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Tut 6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5AFD9-6274-4E7B-A890-4D2BBB2A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82" y="0"/>
            <a:ext cx="9773235" cy="65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0ACE5B-9A0E-4CFD-9777-D100A8C0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198"/>
            <a:ext cx="12192000" cy="33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A6E0F-D866-43EF-98ED-7F78619B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590154"/>
            <a:ext cx="12022228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00451-4642-408E-BA8B-9E2E4B1E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3" y="275785"/>
            <a:ext cx="10945753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C65BF-A199-41BD-B8AB-1BE0BDD8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33" y="471152"/>
            <a:ext cx="12002800" cy="57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D941E-7501-40E7-A2BC-3DF92A23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3" y="262705"/>
            <a:ext cx="11095061" cy="60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08FBB-AD74-4D97-A69D-646D8603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" y="2509764"/>
            <a:ext cx="12160398" cy="12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3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09826-9D72-4C83-91B0-8B1FF4AF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1164"/>
            <a:ext cx="11860590" cy="5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BE241C-B562-459E-8BDC-2BBDFDF8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35" y="0"/>
            <a:ext cx="7897327" cy="1552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26C2B-FB3B-455B-A90F-2DC78398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14" y="1552792"/>
            <a:ext cx="7297168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175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GradientRiseVTI</vt:lpstr>
      <vt:lpstr>CSC 111  Tut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50</cp:revision>
  <dcterms:created xsi:type="dcterms:W3CDTF">2021-09-04T23:20:00Z</dcterms:created>
  <dcterms:modified xsi:type="dcterms:W3CDTF">2024-03-12T04:51:27Z</dcterms:modified>
</cp:coreProperties>
</file>