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March 19,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Tut 7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802743-1860-44B2-9EBC-5680BCB4E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75" y="342483"/>
            <a:ext cx="11525307" cy="3929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1502B1-47C3-46DA-AE8F-AD5974725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98" y="4481398"/>
            <a:ext cx="9741717" cy="19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3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73211B-16DC-4472-991C-37222496F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99" y="399623"/>
            <a:ext cx="11025047" cy="4086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EE3547-8477-4C67-8D94-C0680807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33" y="5052957"/>
            <a:ext cx="10317333" cy="10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3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66F69B-58DC-41DC-892A-800FE2E1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39" y="585570"/>
            <a:ext cx="11795861" cy="42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0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0800D9-32A9-4C67-98A7-DC4BFEE2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4" y="795129"/>
            <a:ext cx="11534509" cy="44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2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E6115C-E31E-4EB6-AB82-21D62854D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209"/>
            <a:ext cx="11916659" cy="17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B09D0E-4B8F-4C18-92BE-580665D59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7" y="375952"/>
            <a:ext cx="11961933" cy="58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4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6E447-8549-4015-8C2E-3D635BFC7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3" y="347417"/>
            <a:ext cx="12041814" cy="50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14E95F-9658-43A2-97AC-A16E098A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49" y="271331"/>
            <a:ext cx="8843558" cy="2367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AB394-807E-4E66-BC56-5B022F685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49" y="2202463"/>
            <a:ext cx="7924825" cy="44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8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6A3A1-CC29-437F-8962-1E4010E0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2" y="521415"/>
            <a:ext cx="11828656" cy="3469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B6350-01E6-417A-A568-065F50609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35" y="4738625"/>
            <a:ext cx="11561929" cy="12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6DC1E2-6E96-437B-9B55-2B98BEE89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02" y="214078"/>
            <a:ext cx="11173547" cy="4296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7E172-94B8-45F0-AC94-86C4AE82E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99" y="4800541"/>
            <a:ext cx="11203201" cy="13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865B90-6997-4298-908F-30BA32211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49" y="72255"/>
            <a:ext cx="9258876" cy="4351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A36DCF-A497-44F0-88D1-7EE5C2D2D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17" y="4610016"/>
            <a:ext cx="11773038" cy="16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5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F3770-A9BC-4505-972A-2E91A138C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31" y="171450"/>
            <a:ext cx="10768973" cy="293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91F847-6F3C-4244-8BC8-E97C5D88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932" y="3204963"/>
            <a:ext cx="9458918" cy="33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4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C5485-04E4-44D0-A2FB-A4A01B01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5" y="230942"/>
            <a:ext cx="10401949" cy="4015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9EEFF-28E1-48AC-9F2F-449F4F98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15" y="4619556"/>
            <a:ext cx="11592408" cy="14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14768-E70C-4037-8FD8-6BA8736E3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66" y="904777"/>
            <a:ext cx="10982315" cy="1581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7665B9-AA3B-42F2-8575-63D75D60A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337" y="4050952"/>
            <a:ext cx="4200664" cy="9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3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BC4601-4A58-44AE-A7AC-1683C2DCE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82" y="199587"/>
            <a:ext cx="11106641" cy="4105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2C2960-4622-4F76-AB85-6690B8066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78" y="4843411"/>
            <a:ext cx="10782644" cy="9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3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A5EE0D-8D09-4103-B19F-2F6308F91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159" y="423750"/>
            <a:ext cx="9863004" cy="21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495930-8864-487B-9D70-62D948182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65" y="2571750"/>
            <a:ext cx="7701987" cy="1452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DB1682-A7F5-4EFA-8384-85898B49C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854" y="4381386"/>
            <a:ext cx="9902045" cy="20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4713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Nova</vt:lpstr>
      <vt:lpstr>GradientRiseVTI</vt:lpstr>
      <vt:lpstr>CSC 111  Tut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53</cp:revision>
  <dcterms:created xsi:type="dcterms:W3CDTF">2021-09-04T23:20:00Z</dcterms:created>
  <dcterms:modified xsi:type="dcterms:W3CDTF">2024-03-19T09:14:52Z</dcterms:modified>
</cp:coreProperties>
</file>