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92" d="100"/>
          <a:sy n="92" d="100"/>
        </p:scale>
        <p:origin x="3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April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April 23,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Tut 9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E3E2C-532E-40BF-A487-8DB60890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60" y="353975"/>
            <a:ext cx="8707065" cy="3839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50D9C-12BA-483E-B0F8-52B830B9E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98" y="4296553"/>
            <a:ext cx="4963218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23476-42CF-4E53-AF62-63BC7EE7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31" y="699706"/>
            <a:ext cx="7249537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305E6-E6B2-400B-95D4-B6E787BD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91" y="0"/>
            <a:ext cx="10476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2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10913E-574F-4DD1-9706-5381CA48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73" y="263073"/>
            <a:ext cx="8049748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DFBEA7-068E-4CAC-A7E2-041226759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2147708"/>
            <a:ext cx="10450383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00102-5BAD-4B91-B4C3-BBAEA355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014075"/>
            <a:ext cx="9097645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2F945-0A48-4537-BE2C-6B225D6D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03" y="-10005"/>
            <a:ext cx="8811855" cy="3439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633CD1-725D-4053-8D14-080CA687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025" y="3429000"/>
            <a:ext cx="7935432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1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DD111E-5907-44C8-A23F-FBF7BE0DD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777" y="0"/>
            <a:ext cx="6696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9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FE040-4925-41D6-813E-84C062042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84" y="2357288"/>
            <a:ext cx="7935432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521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Nova</vt:lpstr>
      <vt:lpstr>GradientRiseVTI</vt:lpstr>
      <vt:lpstr>CSC 111  Tut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58</cp:revision>
  <dcterms:created xsi:type="dcterms:W3CDTF">2021-09-04T23:20:00Z</dcterms:created>
  <dcterms:modified xsi:type="dcterms:W3CDTF">2024-04-23T09:11:28Z</dcterms:modified>
</cp:coreProperties>
</file>