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5" r:id="rId1"/>
  </p:sldMasterIdLst>
  <p:sldIdLst>
    <p:sldId id="256" r:id="rId2"/>
    <p:sldId id="265" r:id="rId3"/>
    <p:sldId id="273" r:id="rId4"/>
    <p:sldId id="272" r:id="rId5"/>
    <p:sldId id="266" r:id="rId6"/>
    <p:sldId id="267" r:id="rId7"/>
    <p:sldId id="268" r:id="rId8"/>
    <p:sldId id="257" r:id="rId9"/>
    <p:sldId id="258" r:id="rId10"/>
    <p:sldId id="269" r:id="rId11"/>
    <p:sldId id="270" r:id="rId12"/>
    <p:sldId id="271" r:id="rId13"/>
    <p:sldId id="259" r:id="rId14"/>
    <p:sldId id="260" r:id="rId15"/>
    <p:sldId id="261" r:id="rId16"/>
    <p:sldId id="262" r:id="rId17"/>
    <p:sldId id="263" r:id="rId18"/>
    <p:sldId id="264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B674CB-3709-4ACF-BB61-29ADEA3D41B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33272"/>
            <a:ext cx="9144000" cy="2478024"/>
          </a:xfrm>
        </p:spPr>
        <p:txBody>
          <a:bodyPr lIns="0" tIns="0" rIns="0" bIns="0" anchor="b">
            <a:noAutofit/>
          </a:bodyPr>
          <a:lstStyle>
            <a:lvl1pPr algn="ctr">
              <a:defRPr sz="4000" spc="75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06DA6BE-9B64-48FC-92D1-EF0D426A39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822192"/>
            <a:ext cx="9144000" cy="1435608"/>
          </a:xfrm>
        </p:spPr>
        <p:txBody>
          <a:bodyPr lIns="0" tIns="0" rIns="0" bIns="0">
            <a:normAutofit/>
          </a:bodyPr>
          <a:lstStyle>
            <a:lvl1pPr marL="0" indent="0" algn="ctr">
              <a:lnSpc>
                <a:spcPct val="150000"/>
              </a:lnSpc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3AE59-8E21-449F-86DA-5BE29701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5A5808-3B61-48CC-92EF-85AC2E0DFA56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8CCD60-9970-49FD-8254-21154BAA1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C0A488-07A7-42F9-B1DF-68545B754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1373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9DC3B6-2D75-4EC4-9120-88DCE0EA61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74B06CB-A0FE-4499-B674-90C8C281A55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7FD700-765A-4DE6-A8EC-9D9D92FCBB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5E98AF-4574-4509-BF7A-519ACD5BF826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4664EC-C4B1-4D14-9ED3-14C6CCBFF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DF5526-E518-4133-9F44-D812576C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30394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F62998-15B1-4CA8-8C60-7801001F80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38899"/>
            <a:ext cx="2628900" cy="48493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11AE278-0885-4594-AB09-120344C7D8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49235" y="838900"/>
            <a:ext cx="7723265" cy="48493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B850CC-FB43-4988-8D4E-9C54C20185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DD97D4-9636-490F-85D0-E926C2B6F3B1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A70300-3853-4FB4-A084-CF6E5CF2B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BAFB0-25AA-4B69-8418-418F47A927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986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FE0F35-0AE7-48AB-9005-F1DB4BD0B4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DD4022-C31F-4C4C-B5BF-5F9730C08A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A45EE9-11D3-436C-9D73-1AA6CCDB16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3AF3C6-0FD4-4939-991C-00DDE5C56815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817DCF-881F-4956-81AE-A6D27A88F4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265F17-AD75-4B7E-970D-5D4DBD5D1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72227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98C12CB-05D8-4D62-BDC5-812DB6DD0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1709738"/>
            <a:ext cx="9966960" cy="2852737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4400" spc="75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52F020-8516-4B9E-B455-5731ED6C9E9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4974336"/>
            <a:ext cx="9966961" cy="1115568"/>
          </a:xfrm>
        </p:spPr>
        <p:txBody>
          <a:bodyPr>
            <a:normAutofit/>
          </a:bodyPr>
          <a:lstStyle>
            <a:lvl1pPr marL="0" indent="0">
              <a:buNone/>
              <a:defRPr sz="1600" cap="all" spc="60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822993-6E28-44BB-B983-095B476B80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807482-8128-47C6-A8DD-6452B0291CFF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909971-06C9-462B-81D9-BEF24C708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A076D-47C1-49CD-9A8B-956DB3FC3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58331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28DFBD-F5ED-455C-8AD0-97476A55E3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30E58C-F463-4D52-9225-9410133113A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71600" y="2112264"/>
            <a:ext cx="4846320" cy="395935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BDB4-97FA-485D-A557-6F96692BAC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766560" y="2112265"/>
            <a:ext cx="4846320" cy="395935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68C50007-C799-4117-8ACD-5EE980E63F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903F25-275E-41DE-BE3B-EBF0DB49F9B1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4E8968-6BAD-4D5A-BF1D-911C7A39C1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C08-BF20-4D5E-9004-0C075C36D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0130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2036E0D-26A5-455A-A8BD-70DA8BC03E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484107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7FD4EA0-094D-4056-9032-BFB44B40896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371600" y="3018472"/>
            <a:ext cx="4841076" cy="310485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FC0CCE8-718F-4620-8B4A-C60EEA7B884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66560" y="2112264"/>
            <a:ext cx="484632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6CE86DF-0069-4D31-BDD3-A9A2F9B7B46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766560" y="3018471"/>
            <a:ext cx="4841076" cy="31048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1A5ED06-FE54-4B86-A8D4-07D0EB08C3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475572-4A44-4171-84AA-64D42C8050A6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E9EC6C3-0950-4AFE-936A-9AB5D22784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784B1D1-BE0C-48F4-BC74-90675A0F07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2D453288-3D76-40C1-BE00-223AB28F13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14376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3B1716-24B0-42CD-95B6-843092597B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9E3617E-4B11-481F-AC6E-0003179029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C1612E-528E-4FD5-9E9E-E15F1108F171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6BF19CC-06D3-40E9-81B5-63B457B22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EFC312-3AA5-46F7-B701-3D9327A68D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29771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8C9E28E-1389-47AF-B3EB-22571417AC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F6D862-A06D-436F-A92E-EBAAD50B6E50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FCF6B08-1984-4F7C-9F6E-A4F47BDBA2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771B3C5-CEC7-427F-931C-1318C421BE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228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4EB55F-536E-4547-A5D2-0483FC3684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425"/>
            <a:ext cx="3932237" cy="1894511"/>
          </a:xfrm>
        </p:spPr>
        <p:txBody>
          <a:bodyPr anchor="b"/>
          <a:lstStyle>
            <a:lvl1pPr>
              <a:lnSpc>
                <a:spcPct val="10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717D3C-533B-4EA9-886B-FAE59956C74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50992" y="987425"/>
            <a:ext cx="5687568" cy="487362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419D2E1-4B17-4608-961E-2C4719855E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58510"/>
            <a:ext cx="3932237" cy="280254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5A3535-184C-438C-AE91-9C42B7C5AF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3E0B7D-2260-4809-8F0A-9E5F3E24F169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DF6DBC3-4A58-42BA-9B55-A9A725103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4E6563-0AB6-4038-A12B-A259552DB6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9603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702C5-1E3B-4C62-A538-59BB572864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987552"/>
            <a:ext cx="3932237" cy="1892808"/>
          </a:xfrm>
        </p:spPr>
        <p:txBody>
          <a:bodyPr anchor="b"/>
          <a:lstStyle>
            <a:lvl1pPr>
              <a:defRPr sz="32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2CF574-95CE-4E60-B2CF-3B5B4F33A76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505319" y="987425"/>
            <a:ext cx="5833242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D039F7C-C735-4356-8B04-89E19047950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371600" y="3033286"/>
            <a:ext cx="3932237" cy="2835702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E706DF-52A3-4F34-9BF5-E1ACD5D542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E4735-C637-46A3-94EB-AB3AC4188D2F}" type="datetime2">
              <a:rPr lang="en-US" smtClean="0"/>
              <a:t>Sunday, January 21,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FB25E53-E72E-4110-BB6B-3477F56C3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3686F8F-3D62-4CEC-AD9A-B70848E6A8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389E6-C847-4AD0-B56D-D205B2EAB1E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276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CF2F3BB-127D-44BC-A8EF-A8BB5F5911CA}"/>
              </a:ext>
            </a:extLst>
          </p:cNvPr>
          <p:cNvSpPr/>
          <p:nvPr/>
        </p:nvSpPr>
        <p:spPr>
          <a:xfrm rot="10800000" flipH="1">
            <a:off x="0" y="6401226"/>
            <a:ext cx="12192000" cy="456773"/>
          </a:xfrm>
          <a:prstGeom prst="rect">
            <a:avLst/>
          </a:prstGeom>
          <a:gradFill>
            <a:gsLst>
              <a:gs pos="14000">
                <a:schemeClr val="accent4">
                  <a:alpha val="28000"/>
                </a:schemeClr>
              </a:gs>
              <a:gs pos="100000">
                <a:schemeClr val="accent5">
                  <a:alpha val="85000"/>
                </a:schemeClr>
              </a:gs>
            </a:gsLst>
            <a:lin ang="6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10D1F30-F118-4A1F-A48F-7E5706959F64}"/>
              </a:ext>
            </a:extLst>
          </p:cNvPr>
          <p:cNvSpPr/>
          <p:nvPr/>
        </p:nvSpPr>
        <p:spPr>
          <a:xfrm flipH="1">
            <a:off x="4038602" y="6401228"/>
            <a:ext cx="8153398" cy="456772"/>
          </a:xfrm>
          <a:prstGeom prst="rect">
            <a:avLst/>
          </a:prstGeom>
          <a:gradFill>
            <a:gsLst>
              <a:gs pos="9000">
                <a:schemeClr val="accent2">
                  <a:lumMod val="60000"/>
                  <a:lumOff val="40000"/>
                  <a:alpha val="55000"/>
                </a:schemeClr>
              </a:gs>
              <a:gs pos="99000">
                <a:schemeClr val="accent2"/>
              </a:gs>
            </a:gsLst>
            <a:lin ang="14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7AE890C-17CE-44C0-BDED-BA68F92A84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795528"/>
            <a:ext cx="10241280" cy="1234440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910A6E-46D1-42CF-996C-2207737FB8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71600" y="2112264"/>
            <a:ext cx="10241280" cy="39593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5B5247-D236-462B-BCE0-2A24DF75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7909560" y="6409944"/>
            <a:ext cx="3703320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 cap="all" spc="300" baseline="0">
                <a:solidFill>
                  <a:srgbClr val="FFFFFF"/>
                </a:solidFill>
              </a:defRPr>
            </a:lvl1pPr>
          </a:lstStyle>
          <a:p>
            <a:fld id="{AE0C963C-C1DB-4AFD-9DDC-0691666BF49B}" type="datetime2">
              <a:rPr lang="en-US" smtClean="0"/>
              <a:pPr/>
              <a:t>Sunday, January 21, 2024</a:t>
            </a:fld>
            <a:endParaRPr lang="en-US" cap="all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155C58-7DDF-4CD4-96AD-F9CC844D84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-1828800" y="1911096"/>
            <a:ext cx="4114800" cy="4572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b="1">
                <a:solidFill>
                  <a:schemeClr val="tx1"/>
                </a:solidFill>
                <a:latin typeface="+mj-lt"/>
              </a:defRPr>
            </a:lvl1pPr>
          </a:lstStyle>
          <a:p>
            <a:pPr algn="l"/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495647-A849-45D9-BC71-46A12E6DE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67744" y="6409944"/>
            <a:ext cx="438912" cy="44805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C01389E6-C847-4AD0-B56D-D205B2EAB1EE}" type="slidenum">
              <a:rPr lang="en-US" smtClean="0"/>
              <a:pPr/>
              <a:t>‹#›</a:t>
            </a:fld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717101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14" r:id="rId4"/>
    <p:sldLayoutId id="2147483715" r:id="rId5"/>
    <p:sldLayoutId id="2147483720" r:id="rId6"/>
    <p:sldLayoutId id="2147483716" r:id="rId7"/>
    <p:sldLayoutId id="2147483717" r:id="rId8"/>
    <p:sldLayoutId id="2147483718" r:id="rId9"/>
    <p:sldLayoutId id="2147483719" r:id="rId10"/>
    <p:sldLayoutId id="2147483721" r:id="rId11"/>
  </p:sldLayoutIdLst>
  <p:hf sldNum="0"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3600" b="1" i="0" kern="1200" cap="all" spc="7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A8384FB5-9ADC-4DDC-881B-597D56F5B1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0AF57B88-1D4C-41FA-A761-EC1DD10C35C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-1417539" y="1417538"/>
            <a:ext cx="6875818" cy="4040744"/>
          </a:xfrm>
          <a:prstGeom prst="rect">
            <a:avLst/>
          </a:prstGeom>
          <a:gradFill>
            <a:gsLst>
              <a:gs pos="11000">
                <a:schemeClr val="accent2"/>
              </a:gs>
              <a:gs pos="100000">
                <a:schemeClr val="accent6">
                  <a:lumMod val="75000"/>
                  <a:alpha val="85000"/>
                </a:schemeClr>
              </a:gs>
            </a:gsLst>
            <a:lin ang="186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2548F45-5164-4ABB-8212-7F293FDED8D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-159565" y="2659404"/>
            <a:ext cx="4355594" cy="4040742"/>
          </a:xfrm>
          <a:prstGeom prst="rect">
            <a:avLst/>
          </a:prstGeom>
          <a:gradFill>
            <a:gsLst>
              <a:gs pos="0">
                <a:schemeClr val="accent5">
                  <a:alpha val="35000"/>
                </a:schemeClr>
              </a:gs>
              <a:gs pos="100000">
                <a:schemeClr val="accent6">
                  <a:alpha val="0"/>
                </a:schemeClr>
              </a:gs>
            </a:gsLst>
            <a:lin ang="11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Scenic view of a lake against the sky during winter">
            <a:extLst>
              <a:ext uri="{FF2B5EF4-FFF2-40B4-BE49-F238E27FC236}">
                <a16:creationId xmlns:a16="http://schemas.microsoft.com/office/drawing/2014/main" id="{A2A54124-AE02-429A-B09B-D96F92DCAA6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239" r="18697"/>
          <a:stretch/>
        </p:blipFill>
        <p:spPr>
          <a:xfrm>
            <a:off x="4038599" y="10"/>
            <a:ext cx="8160026" cy="6875809"/>
          </a:xfrm>
          <a:prstGeom prst="rect">
            <a:avLst/>
          </a:prstGeom>
        </p:spPr>
      </p:pic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5E81CCFB-7BEF-4186-86FB-D09450B4D02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6097846">
            <a:off x="-747355" y="1201312"/>
            <a:ext cx="4808302" cy="4088666"/>
          </a:xfrm>
          <a:custGeom>
            <a:avLst/>
            <a:gdLst>
              <a:gd name="connsiteX0" fmla="*/ 48844 w 4808302"/>
              <a:gd name="connsiteY0" fmla="*/ 2888671 h 4088666"/>
              <a:gd name="connsiteX1" fmla="*/ 0 w 4808302"/>
              <a:gd name="connsiteY1" fmla="*/ 2404151 h 4088666"/>
              <a:gd name="connsiteX2" fmla="*/ 2404151 w 4808302"/>
              <a:gd name="connsiteY2" fmla="*/ 0 h 4088666"/>
              <a:gd name="connsiteX3" fmla="*/ 4808302 w 4808302"/>
              <a:gd name="connsiteY3" fmla="*/ 2404151 h 4088666"/>
              <a:gd name="connsiteX4" fmla="*/ 4700216 w 4808302"/>
              <a:gd name="connsiteY4" fmla="*/ 3119072 h 4088666"/>
              <a:gd name="connsiteX5" fmla="*/ 4643143 w 4808302"/>
              <a:gd name="connsiteY5" fmla="*/ 3275009 h 4088666"/>
              <a:gd name="connsiteX6" fmla="*/ 690093 w 4808302"/>
              <a:gd name="connsiteY6" fmla="*/ 4088666 h 4088666"/>
              <a:gd name="connsiteX7" fmla="*/ 548991 w 4808302"/>
              <a:gd name="connsiteY7" fmla="*/ 3933414 h 4088666"/>
              <a:gd name="connsiteX8" fmla="*/ 48844 w 4808302"/>
              <a:gd name="connsiteY8" fmla="*/ 2888671 h 408866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4808302" h="4088666">
                <a:moveTo>
                  <a:pt x="48844" y="2888671"/>
                </a:moveTo>
                <a:cubicBezTo>
                  <a:pt x="16818" y="2732167"/>
                  <a:pt x="0" y="2570123"/>
                  <a:pt x="0" y="2404151"/>
                </a:cubicBezTo>
                <a:cubicBezTo>
                  <a:pt x="0" y="1076375"/>
                  <a:pt x="1076375" y="0"/>
                  <a:pt x="2404151" y="0"/>
                </a:cubicBezTo>
                <a:cubicBezTo>
                  <a:pt x="3731927" y="0"/>
                  <a:pt x="4808302" y="1076375"/>
                  <a:pt x="4808302" y="2404151"/>
                </a:cubicBezTo>
                <a:cubicBezTo>
                  <a:pt x="4808302" y="2653109"/>
                  <a:pt x="4770461" y="2893229"/>
                  <a:pt x="4700216" y="3119072"/>
                </a:cubicBezTo>
                <a:lnTo>
                  <a:pt x="4643143" y="3275009"/>
                </a:lnTo>
                <a:lnTo>
                  <a:pt x="690093" y="4088666"/>
                </a:lnTo>
                <a:lnTo>
                  <a:pt x="548991" y="3933414"/>
                </a:lnTo>
                <a:cubicBezTo>
                  <a:pt x="304015" y="3636572"/>
                  <a:pt x="128908" y="3279932"/>
                  <a:pt x="48844" y="2888671"/>
                </a:cubicBezTo>
                <a:close/>
              </a:path>
            </a:pathLst>
          </a:custGeom>
          <a:gradFill>
            <a:gsLst>
              <a:gs pos="39000">
                <a:schemeClr val="accent4">
                  <a:lumMod val="20000"/>
                  <a:lumOff val="80000"/>
                  <a:alpha val="0"/>
                </a:schemeClr>
              </a:gs>
              <a:gs pos="100000">
                <a:schemeClr val="accent6">
                  <a:alpha val="29000"/>
                </a:schemeClr>
              </a:gs>
            </a:gsLst>
            <a:lin ang="16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756F0C9-9438-41C4-BB6D-45D8774CFE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2950387"/>
            <a:ext cx="3935501" cy="3531403"/>
          </a:xfrm>
        </p:spPr>
        <p:txBody>
          <a:bodyPr anchor="t">
            <a:normAutofit/>
          </a:bodyPr>
          <a:lstStyle/>
          <a:p>
            <a:pPr algn="r"/>
            <a:r>
              <a:rPr lang="en-US" sz="3200" dirty="0">
                <a:solidFill>
                  <a:schemeClr val="bg1"/>
                </a:solidFill>
              </a:rPr>
              <a:t>CSC 113</a:t>
            </a:r>
            <a:br>
              <a:rPr lang="en-US" sz="3200" dirty="0">
                <a:solidFill>
                  <a:schemeClr val="bg1"/>
                </a:solidFill>
              </a:rPr>
            </a:br>
            <a:br>
              <a:rPr lang="en-US" sz="3200" dirty="0">
                <a:solidFill>
                  <a:schemeClr val="bg1"/>
                </a:solidFill>
              </a:rPr>
            </a:br>
            <a:r>
              <a:rPr lang="en-US" sz="3200" dirty="0">
                <a:solidFill>
                  <a:schemeClr val="bg1"/>
                </a:solidFill>
              </a:rPr>
              <a:t>Intro</a:t>
            </a:r>
          </a:p>
        </p:txBody>
      </p:sp>
    </p:spTree>
    <p:extLst>
      <p:ext uri="{BB962C8B-B14F-4D97-AF65-F5344CB8AC3E}">
        <p14:creationId xmlns:p14="http://schemas.microsoft.com/office/powerpoint/2010/main" val="3925989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86FF80-36B2-4B2F-837F-F87CDF8E97A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461548"/>
            <a:ext cx="11374437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6118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DE148CF3-9A28-4CEA-A8C2-BBFEE9D778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461548"/>
            <a:ext cx="11374437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767068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D22449-FF87-4D40-A1A4-E2D4E479BA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5709" y="909349"/>
            <a:ext cx="11701728" cy="4383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326874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7556DE-0102-47D0-938D-D3543D16155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266" y="298738"/>
            <a:ext cx="10481261" cy="5553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39826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EF70154-719D-49F0-B424-022DFA15D0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1096" y="505691"/>
            <a:ext cx="11481404" cy="5119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22047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F044423-5DA3-4A90-9CB7-D47BD7506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9816" y="1380805"/>
            <a:ext cx="10969997" cy="3669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5026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A140B0B3-8D9B-4096-849F-022BC0C6CBF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81620" y="359786"/>
            <a:ext cx="8814089" cy="572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586190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6CC0A42-9135-40F4-B1BD-3A16D65B54F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321" y="1253836"/>
            <a:ext cx="11148363" cy="3733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322015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9E1E81F-D254-4CB9-AAF2-03D3FB7B535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0869" y="474518"/>
            <a:ext cx="10750261" cy="5487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02780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86926D7-A322-4664-934B-B7ADCA06E6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875943"/>
            <a:ext cx="113744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92153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6FE1B64D-2E2D-4D7A-A092-2AF72CE46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229" y="1299865"/>
            <a:ext cx="10507541" cy="4258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855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A388EA1-9D12-4AEE-B060-C348106B7D6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461548"/>
            <a:ext cx="11374437" cy="5934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90643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1C32141-B313-4734-9A82-2D7031682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875943"/>
            <a:ext cx="113744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356674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C7A69-5031-4144-97D3-EA06BC4E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875943"/>
            <a:ext cx="113744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596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02C7A69-5031-4144-97D3-EA06BC4EDD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8781" y="875943"/>
            <a:ext cx="11374437" cy="51061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204277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1FFDF2F-60B7-4CAD-89F8-8A81F2A886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349" y="243308"/>
            <a:ext cx="8961918" cy="59746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0743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6E53C73-89F8-4491-88CE-958752F9B7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0267" y="260638"/>
            <a:ext cx="11348491" cy="5627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864177"/>
      </p:ext>
    </p:extLst>
  </p:cSld>
  <p:clrMapOvr>
    <a:masterClrMapping/>
  </p:clrMapOvr>
</p:sld>
</file>

<file path=ppt/theme/theme1.xml><?xml version="1.0" encoding="utf-8"?>
<a:theme xmlns:a="http://schemas.openxmlformats.org/drawingml/2006/main" name="GradientRiseVTI">
  <a:themeElements>
    <a:clrScheme name="AnalogousFromDarkSeedLeftStep">
      <a:dk1>
        <a:srgbClr val="000000"/>
      </a:dk1>
      <a:lt1>
        <a:srgbClr val="FFFFFF"/>
      </a:lt1>
      <a:dk2>
        <a:srgbClr val="1C2F32"/>
      </a:dk2>
      <a:lt2>
        <a:srgbClr val="F1F3F0"/>
      </a:lt2>
      <a:accent1>
        <a:srgbClr val="AD4DC3"/>
      </a:accent1>
      <a:accent2>
        <a:srgbClr val="6D3FB3"/>
      </a:accent2>
      <a:accent3>
        <a:srgbClr val="4D4FC3"/>
      </a:accent3>
      <a:accent4>
        <a:srgbClr val="3B6FB1"/>
      </a:accent4>
      <a:accent5>
        <a:srgbClr val="4DB2C3"/>
      </a:accent5>
      <a:accent6>
        <a:srgbClr val="3BB191"/>
      </a:accent6>
      <a:hlink>
        <a:srgbClr val="3E94BA"/>
      </a:hlink>
      <a:folHlink>
        <a:srgbClr val="7F7F7F"/>
      </a:folHlink>
    </a:clrScheme>
    <a:fontScheme name="Avenir">
      <a:majorFont>
        <a:latin typeface="Gill Sans Nova"/>
        <a:ea typeface=""/>
        <a:cs typeface=""/>
      </a:majorFont>
      <a:minorFont>
        <a:latin typeface="Gill Sans No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radientRiseVTI" id="{C2FC082F-B444-4222-AF20-78444CCB5722}" vid="{39F213E4-0CBC-40CB-B3F6-8C5562B6B99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5</Words>
  <Application>Microsoft Office PowerPoint</Application>
  <PresentationFormat>Widescreen</PresentationFormat>
  <Paragraphs>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1" baseType="lpstr">
      <vt:lpstr>Arial</vt:lpstr>
      <vt:lpstr>Gill Sans Nova</vt:lpstr>
      <vt:lpstr>GradientRiseVTI</vt:lpstr>
      <vt:lpstr>CSC 113  Intro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CSC 111  Installing Eclipse</dc:title>
  <dc:creator>mahmoud fayed</dc:creator>
  <cp:lastModifiedBy>Mahmoud</cp:lastModifiedBy>
  <cp:revision>13</cp:revision>
  <dcterms:created xsi:type="dcterms:W3CDTF">2021-09-04T23:20:00Z</dcterms:created>
  <dcterms:modified xsi:type="dcterms:W3CDTF">2024-01-21T08:45:29Z</dcterms:modified>
</cp:coreProperties>
</file>