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99" autoAdjust="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Tuesday, March 19,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Tuesday, March 19,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Exceptions 2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1C36BF-76E8-4406-83ED-EA9A28B30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97" y="1938129"/>
            <a:ext cx="11326806" cy="2981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19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1A6E21-3B01-48BD-B86A-39366FB4F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5209"/>
            <a:ext cx="12192000" cy="678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856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B7AAA7-2A3E-4050-9566-0B6B425EF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7670"/>
            <a:ext cx="12192000" cy="520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469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B54D3C3-78AC-40C0-9666-651C4196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4150"/>
            <a:ext cx="12192000" cy="632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08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2021BE-947D-4DC9-B40A-749A73689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3419"/>
            <a:ext cx="12192000" cy="589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3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A74C5F-1FF3-4996-9BB4-D0807E197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5691"/>
            <a:ext cx="12192000" cy="6326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626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2B9ADC-8C75-4D14-B232-027A0CEF5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3225"/>
            <a:ext cx="12192000" cy="515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27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55DE66B-5A30-4934-88C9-246B2A0C1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4429"/>
            <a:ext cx="12192000" cy="5589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2044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C4078F-D001-4466-9315-30673D5DC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449" y="1295199"/>
            <a:ext cx="11781102" cy="3753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40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E0FCFB-7D61-4D58-8C4B-E7FC268C9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23" y="56679"/>
            <a:ext cx="11850754" cy="674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736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619C88-8451-42D8-BE7E-3E20E319D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5" y="207881"/>
            <a:ext cx="10592057" cy="624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023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6D08B01-3550-45B3-A6AD-0793C3844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0017"/>
            <a:ext cx="12192000" cy="637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3463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03AB28-37D0-46F0-9CD6-0BE3607EFE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990" y="0"/>
            <a:ext cx="114080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17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C9D224-E9F3-4687-A2FE-AE268D3D22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5281"/>
            <a:ext cx="12192000" cy="6507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150946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6</Words>
  <Application>Microsoft Office PowerPoint</Application>
  <PresentationFormat>Widescreen</PresentationFormat>
  <Paragraphs>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Gill Sans Nova</vt:lpstr>
      <vt:lpstr>GradientRiseVTI</vt:lpstr>
      <vt:lpstr>CSC 113  Exceptions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49</cp:revision>
  <dcterms:created xsi:type="dcterms:W3CDTF">2021-09-04T23:20:00Z</dcterms:created>
  <dcterms:modified xsi:type="dcterms:W3CDTF">2024-03-19T10:37:53Z</dcterms:modified>
</cp:coreProperties>
</file>