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sldIdLst>
    <p:sldId id="256" r:id="rId5"/>
    <p:sldId id="268" r:id="rId6"/>
    <p:sldId id="266" r:id="rId7"/>
    <p:sldId id="267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>
          <p15:clr>
            <a:srgbClr val="A4A3A4"/>
          </p15:clr>
        </p15:guide>
        <p15:guide id="2" pos="280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9"/>
    <p:restoredTop sz="94686"/>
  </p:normalViewPr>
  <p:slideViewPr>
    <p:cSldViewPr snapToGrid="0" snapToObjects="1" showGuides="1">
      <p:cViewPr varScale="1">
        <p:scale>
          <a:sx n="81" d="100"/>
          <a:sy n="81" d="100"/>
        </p:scale>
        <p:origin x="1498" y="58"/>
      </p:cViewPr>
      <p:guideLst>
        <p:guide orient="horz"/>
        <p:guide pos="280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5B064-1BA4-5C40-B434-8C1C2F3BA186}" type="datetimeFigureOut">
              <a:rPr lang="en-US" smtClean="0"/>
              <a:t>1/21/2024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F7DBE-526B-AF4C-A3B7-5C40A597902F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5B064-1BA4-5C40-B434-8C1C2F3BA186}" type="datetimeFigureOut">
              <a:rPr lang="en-US" smtClean="0"/>
              <a:t>1/21/2024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F7DBE-526B-AF4C-A3B7-5C40A59790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5B064-1BA4-5C40-B434-8C1C2F3BA186}" type="datetimeFigureOut">
              <a:rPr lang="en-US" smtClean="0"/>
              <a:t>1/21/2024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F7DBE-526B-AF4C-A3B7-5C40A59790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5B064-1BA4-5C40-B434-8C1C2F3BA186}" type="datetimeFigureOut">
              <a:rPr lang="en-US" smtClean="0"/>
              <a:t>1/21/2024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F7DBE-526B-AF4C-A3B7-5C40A59790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5B064-1BA4-5C40-B434-8C1C2F3BA186}" type="datetimeFigureOut">
              <a:rPr lang="en-US" smtClean="0"/>
              <a:t>1/21/2024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F7DBE-526B-AF4C-A3B7-5C40A597902F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5B064-1BA4-5C40-B434-8C1C2F3BA186}" type="datetimeFigureOut">
              <a:rPr lang="en-US" smtClean="0"/>
              <a:t>1/21/2024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F7DBE-526B-AF4C-A3B7-5C40A59790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5B064-1BA4-5C40-B434-8C1C2F3BA186}" type="datetimeFigureOut">
              <a:rPr lang="en-US" smtClean="0"/>
              <a:t>1/21/2024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F7DBE-526B-AF4C-A3B7-5C40A597902F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5B064-1BA4-5C40-B434-8C1C2F3BA186}" type="datetimeFigureOut">
              <a:rPr lang="en-US" smtClean="0"/>
              <a:t>1/21/2024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F7DBE-526B-AF4C-A3B7-5C40A59790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5B064-1BA4-5C40-B434-8C1C2F3BA186}" type="datetimeFigureOut">
              <a:rPr lang="en-US" smtClean="0"/>
              <a:t>1/21/2024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F7DBE-526B-AF4C-A3B7-5C40A59790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5B064-1BA4-5C40-B434-8C1C2F3BA186}" type="datetimeFigureOut">
              <a:rPr lang="en-US" smtClean="0"/>
              <a:t>1/21/2024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F7DBE-526B-AF4C-A3B7-5C40A597902F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5B064-1BA4-5C40-B434-8C1C2F3BA186}" type="datetimeFigureOut">
              <a:rPr lang="en-US" smtClean="0"/>
              <a:t>1/21/2024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F7DBE-526B-AF4C-A3B7-5C40A59790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E3A5B064-1BA4-5C40-B434-8C1C2F3BA186}" type="datetimeFigureOut">
              <a:rPr lang="en-US" smtClean="0"/>
              <a:t>1/21/2024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CC3F7DBE-526B-AF4C-A3B7-5C40A597902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Week 2 </a:t>
            </a:r>
            <a:r>
              <a:rPr lang="en-US" dirty="0"/>
              <a:t>Lab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Revision</a:t>
            </a: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187325" y="6407150"/>
            <a:ext cx="828675" cy="2286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100" dirty="0"/>
              <a:t>CSC113</a:t>
            </a:r>
          </a:p>
        </p:txBody>
      </p:sp>
      <p:pic>
        <p:nvPicPr>
          <p:cNvPr id="1026" name="Picture 2" descr="https://identity.ksu.edu.sa/sites/identity.ksu.edu.sa/files/imce_images/ksu_masterlogo_colour_rgb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78316" y="390763"/>
            <a:ext cx="2165684" cy="8319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241156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799" y="1371600"/>
            <a:ext cx="8664575" cy="1927225"/>
          </a:xfrm>
        </p:spPr>
        <p:txBody>
          <a:bodyPr/>
          <a:lstStyle/>
          <a:p>
            <a:r>
              <a:rPr lang="en-US" dirty="0"/>
              <a:t>Evaluation Question</a:t>
            </a:r>
          </a:p>
        </p:txBody>
      </p:sp>
    </p:spTree>
    <p:extLst>
      <p:ext uri="{BB962C8B-B14F-4D97-AF65-F5344CB8AC3E}">
        <p14:creationId xmlns:p14="http://schemas.microsoft.com/office/powerpoint/2010/main" val="723585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1950" y="1524000"/>
            <a:ext cx="4257675" cy="4876800"/>
          </a:xfrm>
        </p:spPr>
        <p:txBody>
          <a:bodyPr>
            <a:normAutofit/>
          </a:bodyPr>
          <a:lstStyle/>
          <a:p>
            <a:r>
              <a:rPr lang="en-US" dirty="0"/>
              <a:t>We want to manage our contact list using </a:t>
            </a:r>
            <a:r>
              <a:rPr lang="en-US" b="1" dirty="0"/>
              <a:t>contact </a:t>
            </a:r>
            <a:r>
              <a:rPr lang="en-US" dirty="0"/>
              <a:t>class that have the following UML diagram: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619625" y="1206500"/>
            <a:ext cx="4257675" cy="48768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dirty="0"/>
          </a:p>
          <a:p>
            <a:pPr algn="just"/>
            <a:r>
              <a:rPr lang="en-US" dirty="0"/>
              <a:t>The </a:t>
            </a:r>
            <a:r>
              <a:rPr lang="en-US" b="1" dirty="0"/>
              <a:t>contact </a:t>
            </a:r>
            <a:r>
              <a:rPr lang="en-US" dirty="0"/>
              <a:t>class has the following instance attributes:</a:t>
            </a:r>
          </a:p>
          <a:p>
            <a:pPr lvl="1" algn="just">
              <a:buClr>
                <a:schemeClr val="accent3"/>
              </a:buClr>
            </a:pPr>
            <a:r>
              <a:rPr lang="en-US" b="1" i="1" dirty="0"/>
              <a:t>name:</a:t>
            </a:r>
            <a:r>
              <a:rPr lang="en-US" dirty="0"/>
              <a:t> contact Name.</a:t>
            </a:r>
          </a:p>
          <a:p>
            <a:pPr lvl="1" algn="just">
              <a:buClr>
                <a:schemeClr val="accent3"/>
              </a:buClr>
            </a:pPr>
            <a:r>
              <a:rPr lang="en-US" b="1" i="1" dirty="0" err="1"/>
              <a:t>Mobilenum</a:t>
            </a:r>
            <a:r>
              <a:rPr lang="en-US" b="1" i="1" dirty="0"/>
              <a:t>:</a:t>
            </a:r>
            <a:r>
              <a:rPr lang="en-US" dirty="0"/>
              <a:t> mobile number.</a:t>
            </a:r>
          </a:p>
          <a:p>
            <a:pPr lvl="1" algn="just">
              <a:buClr>
                <a:schemeClr val="accent3"/>
              </a:buClr>
            </a:pPr>
            <a:r>
              <a:rPr lang="en-US" b="1" i="1" dirty="0"/>
              <a:t>email: </a:t>
            </a:r>
            <a:r>
              <a:rPr lang="en-US" dirty="0"/>
              <a:t>email of the contact.</a:t>
            </a:r>
            <a:endParaRPr lang="en-US" b="1" i="1" dirty="0"/>
          </a:p>
          <a:p>
            <a:pPr lvl="1" algn="just">
              <a:buClr>
                <a:schemeClr val="accent3"/>
              </a:buClr>
            </a:pPr>
            <a:r>
              <a:rPr lang="en-US" b="1" i="1" dirty="0"/>
              <a:t>address: </a:t>
            </a:r>
            <a:r>
              <a:rPr lang="en-US" dirty="0"/>
              <a:t>the address of the contact.</a:t>
            </a:r>
            <a:endParaRPr lang="en-US" b="1" i="1" dirty="0"/>
          </a:p>
          <a:p>
            <a:pPr lvl="1" algn="just">
              <a:buClr>
                <a:schemeClr val="accent3"/>
              </a:buClr>
            </a:pPr>
            <a:endParaRPr lang="en-US" dirty="0"/>
          </a:p>
          <a:p>
            <a:pPr algn="just"/>
            <a:r>
              <a:rPr lang="en-US" dirty="0"/>
              <a:t>The </a:t>
            </a:r>
            <a:r>
              <a:rPr lang="en-US" b="1" dirty="0"/>
              <a:t>contact </a:t>
            </a:r>
            <a:r>
              <a:rPr lang="en-US" dirty="0"/>
              <a:t>class has the following </a:t>
            </a:r>
            <a:r>
              <a:rPr lang="en-US" b="1" dirty="0"/>
              <a:t>class</a:t>
            </a:r>
            <a:r>
              <a:rPr lang="en-US" dirty="0"/>
              <a:t> </a:t>
            </a:r>
            <a:r>
              <a:rPr lang="en-US" b="1" dirty="0"/>
              <a:t>attributes</a:t>
            </a:r>
            <a:r>
              <a:rPr lang="en-US" dirty="0"/>
              <a:t>:</a:t>
            </a:r>
          </a:p>
          <a:p>
            <a:pPr lvl="1" algn="just">
              <a:buClr>
                <a:schemeClr val="accent3"/>
              </a:buClr>
            </a:pPr>
            <a:r>
              <a:rPr lang="en-US" b="1" i="1" dirty="0"/>
              <a:t>counter:</a:t>
            </a:r>
            <a:r>
              <a:rPr lang="en-US" dirty="0"/>
              <a:t> represents the number of objects that created from class </a:t>
            </a:r>
            <a:r>
              <a:rPr lang="en-US" b="1" dirty="0"/>
              <a:t>contact </a:t>
            </a:r>
            <a:r>
              <a:rPr lang="en-US" dirty="0"/>
              <a:t>.</a:t>
            </a:r>
          </a:p>
          <a:p>
            <a:endParaRPr lang="en-US" dirty="0"/>
          </a:p>
        </p:txBody>
      </p:sp>
      <p:pic>
        <p:nvPicPr>
          <p:cNvPr id="6" name="Picture 5" descr="Screen Shot 1442-01-12 at 12.58.40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3125" y="3141133"/>
            <a:ext cx="3317875" cy="3259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52289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/>
              <a:t>Write the java code of:</a:t>
            </a:r>
          </a:p>
          <a:p>
            <a:pPr lvl="1"/>
            <a:r>
              <a:rPr lang="en-US" sz="2800" b="1" dirty="0"/>
              <a:t>contact </a:t>
            </a:r>
            <a:r>
              <a:rPr lang="en-US" sz="2800" dirty="0"/>
              <a:t>class.</a:t>
            </a:r>
          </a:p>
          <a:p>
            <a:pPr lvl="1" algn="just">
              <a:buClr>
                <a:schemeClr val="accent3"/>
              </a:buClr>
            </a:pPr>
            <a:r>
              <a:rPr lang="en-US" sz="2800" b="1" dirty="0" err="1"/>
              <a:t>contactList</a:t>
            </a:r>
            <a:r>
              <a:rPr lang="en-US" sz="2800" b="1" dirty="0"/>
              <a:t> </a:t>
            </a:r>
            <a:r>
              <a:rPr lang="en-US" sz="2800" dirty="0"/>
              <a:t>class the contains the main method. Then create these two objects of class </a:t>
            </a:r>
            <a:r>
              <a:rPr lang="en-US" sz="2800" b="1" dirty="0"/>
              <a:t>contact </a:t>
            </a:r>
            <a:r>
              <a:rPr lang="en-US" sz="2800" dirty="0"/>
              <a:t>and print their information.</a:t>
            </a:r>
            <a:r>
              <a:rPr lang="en-US" sz="2800" b="1" i="1" dirty="0"/>
              <a:t> </a:t>
            </a:r>
            <a:endParaRPr lang="en-US" sz="2800" dirty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7703151"/>
              </p:ext>
            </p:extLst>
          </p:nvPr>
        </p:nvGraphicFramePr>
        <p:xfrm>
          <a:off x="1174750" y="4380230"/>
          <a:ext cx="7302500" cy="1310938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14922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351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495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256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0927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MobileNum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email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Address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0834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Ahmed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0551122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Ahmad@gmail.com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Riyadh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0834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Ali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0553344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/>
                        <a:t>Ali@</a:t>
                      </a:r>
                      <a:r>
                        <a:rPr lang="en-US" dirty="0" err="1"/>
                        <a:t>gmail.com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Jeddah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8751321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ustom 10">
      <a:dk1>
        <a:srgbClr val="000000"/>
      </a:dk1>
      <a:lt1>
        <a:srgbClr val="FFFFFF"/>
      </a:lt1>
      <a:dk2>
        <a:srgbClr val="46464A"/>
      </a:dk2>
      <a:lt2>
        <a:srgbClr val="E3DCCF"/>
      </a:lt2>
      <a:accent1>
        <a:srgbClr val="92AFCB"/>
      </a:accent1>
      <a:accent2>
        <a:srgbClr val="A7B789"/>
      </a:accent2>
      <a:accent3>
        <a:srgbClr val="BEAE98"/>
      </a:accent3>
      <a:accent4>
        <a:srgbClr val="92A9B9"/>
      </a:accent4>
      <a:accent5>
        <a:srgbClr val="9C8265"/>
      </a:accent5>
      <a:accent6>
        <a:srgbClr val="8D6974"/>
      </a:accent6>
      <a:hlink>
        <a:srgbClr val="67AABF"/>
      </a:hlink>
      <a:folHlink>
        <a:srgbClr val="B1B5AB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055B05CAB80AB4495C64BD778C0D3E9" ma:contentTypeVersion="10" ma:contentTypeDescription="Create a new document." ma:contentTypeScope="" ma:versionID="7968ec5ff04a7ea9b0e2365a0cb3bd52">
  <xsd:schema xmlns:xsd="http://www.w3.org/2001/XMLSchema" xmlns:xs="http://www.w3.org/2001/XMLSchema" xmlns:p="http://schemas.microsoft.com/office/2006/metadata/properties" xmlns:ns2="13a6e4e3-bb41-455a-8466-8ca9f2d6a045" xmlns:ns3="2049ffe4-4be7-407b-9291-8ee1ecbc4d8e" targetNamespace="http://schemas.microsoft.com/office/2006/metadata/properties" ma:root="true" ma:fieldsID="2f8724ddb1e1374e522e36b108b69916" ns2:_="" ns3:_="">
    <xsd:import namespace="13a6e4e3-bb41-455a-8466-8ca9f2d6a045"/>
    <xsd:import namespace="2049ffe4-4be7-407b-9291-8ee1ecbc4d8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3a6e4e3-bb41-455a-8466-8ca9f2d6a04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899f137a-b2ee-462a-b875-a540100c8c3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049ffe4-4be7-407b-9291-8ee1ecbc4d8e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edafbd0d-024b-4c6f-8f82-baf16c77eec2}" ma:internalName="TaxCatchAll" ma:showField="CatchAllData" ma:web="2049ffe4-4be7-407b-9291-8ee1ecbc4d8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13a6e4e3-bb41-455a-8466-8ca9f2d6a045">
      <Terms xmlns="http://schemas.microsoft.com/office/infopath/2007/PartnerControls"/>
    </lcf76f155ced4ddcb4097134ff3c332f>
    <TaxCatchAll xmlns="2049ffe4-4be7-407b-9291-8ee1ecbc4d8e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7E641BF-7080-4936-8D1C-E5D87E45460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3a6e4e3-bb41-455a-8466-8ca9f2d6a045"/>
    <ds:schemaRef ds:uri="2049ffe4-4be7-407b-9291-8ee1ecbc4d8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154ED28-7DA2-4EE4-B6A6-F7DA36500D50}">
  <ds:schemaRefs>
    <ds:schemaRef ds:uri="http://schemas.microsoft.com/office/2006/metadata/properties"/>
    <ds:schemaRef ds:uri="http://schemas.microsoft.com/office/infopath/2007/PartnerControls"/>
    <ds:schemaRef ds:uri="13a6e4e3-bb41-455a-8466-8ca9f2d6a045"/>
    <ds:schemaRef ds:uri="2049ffe4-4be7-407b-9291-8ee1ecbc4d8e"/>
  </ds:schemaRefs>
</ds:datastoreItem>
</file>

<file path=customXml/itemProps3.xml><?xml version="1.0" encoding="utf-8"?>
<ds:datastoreItem xmlns:ds="http://schemas.openxmlformats.org/officeDocument/2006/customXml" ds:itemID="{C89C2D5C-7C37-4447-8376-20E9ECB074F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Clarity.thmx</Template>
  <TotalTime>95</TotalTime>
  <Words>132</Words>
  <Application>Microsoft Office PowerPoint</Application>
  <PresentationFormat>On-screen Show (4:3)</PresentationFormat>
  <Paragraphs>31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Arial</vt:lpstr>
      <vt:lpstr>Clarity</vt:lpstr>
      <vt:lpstr>Week 2 Lab</vt:lpstr>
      <vt:lpstr>Evaluation Question</vt:lpstr>
      <vt:lpstr>Question</vt:lpstr>
      <vt:lpstr>Question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Nouf ali</dc:creator>
  <cp:lastModifiedBy>Mahmoud</cp:lastModifiedBy>
  <cp:revision>28</cp:revision>
  <dcterms:created xsi:type="dcterms:W3CDTF">2020-08-30T20:49:58Z</dcterms:created>
  <dcterms:modified xsi:type="dcterms:W3CDTF">2024-01-21T09:04:41Z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0x0101002055B05CAB80AB4495C64BD778C0D3E9</vt:lpwstr>
  </property>
</Properties>
</file>