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66" r:id="rId4"/>
    <p:sldId id="267" r:id="rId5"/>
    <p:sldId id="268" r:id="rId6"/>
    <p:sldId id="273" r:id="rId7"/>
    <p:sldId id="274" r:id="rId8"/>
    <p:sldId id="275" r:id="rId9"/>
    <p:sldId id="276" r:id="rId10"/>
    <p:sldId id="281" r:id="rId11"/>
    <p:sldId id="27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January 21,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Revision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59836-F18D-44BB-8580-DCCE38C2A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11" y="837975"/>
            <a:ext cx="5745978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364D7-D2E6-4D4A-AF76-F399517F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24" y="483615"/>
            <a:ext cx="5220152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A83CC-1A2C-4277-8E99-5615CD2F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63"/>
            <a:ext cx="12192000" cy="54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14083-57DE-4262-BAB2-2FF03FA8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976"/>
            <a:ext cx="12192000" cy="25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A5348-099A-4695-B557-1B0E7CFE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520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17E532-08B9-4240-A9F7-4EF4E8CD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429"/>
            <a:ext cx="12192000" cy="20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6ED81-3324-4B06-A485-BF0A1593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6" y="184416"/>
            <a:ext cx="10832654" cy="58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E69FB-E58F-4079-BB11-874DB688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2" y="219449"/>
            <a:ext cx="10367393" cy="59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AFF10-F91F-4C4C-B440-B370D668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88399"/>
            <a:ext cx="9610725" cy="59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E7328-821D-444A-BBB4-02B4C9D9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502"/>
            <a:ext cx="12211003" cy="43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206C-34F3-4976-98EA-B3D9E84E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62" y="826544"/>
            <a:ext cx="5707875" cy="5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C4CB4-BAE0-4B42-83F0-EC11DECE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90" y="0"/>
            <a:ext cx="669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3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3A3CF-2EC8-4AD9-9BAD-2D568D2A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11" y="837975"/>
            <a:ext cx="5745978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24710-291B-4BD4-AC1A-B42DCDEA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24" y="384556"/>
            <a:ext cx="5220152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4075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Nova</vt:lpstr>
      <vt:lpstr>GradientRiseVTI</vt:lpstr>
      <vt:lpstr>CSC 113 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21</cp:revision>
  <dcterms:created xsi:type="dcterms:W3CDTF">2021-09-04T23:20:00Z</dcterms:created>
  <dcterms:modified xsi:type="dcterms:W3CDTF">2024-01-21T09:11:36Z</dcterms:modified>
</cp:coreProperties>
</file>