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9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January 29,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113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Array of objects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EA26B-CD82-4EFF-A9DE-C083F31F7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33" y="203624"/>
            <a:ext cx="9565341" cy="60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7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B68098-3243-405A-B3E2-C2A283F68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0373"/>
            <a:ext cx="12192000" cy="305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A2933-5129-4F3E-B0B1-3D4AA2087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45" y="295113"/>
            <a:ext cx="11676055" cy="61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E57E5-D800-4E24-A651-76B214E7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25" y="302736"/>
            <a:ext cx="10552075" cy="59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4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EFCAED-2D74-4F91-95F4-216C0E5DC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073" y="201744"/>
            <a:ext cx="9123327" cy="601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6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9DD6A6-FB04-40BB-AC77-936CFF62B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36" y="283691"/>
            <a:ext cx="9515728" cy="57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2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EE7BFA-6D83-4B2F-8D58-15A951410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82" y="70318"/>
            <a:ext cx="10292993" cy="61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E7B19-16AA-41AE-BEA4-9E4179483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74" y="226452"/>
            <a:ext cx="10641751" cy="61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3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CE27EB-E782-4415-9BFD-251BD72FE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89" y="287501"/>
            <a:ext cx="8607021" cy="575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64E2A4-957C-423B-BC5D-E820507DA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04" y="314136"/>
            <a:ext cx="10218746" cy="59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819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Nova</vt:lpstr>
      <vt:lpstr>GradientRiseVTI</vt:lpstr>
      <vt:lpstr>CSC 113  Array of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24</cp:revision>
  <dcterms:created xsi:type="dcterms:W3CDTF">2021-09-04T23:20:00Z</dcterms:created>
  <dcterms:modified xsi:type="dcterms:W3CDTF">2024-01-29T20:42:37Z</dcterms:modified>
</cp:coreProperties>
</file>