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February 6,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February 6,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class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3196D3-DBB9-44E2-BB14-2D316DEC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36" y="495110"/>
            <a:ext cx="10821110" cy="542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19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899F2-B704-4B8E-BED6-72FE686B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7" y="1485666"/>
            <a:ext cx="11516626" cy="352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E51235-1A21-46DB-8632-983FF553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99"/>
            <a:ext cx="12192000" cy="649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0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D50F94-300D-4EFE-9C11-41722351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6" y="548390"/>
            <a:ext cx="11857748" cy="57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362A7C-D93A-4992-A83A-E0F55389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06" y="190234"/>
            <a:ext cx="10691787" cy="61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94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8C5EF3-9B1D-44B2-883D-EABCAC12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866" y="163558"/>
            <a:ext cx="7346317" cy="62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8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19ED6F-CE29-4101-A145-0C9EA6F8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19" y="578964"/>
            <a:ext cx="10600761" cy="534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8DC309-1DDA-47B8-AD91-37515EED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2" y="359865"/>
            <a:ext cx="11365141" cy="578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5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61672F-E5EE-4524-BC0D-792667E0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82" y="388442"/>
            <a:ext cx="9681518" cy="55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8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95684-BD06-4694-979E-F1732C6AB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75" y="1283720"/>
            <a:ext cx="11432650" cy="376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7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D51C5-F1EF-4C52-A1F5-F0FD179DB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9" y="289372"/>
            <a:ext cx="11214585" cy="569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0047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Gill Sans Nova</vt:lpstr>
      <vt:lpstr>GradientRiseVTI</vt:lpstr>
      <vt:lpstr>CSC 113  class relationships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27</cp:revision>
  <dcterms:created xsi:type="dcterms:W3CDTF">2021-09-04T23:20:00Z</dcterms:created>
  <dcterms:modified xsi:type="dcterms:W3CDTF">2024-02-05T22:23:38Z</dcterms:modified>
</cp:coreProperties>
</file>