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6" r:id="rId3"/>
    <p:sldId id="267" r:id="rId4"/>
    <p:sldId id="268" r:id="rId5"/>
    <p:sldId id="269" r:id="rId6"/>
    <p:sldId id="273" r:id="rId7"/>
    <p:sldId id="270" r:id="rId8"/>
    <p:sldId id="271" r:id="rId9"/>
    <p:sldId id="272" r:id="rId10"/>
    <p:sldId id="265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March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March 3,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4A072-FA3C-4BC4-9B3F-EFE6E748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494890"/>
            <a:ext cx="9202434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39C6C-CB02-42B4-B576-C6BDF3C9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057"/>
            <a:ext cx="8823696" cy="61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0EB28-9933-464B-A885-C1601871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490127"/>
            <a:ext cx="9678751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11CF5-EA8E-4DFB-9A81-0258FA5A5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347232"/>
            <a:ext cx="11469701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AE197-EE11-4B54-AAF9-112A89057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246"/>
            <a:ext cx="12192000" cy="43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CC4B4-AD92-4858-BA18-7D597276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54" y="76200"/>
            <a:ext cx="7777692" cy="61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4B0B8-920C-4E2F-BFBD-8AEC2407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34" y="1118932"/>
            <a:ext cx="11298532" cy="41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9F8706-23B8-46FC-98E2-7A5916AC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212"/>
            <a:ext cx="11965340" cy="50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9F796-6A72-4CAB-B075-5AD53E863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695015"/>
            <a:ext cx="11960506" cy="52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FE902-B612-4CB2-93B0-7C423A94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30" y="190067"/>
            <a:ext cx="9749546" cy="59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95F96-8653-4D55-BE65-B0C31BDA6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3" y="280556"/>
            <a:ext cx="8706472" cy="60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E630E-0D58-4919-B3A7-5BAA4280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5" y="1335776"/>
            <a:ext cx="11190438" cy="41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62B3D-57C9-4266-959D-4F027B3A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92" y="75168"/>
            <a:ext cx="6901408" cy="62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6750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Nova</vt:lpstr>
      <vt:lpstr>GradientRiseVTI</vt:lpstr>
      <vt:lpstr>CSC 113 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43</cp:revision>
  <dcterms:created xsi:type="dcterms:W3CDTF">2021-09-04T23:20:00Z</dcterms:created>
  <dcterms:modified xsi:type="dcterms:W3CDTF">2024-03-03T10:17:07Z</dcterms:modified>
</cp:coreProperties>
</file>