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sldIdLst>
    <p:sldId id="398" r:id="rId2"/>
    <p:sldId id="390" r:id="rId3"/>
    <p:sldId id="391" r:id="rId4"/>
    <p:sldId id="395" r:id="rId5"/>
    <p:sldId id="394" r:id="rId6"/>
    <p:sldId id="392" r:id="rId7"/>
    <p:sldId id="396" r:id="rId8"/>
    <p:sldId id="397" r:id="rId9"/>
  </p:sldIdLst>
  <p:sldSz cx="9144000" cy="6858000" type="screen4x3"/>
  <p:notesSz cx="6858000" cy="91440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3" autoAdjust="0"/>
    <p:restoredTop sz="99510" autoAdjust="0"/>
  </p:normalViewPr>
  <p:slideViewPr>
    <p:cSldViewPr>
      <p:cViewPr varScale="1">
        <p:scale>
          <a:sx n="88" d="100"/>
          <a:sy n="88" d="100"/>
        </p:scale>
        <p:origin x="109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0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4196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1" y="48768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3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43617"/>
              </p:ext>
            </p:extLst>
          </p:nvPr>
        </p:nvGraphicFramePr>
        <p:xfrm>
          <a:off x="611560" y="3939195"/>
          <a:ext cx="8178982" cy="24970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53010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573154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03324072"/>
                    </a:ext>
                  </a:extLst>
                </a:gridCol>
                <a:gridCol w="978704">
                  <a:extLst>
                    <a:ext uri="{9D8B030D-6E8A-4147-A177-3AD203B41FA5}">
                      <a16:colId xmlns:a16="http://schemas.microsoft.com/office/drawing/2014/main" val="2310282923"/>
                    </a:ext>
                  </a:extLst>
                </a:gridCol>
                <a:gridCol w="1511646">
                  <a:extLst>
                    <a:ext uri="{9D8B030D-6E8A-4147-A177-3AD203B41FA5}">
                      <a16:colId xmlns:a16="http://schemas.microsoft.com/office/drawing/2014/main" val="37098854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tasks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approximate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Assess.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418951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71946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10/11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4822"/>
                  </a:ext>
                </a:extLst>
              </a:tr>
              <a:tr h="412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4938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10/11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73095"/>
                  </a:ext>
                </a:extLst>
              </a:tr>
              <a:tr h="2374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100/100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marks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991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26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619672" y="188640"/>
            <a:ext cx="581599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C)- Topics and teaching hours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45338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</a:t>
                      </a:r>
                      <a:r>
                        <a:rPr lang="en-US" sz="1200">
                          <a:effectLst/>
                        </a:rPr>
                        <a:t>blood </a:t>
                      </a:r>
                      <a:r>
                        <a:rPr lang="en-US" sz="1200" smtClean="0">
                          <a:effectLst/>
                        </a:rPr>
                        <a:t>groups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Words>597</Words>
  <Application>Microsoft Office PowerPoint</Application>
  <PresentationFormat>On-screen Show (4:3)</PresentationFormat>
  <Paragraphs>134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Impact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775</cp:revision>
  <dcterms:created xsi:type="dcterms:W3CDTF">2005-10-11T05:28:58Z</dcterms:created>
  <dcterms:modified xsi:type="dcterms:W3CDTF">2022-12-03T19:14:29Z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0BD292BB-D435-4DD1-B351-CB23ACF1DBEF</vt:lpwstr>
  </property>
  <property fmtid="{D5CDD505-2E9C-101B-9397-08002B2CF9AE}" pid="6" name="ArticulateProjectFull">
    <vt:lpwstr>C:\Users\hp\Desktop\Zoo-109-Lectures-2020\2\Introduction-Students.ppta</vt:lpwstr>
  </property>
</Properties>
</file>