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8" r:id="rId2"/>
    <p:sldId id="300" r:id="rId3"/>
    <p:sldId id="289" r:id="rId4"/>
    <p:sldId id="299" r:id="rId5"/>
    <p:sldId id="290" r:id="rId6"/>
    <p:sldId id="291" r:id="rId7"/>
    <p:sldId id="292" r:id="rId8"/>
    <p:sldId id="295" r:id="rId9"/>
    <p:sldId id="274" r:id="rId10"/>
    <p:sldId id="296" r:id="rId11"/>
    <p:sldId id="304" r:id="rId12"/>
    <p:sldId id="302" r:id="rId13"/>
    <p:sldId id="301" r:id="rId14"/>
    <p:sldId id="303" r:id="rId15"/>
    <p:sldId id="28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0A8DA"/>
    <a:srgbClr val="C5C5C5"/>
    <a:srgbClr val="C0C0C0"/>
    <a:srgbClr val="DDDDDD"/>
    <a:srgbClr val="FFFFFF"/>
    <a:srgbClr val="357DA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3743" autoAdjust="0"/>
  </p:normalViewPr>
  <p:slideViewPr>
    <p:cSldViewPr>
      <p:cViewPr varScale="1">
        <p:scale>
          <a:sx n="59" d="100"/>
          <a:sy n="59" d="100"/>
        </p:scale>
        <p:origin x="66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0E194E51-64CB-48FE-9F23-7B4E027765A5}"/>
    <pc:docChg chg="undo custSel addSld delSld modSld">
      <pc:chgData name="Abdelrhman Z Gaafar" userId="727f7c06-4644-461f-a89c-178d40a3c8fc" providerId="ADAL" clId="{0E194E51-64CB-48FE-9F23-7B4E027765A5}" dt="2021-02-15T06:52:50.598" v="35" actId="20577"/>
      <pc:docMkLst>
        <pc:docMk/>
      </pc:docMkLst>
      <pc:sldChg chg="modSp mod">
        <pc:chgData name="Abdelrhman Z Gaafar" userId="727f7c06-4644-461f-a89c-178d40a3c8fc" providerId="ADAL" clId="{0E194E51-64CB-48FE-9F23-7B4E027765A5}" dt="2021-02-15T06:47:16.792" v="13" actId="20577"/>
        <pc:sldMkLst>
          <pc:docMk/>
          <pc:sldMk cId="2630240576" sldId="290"/>
        </pc:sldMkLst>
        <pc:spChg chg="mod">
          <ac:chgData name="Abdelrhman Z Gaafar" userId="727f7c06-4644-461f-a89c-178d40a3c8fc" providerId="ADAL" clId="{0E194E51-64CB-48FE-9F23-7B4E027765A5}" dt="2021-02-15T06:47:16.792" v="13" actId="20577"/>
          <ac:spMkLst>
            <pc:docMk/>
            <pc:sldMk cId="2630240576" sldId="290"/>
            <ac:spMk id="3" creationId="{00000000-0000-0000-0000-000000000000}"/>
          </ac:spMkLst>
        </pc:spChg>
      </pc:sldChg>
      <pc:sldChg chg="modSp mod modClrScheme chgLayout">
        <pc:chgData name="Abdelrhman Z Gaafar" userId="727f7c06-4644-461f-a89c-178d40a3c8fc" providerId="ADAL" clId="{0E194E51-64CB-48FE-9F23-7B4E027765A5}" dt="2021-02-15T06:49:38.772" v="20" actId="26606"/>
        <pc:sldMkLst>
          <pc:docMk/>
          <pc:sldMk cId="3156037230" sldId="295"/>
        </pc:sldMkLst>
        <pc:spChg chg="mod">
          <ac:chgData name="Abdelrhman Z Gaafar" userId="727f7c06-4644-461f-a89c-178d40a3c8fc" providerId="ADAL" clId="{0E194E51-64CB-48FE-9F23-7B4E027765A5}" dt="2021-02-15T06:49:38.772" v="20" actId="26606"/>
          <ac:spMkLst>
            <pc:docMk/>
            <pc:sldMk cId="3156037230" sldId="295"/>
            <ac:spMk id="2" creationId="{00000000-0000-0000-0000-000000000000}"/>
          </ac:spMkLst>
        </pc:spChg>
        <pc:spChg chg="mod">
          <ac:chgData name="Abdelrhman Z Gaafar" userId="727f7c06-4644-461f-a89c-178d40a3c8fc" providerId="ADAL" clId="{0E194E51-64CB-48FE-9F23-7B4E027765A5}" dt="2021-02-15T06:49:38.772" v="20" actId="26606"/>
          <ac:spMkLst>
            <pc:docMk/>
            <pc:sldMk cId="3156037230" sldId="295"/>
            <ac:spMk id="3" creationId="{00000000-0000-0000-0000-000000000000}"/>
          </ac:spMkLst>
        </pc:spChg>
        <pc:picChg chg="mod">
          <ac:chgData name="Abdelrhman Z Gaafar" userId="727f7c06-4644-461f-a89c-178d40a3c8fc" providerId="ADAL" clId="{0E194E51-64CB-48FE-9F23-7B4E027765A5}" dt="2021-02-15T06:49:38.772" v="20" actId="26606"/>
          <ac:picMkLst>
            <pc:docMk/>
            <pc:sldMk cId="3156037230" sldId="295"/>
            <ac:picMk id="55298" creationId="{00000000-0000-0000-0000-000000000000}"/>
          </ac:picMkLst>
        </pc:picChg>
      </pc:sldChg>
      <pc:sldChg chg="modSp mod">
        <pc:chgData name="Abdelrhman Z Gaafar" userId="727f7c06-4644-461f-a89c-178d40a3c8fc" providerId="ADAL" clId="{0E194E51-64CB-48FE-9F23-7B4E027765A5}" dt="2021-02-15T06:51:41.095" v="21" actId="20577"/>
        <pc:sldMkLst>
          <pc:docMk/>
          <pc:sldMk cId="1027227244" sldId="301"/>
        </pc:sldMkLst>
        <pc:spChg chg="mod">
          <ac:chgData name="Abdelrhman Z Gaafar" userId="727f7c06-4644-461f-a89c-178d40a3c8fc" providerId="ADAL" clId="{0E194E51-64CB-48FE-9F23-7B4E027765A5}" dt="2021-02-15T06:51:41.095" v="21" actId="20577"/>
          <ac:spMkLst>
            <pc:docMk/>
            <pc:sldMk cId="1027227244" sldId="301"/>
            <ac:spMk id="3" creationId="{18D1EBA3-8125-41C2-8DEE-DA990473DB7C}"/>
          </ac:spMkLst>
        </pc:spChg>
      </pc:sldChg>
      <pc:sldChg chg="modSp mod">
        <pc:chgData name="Abdelrhman Z Gaafar" userId="727f7c06-4644-461f-a89c-178d40a3c8fc" providerId="ADAL" clId="{0E194E51-64CB-48FE-9F23-7B4E027765A5}" dt="2021-02-15T06:52:50.598" v="35" actId="20577"/>
        <pc:sldMkLst>
          <pc:docMk/>
          <pc:sldMk cId="3199395557" sldId="303"/>
        </pc:sldMkLst>
        <pc:spChg chg="mod">
          <ac:chgData name="Abdelrhman Z Gaafar" userId="727f7c06-4644-461f-a89c-178d40a3c8fc" providerId="ADAL" clId="{0E194E51-64CB-48FE-9F23-7B4E027765A5}" dt="2021-02-15T06:52:50.598" v="35" actId="20577"/>
          <ac:spMkLst>
            <pc:docMk/>
            <pc:sldMk cId="3199395557" sldId="303"/>
            <ac:spMk id="3" creationId="{18D1EBA3-8125-41C2-8DEE-DA990473DB7C}"/>
          </ac:spMkLst>
        </pc:spChg>
      </pc:sldChg>
      <pc:sldChg chg="addSp delSp modSp new del mod modClrScheme chgLayout">
        <pc:chgData name="Abdelrhman Z Gaafar" userId="727f7c06-4644-461f-a89c-178d40a3c8fc" providerId="ADAL" clId="{0E194E51-64CB-48FE-9F23-7B4E027765A5}" dt="2021-02-15T06:47:33.517" v="14" actId="47"/>
        <pc:sldMkLst>
          <pc:docMk/>
          <pc:sldMk cId="1260160407" sldId="305"/>
        </pc:sldMkLst>
        <pc:spChg chg="del mod ord">
          <ac:chgData name="Abdelrhman Z Gaafar" userId="727f7c06-4644-461f-a89c-178d40a3c8fc" providerId="ADAL" clId="{0E194E51-64CB-48FE-9F23-7B4E027765A5}" dt="2021-02-15T06:44:34.549" v="1" actId="700"/>
          <ac:spMkLst>
            <pc:docMk/>
            <pc:sldMk cId="1260160407" sldId="305"/>
            <ac:spMk id="2" creationId="{AA8BFB53-8185-4A7D-907A-00ED17CA1E8C}"/>
          </ac:spMkLst>
        </pc:spChg>
        <pc:spChg chg="del">
          <ac:chgData name="Abdelrhman Z Gaafar" userId="727f7c06-4644-461f-a89c-178d40a3c8fc" providerId="ADAL" clId="{0E194E51-64CB-48FE-9F23-7B4E027765A5}" dt="2021-02-15T06:44:34.549" v="1" actId="700"/>
          <ac:spMkLst>
            <pc:docMk/>
            <pc:sldMk cId="1260160407" sldId="305"/>
            <ac:spMk id="3" creationId="{38253787-B351-49B4-A584-7E4D357876F6}"/>
          </ac:spMkLst>
        </pc:spChg>
        <pc:spChg chg="add mod ord">
          <ac:chgData name="Abdelrhman Z Gaafar" userId="727f7c06-4644-461f-a89c-178d40a3c8fc" providerId="ADAL" clId="{0E194E51-64CB-48FE-9F23-7B4E027765A5}" dt="2021-02-15T06:44:34.549" v="1" actId="700"/>
          <ac:spMkLst>
            <pc:docMk/>
            <pc:sldMk cId="1260160407" sldId="305"/>
            <ac:spMk id="4" creationId="{557DDBF6-B718-48D7-8CEE-615BFB83147C}"/>
          </ac:spMkLst>
        </pc:spChg>
        <pc:picChg chg="add mod">
          <ac:chgData name="Abdelrhman Z Gaafar" userId="727f7c06-4644-461f-a89c-178d40a3c8fc" providerId="ADAL" clId="{0E194E51-64CB-48FE-9F23-7B4E027765A5}" dt="2021-02-15T06:44:44.233" v="4" actId="1076"/>
          <ac:picMkLst>
            <pc:docMk/>
            <pc:sldMk cId="1260160407" sldId="305"/>
            <ac:picMk id="1026" creationId="{93110A96-4858-43FE-B1C0-2601EEBF6C77}"/>
          </ac:picMkLst>
        </pc:picChg>
      </pc:sldChg>
    </pc:docChg>
  </pc:docChgLst>
  <pc:docChgLst>
    <pc:chgData name="Abdelrhman Z Gaafar" userId="727f7c06-4644-461f-a89c-178d40a3c8fc" providerId="ADAL" clId="{AF847151-8877-4BBC-899A-65CC94EC6F6A}"/>
    <pc:docChg chg="addSld modSld">
      <pc:chgData name="Abdelrhman Z Gaafar" userId="727f7c06-4644-461f-a89c-178d40a3c8fc" providerId="ADAL" clId="{AF847151-8877-4BBC-899A-65CC94EC6F6A}" dt="2021-04-04T22:05:20.042" v="6" actId="21"/>
      <pc:docMkLst>
        <pc:docMk/>
      </pc:docMkLst>
      <pc:sldChg chg="addSp delSp modSp new">
        <pc:chgData name="Abdelrhman Z Gaafar" userId="727f7c06-4644-461f-a89c-178d40a3c8fc" providerId="ADAL" clId="{AF847151-8877-4BBC-899A-65CC94EC6F6A}" dt="2021-04-04T22:05:20.042" v="6" actId="21"/>
        <pc:sldMkLst>
          <pc:docMk/>
          <pc:sldMk cId="3709109331" sldId="305"/>
        </pc:sldMkLst>
        <pc:picChg chg="add del mod">
          <ac:chgData name="Abdelrhman Z Gaafar" userId="727f7c06-4644-461f-a89c-178d40a3c8fc" providerId="ADAL" clId="{AF847151-8877-4BBC-899A-65CC94EC6F6A}" dt="2021-04-04T22:05:20.042" v="6" actId="21"/>
          <ac:picMkLst>
            <pc:docMk/>
            <pc:sldMk cId="3709109331" sldId="305"/>
            <ac:picMk id="1026" creationId="{C4C2E542-DF3F-4E5A-9C9E-0004145E732B}"/>
          </ac:picMkLst>
        </pc:picChg>
      </pc:sldChg>
    </pc:docChg>
  </pc:docChgLst>
  <pc:docChgLst>
    <pc:chgData name="Abdelrhman Gaafar" userId="727f7c06-4644-461f-a89c-178d40a3c8fc" providerId="ADAL" clId="{054482E6-CA06-4F71-9B13-91E59BB3F189}"/>
    <pc:docChg chg="delSld">
      <pc:chgData name="Abdelrhman Gaafar" userId="727f7c06-4644-461f-a89c-178d40a3c8fc" providerId="ADAL" clId="{054482E6-CA06-4F71-9B13-91E59BB3F189}" dt="2022-02-14T07:09:40.612" v="0" actId="47"/>
      <pc:docMkLst>
        <pc:docMk/>
      </pc:docMkLst>
      <pc:sldChg chg="del">
        <pc:chgData name="Abdelrhman Gaafar" userId="727f7c06-4644-461f-a89c-178d40a3c8fc" providerId="ADAL" clId="{054482E6-CA06-4F71-9B13-91E59BB3F189}" dt="2022-02-14T07:09:40.612" v="0" actId="47"/>
        <pc:sldMkLst>
          <pc:docMk/>
          <pc:sldMk cId="3709109331"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735CC3-9F58-45C5-8209-0ECF681B4B25}" type="slidenum">
              <a:rPr lang="en-US"/>
              <a:pPr/>
              <a:t>‹#›</a:t>
            </a:fld>
            <a:endParaRPr lang="en-US"/>
          </a:p>
        </p:txBody>
      </p:sp>
    </p:spTree>
    <p:extLst>
      <p:ext uri="{BB962C8B-B14F-4D97-AF65-F5344CB8AC3E}">
        <p14:creationId xmlns:p14="http://schemas.microsoft.com/office/powerpoint/2010/main" val="1006015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شريحة عنوان">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31" name="Rectangle 59"/>
          <p:cNvSpPr>
            <a:spLocks noChangeArrowheads="1"/>
          </p:cNvSpPr>
          <p:nvPr/>
        </p:nvSpPr>
        <p:spPr bwMode="gray">
          <a:xfrm>
            <a:off x="1703388" y="5314950"/>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26" name="Rectangle 54"/>
          <p:cNvSpPr>
            <a:spLocks noChangeArrowheads="1"/>
          </p:cNvSpPr>
          <p:nvPr/>
        </p:nvSpPr>
        <p:spPr bwMode="gray">
          <a:xfrm>
            <a:off x="128588"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28" name="Rectangle 56"/>
          <p:cNvSpPr>
            <a:spLocks noChangeArrowheads="1"/>
          </p:cNvSpPr>
          <p:nvPr/>
        </p:nvSpPr>
        <p:spPr bwMode="gray">
          <a:xfrm>
            <a:off x="2492375"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097"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098"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Lst>
              <a:ahLst/>
              <a:cxnLst>
                <a:cxn ang="0">
                  <a:pos x="T0" y="T1"/>
                </a:cxn>
                <a:cxn ang="0">
                  <a:pos x="T2" y="T3"/>
                </a:cxn>
                <a:cxn ang="0">
                  <a:pos x="T4" y="T5"/>
                </a:cxn>
                <a:cxn ang="0">
                  <a:pos x="T6" y="T7"/>
                </a:cxn>
                <a:cxn ang="0">
                  <a:pos x="T8" y="T9"/>
                </a:cxn>
                <a:cxn ang="0">
                  <a:pos x="T10" y="T11"/>
                </a:cxn>
                <a:cxn ang="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ar-SA"/>
            </a:p>
          </p:txBody>
        </p:sp>
        <p:sp>
          <p:nvSpPr>
            <p:cNvPr id="3081"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ar-SA"/>
            </a:p>
          </p:txBody>
        </p:sp>
        <p:sp>
          <p:nvSpPr>
            <p:cNvPr id="3082"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ar-SA"/>
            </a:p>
          </p:txBody>
        </p:sp>
        <p:sp>
          <p:nvSpPr>
            <p:cNvPr id="3083"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ar-SA"/>
            </a:p>
          </p:txBody>
        </p:sp>
        <p:sp>
          <p:nvSpPr>
            <p:cNvPr id="3084"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ar-SA"/>
            </a:p>
          </p:txBody>
        </p:sp>
        <p:sp>
          <p:nvSpPr>
            <p:cNvPr id="3085"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ar-SA"/>
            </a:p>
          </p:txBody>
        </p:sp>
        <p:sp>
          <p:nvSpPr>
            <p:cNvPr id="3086"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ar-SA"/>
            </a:p>
          </p:txBody>
        </p:sp>
        <p:sp>
          <p:nvSpPr>
            <p:cNvPr id="3087"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ar-SA"/>
            </a:p>
          </p:txBody>
        </p:sp>
        <p:sp>
          <p:nvSpPr>
            <p:cNvPr id="3088"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ar-SA"/>
            </a:p>
          </p:txBody>
        </p:sp>
        <p:sp>
          <p:nvSpPr>
            <p:cNvPr id="3089"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ar-SA"/>
            </a:p>
          </p:txBody>
        </p:sp>
        <p:sp>
          <p:nvSpPr>
            <p:cNvPr id="3090"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ar-SA"/>
            </a:p>
          </p:txBody>
        </p:sp>
        <p:sp>
          <p:nvSpPr>
            <p:cNvPr id="3091"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ar-SA"/>
            </a:p>
          </p:txBody>
        </p:sp>
        <p:sp>
          <p:nvSpPr>
            <p:cNvPr id="3092"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ar-SA"/>
            </a:p>
          </p:txBody>
        </p:sp>
        <p:sp>
          <p:nvSpPr>
            <p:cNvPr id="3093"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ar-SA"/>
            </a:p>
          </p:txBody>
        </p:sp>
        <p:sp>
          <p:nvSpPr>
            <p:cNvPr id="3094"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ar-SA"/>
            </a:p>
          </p:txBody>
        </p:sp>
        <p:sp>
          <p:nvSpPr>
            <p:cNvPr id="3095"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ar-SA"/>
            </a:p>
          </p:txBody>
        </p:sp>
      </p:grpSp>
      <p:sp>
        <p:nvSpPr>
          <p:cNvPr id="3099" name="Freeform 27" descr="Dark upward diagonal"/>
          <p:cNvSpPr>
            <a:spLocks/>
          </p:cNvSpPr>
          <p:nvPr/>
        </p:nvSpPr>
        <p:spPr bwMode="gray">
          <a:xfrm>
            <a:off x="85725" y="76200"/>
            <a:ext cx="8977313" cy="500063"/>
          </a:xfrm>
          <a:custGeom>
            <a:avLst/>
            <a:gdLst>
              <a:gd name="T0" fmla="*/ 0 w 5655"/>
              <a:gd name="T1" fmla="*/ 1 h 315"/>
              <a:gd name="T2" fmla="*/ 5546 w 5655"/>
              <a:gd name="T3" fmla="*/ 0 h 315"/>
              <a:gd name="T4" fmla="*/ 5655 w 5655"/>
              <a:gd name="T5" fmla="*/ 84 h 315"/>
              <a:gd name="T6" fmla="*/ 5649 w 5655"/>
              <a:gd name="T7" fmla="*/ 315 h 315"/>
              <a:gd name="T8" fmla="*/ 1 w 5655"/>
              <a:gd name="T9" fmla="*/ 314 h 315"/>
              <a:gd name="T10" fmla="*/ 0 w 5655"/>
              <a:gd name="T11" fmla="*/ 1 h 315"/>
            </a:gdLst>
            <a:ahLst/>
            <a:cxnLst>
              <a:cxn ang="0">
                <a:pos x="T0" y="T1"/>
              </a:cxn>
              <a:cxn ang="0">
                <a:pos x="T2" y="T3"/>
              </a:cxn>
              <a:cxn ang="0">
                <a:pos x="T4" y="T5"/>
              </a:cxn>
              <a:cxn ang="0">
                <a:pos x="T6" y="T7"/>
              </a:cxn>
              <a:cxn ang="0">
                <a:pos x="T8" y="T9"/>
              </a:cxn>
              <a:cxn ang="0">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00" name="Rectangle 28"/>
          <p:cNvSpPr>
            <a:spLocks noChangeArrowheads="1"/>
          </p:cNvSpPr>
          <p:nvPr/>
        </p:nvSpPr>
        <p:spPr bwMode="gray">
          <a:xfrm>
            <a:off x="114300" y="6610350"/>
            <a:ext cx="8931275" cy="163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gd name="T0" fmla="*/ 0 w 5446"/>
                <a:gd name="T1" fmla="*/ 0 h 590"/>
                <a:gd name="T2" fmla="*/ 5446 w 5446"/>
                <a:gd name="T3" fmla="*/ 0 h 590"/>
                <a:gd name="T4" fmla="*/ 5446 w 5446"/>
                <a:gd name="T5" fmla="*/ 312 h 590"/>
                <a:gd name="T6" fmla="*/ 5446 w 5446"/>
                <a:gd name="T7" fmla="*/ 451 h 590"/>
                <a:gd name="T8" fmla="*/ 1512 w 5446"/>
                <a:gd name="T9" fmla="*/ 443 h 590"/>
                <a:gd name="T10" fmla="*/ 1288 w 5446"/>
                <a:gd name="T11" fmla="*/ 584 h 590"/>
                <a:gd name="T12" fmla="*/ 0 w 5446"/>
                <a:gd name="T13" fmla="*/ 590 h 590"/>
                <a:gd name="T14" fmla="*/ 0 w 5446"/>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03"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3104" name="Freeform 32"/>
            <p:cNvSpPr>
              <a:spLocks/>
            </p:cNvSpPr>
            <p:nvPr userDrawn="1"/>
          </p:nvSpPr>
          <p:spPr bwMode="gray">
            <a:xfrm>
              <a:off x="54" y="1062"/>
              <a:ext cx="1496" cy="98"/>
            </a:xfrm>
            <a:custGeom>
              <a:avLst/>
              <a:gdLst>
                <a:gd name="T0" fmla="*/ 1440 w 1440"/>
                <a:gd name="T1" fmla="*/ 1 h 112"/>
                <a:gd name="T2" fmla="*/ 1261 w 1440"/>
                <a:gd name="T3" fmla="*/ 112 h 112"/>
                <a:gd name="T4" fmla="*/ 0 w 1440"/>
                <a:gd name="T5" fmla="*/ 110 h 112"/>
                <a:gd name="T6" fmla="*/ 0 w 1440"/>
                <a:gd name="T7" fmla="*/ 49 h 112"/>
                <a:gd name="T8" fmla="*/ 1069 w 1440"/>
                <a:gd name="T9" fmla="*/ 50 h 112"/>
                <a:gd name="T10" fmla="*/ 1142 w 1440"/>
                <a:gd name="T11" fmla="*/ 0 h 112"/>
                <a:gd name="T12" fmla="*/ 1440 w 1440"/>
                <a:gd name="T13" fmla="*/ 1 h 112"/>
              </a:gdLst>
              <a:ahLst/>
              <a:cxnLst>
                <a:cxn ang="0">
                  <a:pos x="T0" y="T1"/>
                </a:cxn>
                <a:cxn ang="0">
                  <a:pos x="T2" y="T3"/>
                </a:cxn>
                <a:cxn ang="0">
                  <a:pos x="T4" y="T5"/>
                </a:cxn>
                <a:cxn ang="0">
                  <a:pos x="T6" y="T7"/>
                </a:cxn>
                <a:cxn ang="0">
                  <a:pos x="T8" y="T9"/>
                </a:cxn>
                <a:cxn ang="0">
                  <a:pos x="T10" y="T11"/>
                </a:cxn>
                <a:cxn ang="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14" name="Rectangle 42"/>
          <p:cNvSpPr>
            <a:spLocks noChangeArrowheads="1"/>
          </p:cNvSpPr>
          <p:nvPr/>
        </p:nvSpPr>
        <p:spPr bwMode="gray">
          <a:xfrm>
            <a:off x="3282950" y="4510088"/>
            <a:ext cx="741363" cy="744537"/>
          </a:xfrm>
          <a:prstGeom prst="rect">
            <a:avLst/>
          </a:prstGeom>
          <a:solidFill>
            <a:srgbClr val="D7D7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pPr lvl="0"/>
            <a:r>
              <a:rPr lang="ar-SA" noProof="0"/>
              <a:t>انقر لتحرير نمط العنوان الثانوي الرئيسي</a:t>
            </a:r>
            <a:endParaRPr lang="en-US" noProof="0"/>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D266361E-1139-4994-AB09-EE8EFE438A4E}"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FFFFFF"/>
                </a:solidFill>
                <a:latin typeface="Arial Black" pitchFamily="34" charset="0"/>
              </a:rPr>
              <a:t>L/O/G/O</a:t>
            </a:r>
          </a:p>
        </p:txBody>
      </p:sp>
      <p:sp>
        <p:nvSpPr>
          <p:cNvPr id="3121" name="Rectangle 49"/>
          <p:cNvSpPr>
            <a:spLocks noChangeArrowheads="1"/>
          </p:cNvSpPr>
          <p:nvPr/>
        </p:nvSpPr>
        <p:spPr bwMode="gray">
          <a:xfrm>
            <a:off x="1703388" y="451167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24" name="Rectangle 52"/>
          <p:cNvSpPr>
            <a:spLocks noChangeArrowheads="1"/>
          </p:cNvSpPr>
          <p:nvPr/>
        </p:nvSpPr>
        <p:spPr bwMode="gray">
          <a:xfrm>
            <a:off x="2492375" y="5314950"/>
            <a:ext cx="742950" cy="7429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3115" name="Picture 43" desc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130175" y="2911475"/>
            <a:ext cx="1347788" cy="15319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lvl="0"/>
            <a:r>
              <a:rPr lang="ar-SA" noProof="0"/>
              <a:t>انقر لتحرير نمط العنوان الرئيسي</a:t>
            </a:r>
            <a:endParaRPr lang="en-US" noProof="0"/>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p:cTn id="7" dur="1000" fill="hold"/>
                                        <p:tgtEl>
                                          <p:spTgt spid="3099"/>
                                        </p:tgtEl>
                                        <p:attrNameLst>
                                          <p:attrName>ppt_x</p:attrName>
                                        </p:attrNameLst>
                                      </p:cBhvr>
                                      <p:tavLst>
                                        <p:tav tm="0">
                                          <p:val>
                                            <p:strVal val="#ppt_x-.2"/>
                                          </p:val>
                                        </p:tav>
                                        <p:tav tm="100000">
                                          <p:val>
                                            <p:strVal val="#ppt_x"/>
                                          </p:val>
                                        </p:tav>
                                      </p:tavLst>
                                    </p:anim>
                                    <p:anim calcmode="lin" valueType="num">
                                      <p:cBhvr>
                                        <p:cTn id="8" dur="1000" fill="hold"/>
                                        <p:tgtEl>
                                          <p:spTgt spid="3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9"/>
                                        </p:tgtEl>
                                      </p:cBhvr>
                                    </p:animEffect>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05"/>
                                        </p:tgtEl>
                                        <p:attrNameLst>
                                          <p:attrName>style.visibility</p:attrName>
                                        </p:attrNameLst>
                                      </p:cBhvr>
                                      <p:to>
                                        <p:strVal val="visible"/>
                                      </p:to>
                                    </p:set>
                                    <p:animEffect transition="in" filter="wipe(right)">
                                      <p:cBhvr>
                                        <p:cTn id="13" dur="500"/>
                                        <p:tgtEl>
                                          <p:spTgt spid="3105"/>
                                        </p:tgtEl>
                                      </p:cBhvr>
                                    </p:animEffect>
                                  </p:childTnLst>
                                </p:cTn>
                              </p:par>
                              <p:par>
                                <p:cTn id="14" presetID="22" presetClass="entr" presetSubtype="8" fill="hold" nodeType="withEffect">
                                  <p:stCondLst>
                                    <p:cond delay="0"/>
                                  </p:stCondLst>
                                  <p:childTnLst>
                                    <p:set>
                                      <p:cBhvr>
                                        <p:cTn id="15" dur="1" fill="hold">
                                          <p:stCondLst>
                                            <p:cond delay="0"/>
                                          </p:stCondLst>
                                        </p:cTn>
                                        <p:tgtEl>
                                          <p:spTgt spid="3146"/>
                                        </p:tgtEl>
                                        <p:attrNameLst>
                                          <p:attrName>style.visibility</p:attrName>
                                        </p:attrNameLst>
                                      </p:cBhvr>
                                      <p:to>
                                        <p:strVal val="visible"/>
                                      </p:to>
                                    </p:set>
                                    <p:animEffect transition="in" filter="wipe(left)">
                                      <p:cBhvr>
                                        <p:cTn id="16" dur="500"/>
                                        <p:tgtEl>
                                          <p:spTgt spid="314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00"/>
                                        </p:tgtEl>
                                        <p:attrNameLst>
                                          <p:attrName>style.visibility</p:attrName>
                                        </p:attrNameLst>
                                      </p:cBhvr>
                                      <p:to>
                                        <p:strVal val="visible"/>
                                      </p:to>
                                    </p:set>
                                    <p:animEffect transition="in" filter="wipe(left)">
                                      <p:cBhvr>
                                        <p:cTn id="19" dur="1000"/>
                                        <p:tgtEl>
                                          <p:spTgt spid="3100"/>
                                        </p:tgtEl>
                                      </p:cBhvr>
                                    </p:animEffect>
                                  </p:childTnLst>
                                </p:cTn>
                              </p:par>
                              <p:par>
                                <p:cTn id="20" presetID="22" presetClass="entr" presetSubtype="2" fill="hold" nodeType="withEffect">
                                  <p:stCondLst>
                                    <p:cond delay="0"/>
                                  </p:stCondLst>
                                  <p:childTnLst>
                                    <p:set>
                                      <p:cBhvr>
                                        <p:cTn id="21" dur="1" fill="hold">
                                          <p:stCondLst>
                                            <p:cond delay="0"/>
                                          </p:stCondLst>
                                        </p:cTn>
                                        <p:tgtEl>
                                          <p:spTgt spid="3147"/>
                                        </p:tgtEl>
                                        <p:attrNameLst>
                                          <p:attrName>style.visibility</p:attrName>
                                        </p:attrNameLst>
                                      </p:cBhvr>
                                      <p:to>
                                        <p:strVal val="visible"/>
                                      </p:to>
                                    </p:set>
                                    <p:animEffect transition="in" filter="wipe(right)">
                                      <p:cBhvr>
                                        <p:cTn id="22" dur="500"/>
                                        <p:tgtEl>
                                          <p:spTgt spid="3147"/>
                                        </p:tgtEl>
                                      </p:cBhvr>
                                    </p:animEffect>
                                  </p:childTnLst>
                                </p:cTn>
                              </p:par>
                            </p:childTnLst>
                          </p:cTn>
                        </p:par>
                        <p:par>
                          <p:cTn id="23" fill="hold" nodeType="afterGroup">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ppt_x</p:attrName>
                                        </p:attrNameLst>
                                      </p:cBhvr>
                                      <p:tavLst>
                                        <p:tav tm="0">
                                          <p:val>
                                            <p:strVal val="#ppt_x-.2"/>
                                          </p:val>
                                        </p:tav>
                                        <p:tav tm="100000">
                                          <p:val>
                                            <p:strVal val="#ppt_x"/>
                                          </p:val>
                                        </p:tav>
                                      </p:tavLst>
                                    </p:anim>
                                    <p:anim calcmode="lin" valueType="num">
                                      <p:cBhvr>
                                        <p:cTn id="27"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8" dur="500"/>
                                        <p:tgtEl>
                                          <p:spTgt spid="3074"/>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up)">
                                      <p:cBhvr>
                                        <p:cTn id="32" dur="500"/>
                                        <p:tgtEl>
                                          <p:spTgt spid="3079"/>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142"/>
                                        </p:tgtEl>
                                        <p:attrNameLst>
                                          <p:attrName>style.visibility</p:attrName>
                                        </p:attrNameLst>
                                      </p:cBhvr>
                                      <p:to>
                                        <p:strVal val="visible"/>
                                      </p:to>
                                    </p:set>
                                    <p:animEffect transition="in" filter="fade">
                                      <p:cBhvr>
                                        <p:cTn id="36" dur="1000"/>
                                        <p:tgtEl>
                                          <p:spTgt spid="3142"/>
                                        </p:tgtEl>
                                      </p:cBhvr>
                                    </p:animEffect>
                                  </p:childTnLst>
                                </p:cTn>
                              </p:par>
                            </p:childTnLst>
                          </p:cTn>
                        </p:par>
                        <p:par>
                          <p:cTn id="37" fill="hold" nodeType="afterGroup">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116"/>
                                        </p:tgtEl>
                                        <p:attrNameLst>
                                          <p:attrName>style.visibility</p:attrName>
                                        </p:attrNameLst>
                                      </p:cBhvr>
                                      <p:to>
                                        <p:strVal val="visible"/>
                                      </p:to>
                                    </p:set>
                                    <p:animEffect transition="in" filter="fade">
                                      <p:cBhvr>
                                        <p:cTn id="40" dur="1000"/>
                                        <p:tgtEl>
                                          <p:spTgt spid="3116"/>
                                        </p:tgtEl>
                                      </p:cBhvr>
                                    </p:animEffect>
                                  </p:childTnLst>
                                </p:cTn>
                              </p:par>
                            </p:childTnLst>
                          </p:cTn>
                        </p:par>
                        <p:par>
                          <p:cTn id="41" fill="hold" nodeType="afterGroup">
                            <p:stCondLst>
                              <p:cond delay="5000"/>
                            </p:stCondLst>
                            <p:childTnLst>
                              <p:par>
                                <p:cTn id="42" presetID="10" presetClass="exit" presetSubtype="0" fill="hold" grpId="0" nodeType="afterEffect">
                                  <p:stCondLst>
                                    <p:cond delay="0"/>
                                  </p:stCondLst>
                                  <p:childTnLst>
                                    <p:animEffect transition="out" filter="fade">
                                      <p:cBhvr>
                                        <p:cTn id="43" dur="1000"/>
                                        <p:tgtEl>
                                          <p:spTgt spid="3128"/>
                                        </p:tgtEl>
                                      </p:cBhvr>
                                    </p:animEffect>
                                    <p:set>
                                      <p:cBhvr>
                                        <p:cTn id="44" dur="1" fill="hold">
                                          <p:stCondLst>
                                            <p:cond delay="999"/>
                                          </p:stCondLst>
                                        </p:cTn>
                                        <p:tgtEl>
                                          <p:spTgt spid="31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fade">
                                      <p:cBhvr>
                                        <p:cTn id="47" dur="1000"/>
                                        <p:tgtEl>
                                          <p:spTgt spid="3109"/>
                                        </p:tgtEl>
                                      </p:cBhvr>
                                    </p:animEffect>
                                  </p:childTnLst>
                                </p:cTn>
                              </p:par>
                              <p:par>
                                <p:cTn id="48" presetID="10" presetClass="entr" presetSubtype="0" fill="hold" nodeType="withEffect">
                                  <p:stCondLst>
                                    <p:cond delay="0"/>
                                  </p:stCondLst>
                                  <p:childTnLst>
                                    <p:set>
                                      <p:cBhvr>
                                        <p:cTn id="49" dur="1" fill="hold">
                                          <p:stCondLst>
                                            <p:cond delay="0"/>
                                          </p:stCondLst>
                                        </p:cTn>
                                        <p:tgtEl>
                                          <p:spTgt spid="3115"/>
                                        </p:tgtEl>
                                        <p:attrNameLst>
                                          <p:attrName>style.visibility</p:attrName>
                                        </p:attrNameLst>
                                      </p:cBhvr>
                                      <p:to>
                                        <p:strVal val="visible"/>
                                      </p:to>
                                    </p:set>
                                    <p:animEffect transition="in" filter="fade">
                                      <p:cBhvr>
                                        <p:cTn id="50" dur="1000"/>
                                        <p:tgtEl>
                                          <p:spTgt spid="3115"/>
                                        </p:tgtEl>
                                      </p:cBhvr>
                                    </p:animEffect>
                                  </p:childTnLst>
                                </p:cTn>
                              </p:par>
                            </p:childTnLst>
                          </p:cTn>
                        </p:par>
                        <p:par>
                          <p:cTn id="51" fill="hold" nodeType="afterGroup">
                            <p:stCondLst>
                              <p:cond delay="6000"/>
                            </p:stCondLst>
                            <p:childTnLst>
                              <p:par>
                                <p:cTn id="52" presetID="10" presetClass="exit" presetSubtype="0" fill="hold" grpId="0" nodeType="afterEffect">
                                  <p:stCondLst>
                                    <p:cond delay="0"/>
                                  </p:stCondLst>
                                  <p:childTnLst>
                                    <p:animEffect transition="out" filter="fade">
                                      <p:cBhvr>
                                        <p:cTn id="53" dur="1000"/>
                                        <p:tgtEl>
                                          <p:spTgt spid="3121"/>
                                        </p:tgtEl>
                                      </p:cBhvr>
                                    </p:animEffect>
                                    <p:set>
                                      <p:cBhvr>
                                        <p:cTn id="54" dur="1" fill="hold">
                                          <p:stCondLst>
                                            <p:cond delay="999"/>
                                          </p:stCondLst>
                                        </p:cTn>
                                        <p:tgtEl>
                                          <p:spTgt spid="3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animBg="1"/>
      <p:bldP spid="3128" grpId="0" animBg="1"/>
      <p:bldP spid="3099" grpId="0" animBg="1"/>
      <p:bldP spid="3100" grpId="0" animBg="1"/>
      <p:bldP spid="3105" grpId="0" animBg="1"/>
      <p:bldP spid="3109" grpId="0" animBg="1"/>
      <p:bldP spid="3121" grpId="0" animBg="1"/>
      <p:bldP spid="3074" grpId="0"/>
      <p:bldP spid="31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15C41874-553C-445F-8E3D-864F2C722860}" type="slidenum">
              <a:rPr lang="en-US"/>
              <a:pPr/>
              <a:t>‹#›</a:t>
            </a:fld>
            <a:endParaRPr lang="en-US"/>
          </a:p>
        </p:txBody>
      </p:sp>
    </p:spTree>
    <p:extLst>
      <p:ext uri="{BB962C8B-B14F-4D97-AF65-F5344CB8AC3E}">
        <p14:creationId xmlns:p14="http://schemas.microsoft.com/office/powerpoint/2010/main" val="175817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38125"/>
            <a:ext cx="2057400" cy="593407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38125"/>
            <a:ext cx="6019800" cy="593407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47B48971-9C63-49E4-A4A9-FB0B50FCE9DB}" type="slidenum">
              <a:rPr lang="en-US"/>
              <a:pPr/>
              <a:t>‹#›</a:t>
            </a:fld>
            <a:endParaRPr lang="en-US"/>
          </a:p>
        </p:txBody>
      </p:sp>
    </p:spTree>
    <p:extLst>
      <p:ext uri="{BB962C8B-B14F-4D97-AF65-F5344CB8AC3E}">
        <p14:creationId xmlns:p14="http://schemas.microsoft.com/office/powerpoint/2010/main" val="16085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38125"/>
            <a:ext cx="6477000" cy="868363"/>
          </a:xfrm>
        </p:spPr>
        <p:txBody>
          <a:bodyPr/>
          <a:lstStyle/>
          <a:p>
            <a:r>
              <a:rPr lang="ar-SA"/>
              <a:t>انقر لتحرير نمط العنوان الرئيسي</a:t>
            </a:r>
          </a:p>
        </p:txBody>
      </p:sp>
      <p:sp>
        <p:nvSpPr>
          <p:cNvPr id="3" name="عنصر نائب للنص 2"/>
          <p:cNvSpPr>
            <a:spLocks noGrp="1"/>
          </p:cNvSpPr>
          <p:nvPr>
            <p:ph type="body" sz="half" idx="1"/>
          </p:nvPr>
        </p:nvSpPr>
        <p:spPr>
          <a:xfrm>
            <a:off x="457200" y="1438275"/>
            <a:ext cx="4038600" cy="47339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438275"/>
            <a:ext cx="4038600" cy="47339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عنصر نائب للتذييل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7116763" y="6323013"/>
            <a:ext cx="1616075" cy="290512"/>
          </a:xfrm>
        </p:spPr>
        <p:txBody>
          <a:bodyPr/>
          <a:lstStyle>
            <a:lvl1pPr>
              <a:defRPr/>
            </a:lvl1pPr>
          </a:lstStyle>
          <a:p>
            <a:fld id="{5F5C1F1D-092B-42D8-9477-8E9A9D7BDD0C}" type="slidenum">
              <a:rPr lang="en-US"/>
              <a:pPr/>
              <a:t>‹#›</a:t>
            </a:fld>
            <a:endParaRPr lang="en-US"/>
          </a:p>
        </p:txBody>
      </p:sp>
    </p:spTree>
    <p:extLst>
      <p:ext uri="{BB962C8B-B14F-4D97-AF65-F5344CB8AC3E}">
        <p14:creationId xmlns:p14="http://schemas.microsoft.com/office/powerpoint/2010/main" val="405371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38125"/>
            <a:ext cx="6477000" cy="868363"/>
          </a:xfrm>
        </p:spPr>
        <p:txBody>
          <a:bodyPr/>
          <a:lstStyle/>
          <a:p>
            <a:r>
              <a:rPr lang="ar-SA"/>
              <a:t>انقر لتحرير نمط العنوان الرئيسي</a:t>
            </a:r>
          </a:p>
        </p:txBody>
      </p:sp>
      <p:sp>
        <p:nvSpPr>
          <p:cNvPr id="3" name="عنصر نائب للجدول 2"/>
          <p:cNvSpPr>
            <a:spLocks noGrp="1"/>
          </p:cNvSpPr>
          <p:nvPr>
            <p:ph type="tbl" idx="1"/>
          </p:nvPr>
        </p:nvSpPr>
        <p:spPr>
          <a:xfrm>
            <a:off x="457200" y="1438275"/>
            <a:ext cx="8229600" cy="4733925"/>
          </a:xfrm>
        </p:spPr>
        <p:txBody>
          <a:bodyPr/>
          <a:lstStyle/>
          <a:p>
            <a:r>
              <a:rPr lang="ar-SA"/>
              <a:t>انقر فوق الأيقونة لإضافة جدول</a:t>
            </a:r>
          </a:p>
        </p:txBody>
      </p:sp>
      <p:sp>
        <p:nvSpPr>
          <p:cNvPr id="4" name="عنصر نائب للتاريخ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عنصر نائب للتذييل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7116763" y="6323013"/>
            <a:ext cx="1616075" cy="290512"/>
          </a:xfrm>
        </p:spPr>
        <p:txBody>
          <a:bodyPr/>
          <a:lstStyle>
            <a:lvl1pPr>
              <a:defRPr/>
            </a:lvl1pPr>
          </a:lstStyle>
          <a:p>
            <a:fld id="{EC41E996-31F9-4464-AC46-65CA190519F0}" type="slidenum">
              <a:rPr lang="en-US"/>
              <a:pPr/>
              <a:t>‹#›</a:t>
            </a:fld>
            <a:endParaRPr lang="en-US"/>
          </a:p>
        </p:txBody>
      </p:sp>
    </p:spTree>
    <p:extLst>
      <p:ext uri="{BB962C8B-B14F-4D97-AF65-F5344CB8AC3E}">
        <p14:creationId xmlns:p14="http://schemas.microsoft.com/office/powerpoint/2010/main" val="179508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38125"/>
            <a:ext cx="6477000" cy="868363"/>
          </a:xfrm>
        </p:spPr>
        <p:txBody>
          <a:bodyPr/>
          <a:lstStyle/>
          <a:p>
            <a:r>
              <a:rPr lang="ar-SA"/>
              <a:t>انقر لتحرير نمط العنوان الرئيسي</a:t>
            </a:r>
          </a:p>
        </p:txBody>
      </p:sp>
      <p:sp>
        <p:nvSpPr>
          <p:cNvPr id="3" name="عنصر نائب للمخطط 2"/>
          <p:cNvSpPr>
            <a:spLocks noGrp="1"/>
          </p:cNvSpPr>
          <p:nvPr>
            <p:ph type="chart" idx="1"/>
          </p:nvPr>
        </p:nvSpPr>
        <p:spPr>
          <a:xfrm>
            <a:off x="457200" y="1438275"/>
            <a:ext cx="8229600" cy="4733925"/>
          </a:xfrm>
        </p:spPr>
        <p:txBody>
          <a:bodyPr/>
          <a:lstStyle/>
          <a:p>
            <a:r>
              <a:rPr lang="ar-SA"/>
              <a:t>انقر فوق الأيقونة لإضافة مخطط</a:t>
            </a:r>
          </a:p>
        </p:txBody>
      </p:sp>
      <p:sp>
        <p:nvSpPr>
          <p:cNvPr id="4" name="عنصر نائب للتاريخ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عنصر نائب للتذييل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7116763" y="6323013"/>
            <a:ext cx="1616075" cy="290512"/>
          </a:xfrm>
        </p:spPr>
        <p:txBody>
          <a:bodyPr/>
          <a:lstStyle>
            <a:lvl1pPr>
              <a:defRPr/>
            </a:lvl1pPr>
          </a:lstStyle>
          <a:p>
            <a:fld id="{EA7A9FD0-A38A-43EF-9B2D-0E9CB70A15D5}" type="slidenum">
              <a:rPr lang="en-US"/>
              <a:pPr/>
              <a:t>‹#›</a:t>
            </a:fld>
            <a:endParaRPr lang="en-US"/>
          </a:p>
        </p:txBody>
      </p:sp>
    </p:spTree>
    <p:extLst>
      <p:ext uri="{BB962C8B-B14F-4D97-AF65-F5344CB8AC3E}">
        <p14:creationId xmlns:p14="http://schemas.microsoft.com/office/powerpoint/2010/main" val="233693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38125"/>
            <a:ext cx="6477000" cy="868363"/>
          </a:xfrm>
        </p:spPr>
        <p:txBody>
          <a:bodyPr/>
          <a:lstStyle/>
          <a:p>
            <a:r>
              <a:rPr lang="ar-SA"/>
              <a:t>انقر لتحرير نمط العنوان الرئيسي</a:t>
            </a:r>
          </a:p>
        </p:txBody>
      </p:sp>
      <p:sp>
        <p:nvSpPr>
          <p:cNvPr id="3" name="عنصر نائب لـ SmartArt 2"/>
          <p:cNvSpPr>
            <a:spLocks noGrp="1"/>
          </p:cNvSpPr>
          <p:nvPr>
            <p:ph type="dgm" idx="1"/>
          </p:nvPr>
        </p:nvSpPr>
        <p:spPr>
          <a:xfrm>
            <a:off x="457200" y="1438275"/>
            <a:ext cx="8229600" cy="4733925"/>
          </a:xfrm>
        </p:spPr>
        <p:txBody>
          <a:bodyPr/>
          <a:lstStyle/>
          <a:p>
            <a:r>
              <a:rPr lang="ar-SA"/>
              <a:t>انقر فوق الأيقونة لإضافة رسم SmartArt</a:t>
            </a:r>
          </a:p>
        </p:txBody>
      </p:sp>
      <p:sp>
        <p:nvSpPr>
          <p:cNvPr id="4" name="عنصر نائب للتاريخ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عنصر نائب للتذييل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7116763" y="6323013"/>
            <a:ext cx="1616075" cy="290512"/>
          </a:xfrm>
        </p:spPr>
        <p:txBody>
          <a:bodyPr/>
          <a:lstStyle>
            <a:lvl1pPr>
              <a:defRPr/>
            </a:lvl1pPr>
          </a:lstStyle>
          <a:p>
            <a:fld id="{06F1E0A9-5AEA-498B-8CA4-1FD13B4CE0E0}" type="slidenum">
              <a:rPr lang="en-US"/>
              <a:pPr/>
              <a:t>‹#›</a:t>
            </a:fld>
            <a:endParaRPr lang="en-US"/>
          </a:p>
        </p:txBody>
      </p:sp>
    </p:spTree>
    <p:extLst>
      <p:ext uri="{BB962C8B-B14F-4D97-AF65-F5344CB8AC3E}">
        <p14:creationId xmlns:p14="http://schemas.microsoft.com/office/powerpoint/2010/main" val="348987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1CD3E706-6B8D-42E6-BBA6-66BFB2CB9303}" type="slidenum">
              <a:rPr lang="en-US"/>
              <a:pPr/>
              <a:t>‹#›</a:t>
            </a:fld>
            <a:endParaRPr lang="en-US"/>
          </a:p>
        </p:txBody>
      </p:sp>
    </p:spTree>
    <p:extLst>
      <p:ext uri="{BB962C8B-B14F-4D97-AF65-F5344CB8AC3E}">
        <p14:creationId xmlns:p14="http://schemas.microsoft.com/office/powerpoint/2010/main" val="139839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8D9D166-3FFA-417B-BDCB-9AD35B72AC05}" type="slidenum">
              <a:rPr lang="en-US"/>
              <a:pPr/>
              <a:t>‹#›</a:t>
            </a:fld>
            <a:endParaRPr lang="en-US"/>
          </a:p>
        </p:txBody>
      </p:sp>
    </p:spTree>
    <p:extLst>
      <p:ext uri="{BB962C8B-B14F-4D97-AF65-F5344CB8AC3E}">
        <p14:creationId xmlns:p14="http://schemas.microsoft.com/office/powerpoint/2010/main" val="41683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8E64F26D-3F18-45C9-A812-42B9F977F25D}" type="slidenum">
              <a:rPr lang="en-US"/>
              <a:pPr/>
              <a:t>‹#›</a:t>
            </a:fld>
            <a:endParaRPr lang="en-US"/>
          </a:p>
        </p:txBody>
      </p:sp>
    </p:spTree>
    <p:extLst>
      <p:ext uri="{BB962C8B-B14F-4D97-AF65-F5344CB8AC3E}">
        <p14:creationId xmlns:p14="http://schemas.microsoft.com/office/powerpoint/2010/main" val="268482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A9E1ED05-E1C4-4753-8E36-1955DA1E5281}" type="slidenum">
              <a:rPr lang="en-US"/>
              <a:pPr/>
              <a:t>‹#›</a:t>
            </a:fld>
            <a:endParaRPr lang="en-US"/>
          </a:p>
        </p:txBody>
      </p:sp>
    </p:spTree>
    <p:extLst>
      <p:ext uri="{BB962C8B-B14F-4D97-AF65-F5344CB8AC3E}">
        <p14:creationId xmlns:p14="http://schemas.microsoft.com/office/powerpoint/2010/main" val="52384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7205D4CC-FBBB-4F73-8E1C-653C72147BC7}" type="slidenum">
              <a:rPr lang="en-US"/>
              <a:pPr/>
              <a:t>‹#›</a:t>
            </a:fld>
            <a:endParaRPr lang="en-US"/>
          </a:p>
        </p:txBody>
      </p:sp>
    </p:spTree>
    <p:extLst>
      <p:ext uri="{BB962C8B-B14F-4D97-AF65-F5344CB8AC3E}">
        <p14:creationId xmlns:p14="http://schemas.microsoft.com/office/powerpoint/2010/main" val="38178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D4C82C2B-FE7A-4CE3-A1B3-F1E1F512D7F5}" type="slidenum">
              <a:rPr lang="en-US"/>
              <a:pPr/>
              <a:t>‹#›</a:t>
            </a:fld>
            <a:endParaRPr lang="en-US"/>
          </a:p>
        </p:txBody>
      </p:sp>
    </p:spTree>
    <p:extLst>
      <p:ext uri="{BB962C8B-B14F-4D97-AF65-F5344CB8AC3E}">
        <p14:creationId xmlns:p14="http://schemas.microsoft.com/office/powerpoint/2010/main" val="16506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48D73823-3A94-41A4-9732-43192C520274}" type="slidenum">
              <a:rPr lang="en-US"/>
              <a:pPr/>
              <a:t>‹#›</a:t>
            </a:fld>
            <a:endParaRPr lang="en-US"/>
          </a:p>
        </p:txBody>
      </p:sp>
    </p:spTree>
    <p:extLst>
      <p:ext uri="{BB962C8B-B14F-4D97-AF65-F5344CB8AC3E}">
        <p14:creationId xmlns:p14="http://schemas.microsoft.com/office/powerpoint/2010/main" val="135424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322E234-DC8D-49FC-813F-84BDF99FFCFB}" type="slidenum">
              <a:rPr lang="en-US"/>
              <a:pPr/>
              <a:t>‹#›</a:t>
            </a:fld>
            <a:endParaRPr lang="en-US"/>
          </a:p>
        </p:txBody>
      </p:sp>
    </p:spTree>
    <p:extLst>
      <p:ext uri="{BB962C8B-B14F-4D97-AF65-F5344CB8AC3E}">
        <p14:creationId xmlns:p14="http://schemas.microsoft.com/office/powerpoint/2010/main" val="285206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ar-SA"/>
            </a:p>
          </p:txBody>
        </p:sp>
        <p:sp>
          <p:nvSpPr>
            <p:cNvPr id="1033"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ar-SA"/>
            </a:p>
          </p:txBody>
        </p:sp>
        <p:sp>
          <p:nvSpPr>
            <p:cNvPr id="1034"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ar-SA"/>
            </a:p>
          </p:txBody>
        </p:sp>
        <p:sp>
          <p:nvSpPr>
            <p:cNvPr id="1035"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ar-SA"/>
            </a:p>
          </p:txBody>
        </p:sp>
        <p:sp>
          <p:nvSpPr>
            <p:cNvPr id="1036"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ar-SA"/>
            </a:p>
          </p:txBody>
        </p:sp>
        <p:sp>
          <p:nvSpPr>
            <p:cNvPr id="1037"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ar-SA"/>
            </a:p>
          </p:txBody>
        </p:sp>
        <p:sp>
          <p:nvSpPr>
            <p:cNvPr id="1038"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ar-SA"/>
            </a:p>
          </p:txBody>
        </p:sp>
        <p:sp>
          <p:nvSpPr>
            <p:cNvPr id="1039"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ar-SA"/>
            </a:p>
          </p:txBody>
        </p:sp>
        <p:sp>
          <p:nvSpPr>
            <p:cNvPr id="1040"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ar-SA"/>
            </a:p>
          </p:txBody>
        </p:sp>
        <p:sp>
          <p:nvSpPr>
            <p:cNvPr id="1041"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ar-SA"/>
            </a:p>
          </p:txBody>
        </p:sp>
        <p:sp>
          <p:nvSpPr>
            <p:cNvPr id="1042"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ar-SA"/>
            </a:p>
          </p:txBody>
        </p:sp>
        <p:sp>
          <p:nvSpPr>
            <p:cNvPr id="1043"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ar-SA"/>
            </a:p>
          </p:txBody>
        </p:sp>
        <p:sp>
          <p:nvSpPr>
            <p:cNvPr id="1044"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ar-SA"/>
            </a:p>
          </p:txBody>
        </p:sp>
        <p:sp>
          <p:nvSpPr>
            <p:cNvPr id="1045"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ar-SA"/>
            </a:p>
          </p:txBody>
        </p:sp>
        <p:sp>
          <p:nvSpPr>
            <p:cNvPr id="1046"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ar-SA"/>
            </a:p>
          </p:txBody>
        </p:sp>
        <p:sp>
          <p:nvSpPr>
            <p:cNvPr id="1047"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ar-SA"/>
            </a:p>
          </p:txBody>
        </p:sp>
      </p:grpSp>
      <p:sp>
        <p:nvSpPr>
          <p:cNvPr id="1049" name="Freeform 25"/>
          <p:cNvSpPr>
            <a:spLocks/>
          </p:cNvSpPr>
          <p:nvPr/>
        </p:nvSpPr>
        <p:spPr bwMode="gray">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50" name="Freeform 26"/>
          <p:cNvSpPr>
            <a:spLocks/>
          </p:cNvSpPr>
          <p:nvPr/>
        </p:nvSpPr>
        <p:spPr bwMode="gray">
          <a:xfrm>
            <a:off x="95250" y="6491288"/>
            <a:ext cx="8975725" cy="279400"/>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51" name="Freeform 27" descr="Dark upward diagonal"/>
          <p:cNvSpPr>
            <a:spLocks/>
          </p:cNvSpPr>
          <p:nvPr/>
        </p:nvSpPr>
        <p:spPr bwMode="gray">
          <a:xfrm>
            <a:off x="92075" y="98425"/>
            <a:ext cx="8956675" cy="179388"/>
          </a:xfrm>
          <a:custGeom>
            <a:avLst/>
            <a:gdLst>
              <a:gd name="T0" fmla="*/ 0 w 5639"/>
              <a:gd name="T1" fmla="*/ 0 h 113"/>
              <a:gd name="T2" fmla="*/ 5582 w 5639"/>
              <a:gd name="T3" fmla="*/ 0 h 113"/>
              <a:gd name="T4" fmla="*/ 5639 w 5639"/>
              <a:gd name="T5" fmla="*/ 45 h 113"/>
              <a:gd name="T6" fmla="*/ 5636 w 5639"/>
              <a:gd name="T7" fmla="*/ 113 h 113"/>
              <a:gd name="T8" fmla="*/ 0 w 5639"/>
              <a:gd name="T9" fmla="*/ 113 h 113"/>
              <a:gd name="T10" fmla="*/ 0 w 5639"/>
              <a:gd name="T11" fmla="*/ 0 h 113"/>
            </a:gdLst>
            <a:ahLst/>
            <a:cxnLst>
              <a:cxn ang="0">
                <a:pos x="T0" y="T1"/>
              </a:cxn>
              <a:cxn ang="0">
                <a:pos x="T2" y="T3"/>
              </a:cxn>
              <a:cxn ang="0">
                <a:pos x="T4" y="T5"/>
              </a:cxn>
              <a:cxn ang="0">
                <a:pos x="T6" y="T7"/>
              </a:cxn>
              <a:cxn ang="0">
                <a:pos x="T8" y="T9"/>
              </a:cxn>
              <a:cxn ang="0">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52" name="Freeform 28"/>
          <p:cNvSpPr>
            <a:spLocks/>
          </p:cNvSpPr>
          <p:nvPr/>
        </p:nvSpPr>
        <p:spPr bwMode="gray">
          <a:xfrm>
            <a:off x="92075" y="307975"/>
            <a:ext cx="8955088" cy="9382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53" name="Freeform 29"/>
          <p:cNvSpPr>
            <a:spLocks/>
          </p:cNvSpPr>
          <p:nvPr/>
        </p:nvSpPr>
        <p:spPr bwMode="gray">
          <a:xfrm>
            <a:off x="92075" y="306388"/>
            <a:ext cx="8955088"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59" name="Freeform 35"/>
          <p:cNvSpPr>
            <a:spLocks/>
          </p:cNvSpPr>
          <p:nvPr/>
        </p:nvSpPr>
        <p:spPr bwMode="gray">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Lst>
            <a:ahLst/>
            <a:cxnLst>
              <a:cxn ang="0">
                <a:pos x="T0" y="T1"/>
              </a:cxn>
              <a:cxn ang="0">
                <a:pos x="T2" y="T3"/>
              </a:cxn>
              <a:cxn ang="0">
                <a:pos x="T4" y="T5"/>
              </a:cxn>
              <a:cxn ang="0">
                <a:pos x="T6" y="T7"/>
              </a:cxn>
              <a:cxn ang="0">
                <a:pos x="T8" y="T9"/>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1026" name="Rectangle 2"/>
          <p:cNvSpPr>
            <a:spLocks noGrp="1" noChangeArrowheads="1"/>
          </p:cNvSpPr>
          <p:nvPr>
            <p:ph type="title"/>
          </p:nvPr>
        </p:nvSpPr>
        <p:spPr bwMode="gray">
          <a:xfrm>
            <a:off x="457200" y="238125"/>
            <a:ext cx="6477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sp>
        <p:nvSpPr>
          <p:cNvPr id="1027" name="Rectangle 3"/>
          <p:cNvSpPr>
            <a:spLocks noGrp="1" noChangeArrowheads="1"/>
          </p:cNvSpPr>
          <p:nvPr>
            <p:ph type="body" idx="1"/>
          </p:nvPr>
        </p:nvSpPr>
        <p:spPr bwMode="gray">
          <a:xfrm>
            <a:off x="457200" y="1438275"/>
            <a:ext cx="82296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28" name="Rectangle 4"/>
          <p:cNvSpPr>
            <a:spLocks noGrp="1" noChangeArrowheads="1"/>
          </p:cNvSpPr>
          <p:nvPr>
            <p:ph type="dt" sz="half" idx="2"/>
          </p:nvPr>
        </p:nvSpPr>
        <p:spPr bwMode="gray">
          <a:xfrm>
            <a:off x="3048000" y="6311900"/>
            <a:ext cx="17129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D555F841-FD2B-414F-A966-C879C872DF20}" type="slidenum">
              <a:rPr lang="en-US"/>
              <a:pPr/>
              <a:t>‹#›</a:t>
            </a:fld>
            <a:endParaRPr lang="en-US"/>
          </a:p>
        </p:txBody>
      </p:sp>
      <p:sp>
        <p:nvSpPr>
          <p:cNvPr id="1061" name="Text Box 37"/>
          <p:cNvSpPr txBox="1">
            <a:spLocks noChangeArrowheads="1"/>
          </p:cNvSpPr>
          <p:nvPr/>
        </p:nvSpPr>
        <p:spPr bwMode="gray">
          <a:xfrm>
            <a:off x="144463" y="6454775"/>
            <a:ext cx="14954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100" i="1">
                <a:solidFill>
                  <a:srgbClr val="FFFFFF"/>
                </a:solidFill>
                <a:latin typeface="Times New Roman" pitchFamily="18" charset="0"/>
              </a:rPr>
              <a:t>www.themegallery.com</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7" cstate="print"/>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8" cstate="print"/>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nodeType="afterGroup">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nodeType="afterGroup">
                            <p:stCondLst>
                              <p:cond delay="3500"/>
                            </p:stCondLst>
                            <p:childTnLst>
                              <p:par>
                                <p:cTn id="23" presetID="22" presetClass="entr" presetSubtype="4"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wipe(down)">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txStyles>
    <p:titleStyle>
      <a:lvl1pPr algn="l" rtl="1" eaLnBrk="1" fontAlgn="base" hangingPunct="1">
        <a:spcBef>
          <a:spcPct val="0"/>
        </a:spcBef>
        <a:spcAft>
          <a:spcPct val="0"/>
        </a:spcAft>
        <a:defRPr sz="4400" b="1">
          <a:solidFill>
            <a:srgbClr val="FFFFFF"/>
          </a:solidFill>
          <a:latin typeface="+mj-lt"/>
          <a:ea typeface="+mj-ea"/>
          <a:cs typeface="+mj-cs"/>
        </a:defRPr>
      </a:lvl1pPr>
      <a:lvl2pPr algn="l" rtl="1" eaLnBrk="1" fontAlgn="base" hangingPunct="1">
        <a:spcBef>
          <a:spcPct val="0"/>
        </a:spcBef>
        <a:spcAft>
          <a:spcPct val="0"/>
        </a:spcAft>
        <a:defRPr sz="4400" b="1">
          <a:solidFill>
            <a:srgbClr val="FFFFFF"/>
          </a:solidFill>
          <a:latin typeface="Arial" pitchFamily="34" charset="0"/>
        </a:defRPr>
      </a:lvl2pPr>
      <a:lvl3pPr algn="l" rtl="1" eaLnBrk="1" fontAlgn="base" hangingPunct="1">
        <a:spcBef>
          <a:spcPct val="0"/>
        </a:spcBef>
        <a:spcAft>
          <a:spcPct val="0"/>
        </a:spcAft>
        <a:defRPr sz="4400" b="1">
          <a:solidFill>
            <a:srgbClr val="FFFFFF"/>
          </a:solidFill>
          <a:latin typeface="Arial" pitchFamily="34" charset="0"/>
        </a:defRPr>
      </a:lvl3pPr>
      <a:lvl4pPr algn="l" rtl="1" eaLnBrk="1" fontAlgn="base" hangingPunct="1">
        <a:spcBef>
          <a:spcPct val="0"/>
        </a:spcBef>
        <a:spcAft>
          <a:spcPct val="0"/>
        </a:spcAft>
        <a:defRPr sz="4400" b="1">
          <a:solidFill>
            <a:srgbClr val="FFFFFF"/>
          </a:solidFill>
          <a:latin typeface="Arial" pitchFamily="34" charset="0"/>
        </a:defRPr>
      </a:lvl4pPr>
      <a:lvl5pPr algn="l" rtl="1" eaLnBrk="1" fontAlgn="base" hangingPunct="1">
        <a:spcBef>
          <a:spcPct val="0"/>
        </a:spcBef>
        <a:spcAft>
          <a:spcPct val="0"/>
        </a:spcAft>
        <a:defRPr sz="4400" b="1">
          <a:solidFill>
            <a:srgbClr val="FFFFFF"/>
          </a:solidFill>
          <a:latin typeface="Arial" pitchFamily="34" charset="0"/>
        </a:defRPr>
      </a:lvl5pPr>
      <a:lvl6pPr marL="457200" algn="l" rtl="1" eaLnBrk="1" fontAlgn="base" hangingPunct="1">
        <a:spcBef>
          <a:spcPct val="0"/>
        </a:spcBef>
        <a:spcAft>
          <a:spcPct val="0"/>
        </a:spcAft>
        <a:defRPr sz="4400" b="1">
          <a:solidFill>
            <a:srgbClr val="FFFFFF"/>
          </a:solidFill>
          <a:latin typeface="Arial" pitchFamily="34" charset="0"/>
        </a:defRPr>
      </a:lvl6pPr>
      <a:lvl7pPr marL="914400" algn="l" rtl="1" eaLnBrk="1" fontAlgn="base" hangingPunct="1">
        <a:spcBef>
          <a:spcPct val="0"/>
        </a:spcBef>
        <a:spcAft>
          <a:spcPct val="0"/>
        </a:spcAft>
        <a:defRPr sz="4400" b="1">
          <a:solidFill>
            <a:srgbClr val="FFFFFF"/>
          </a:solidFill>
          <a:latin typeface="Arial" pitchFamily="34" charset="0"/>
        </a:defRPr>
      </a:lvl7pPr>
      <a:lvl8pPr marL="1371600" algn="l" rtl="1" eaLnBrk="1" fontAlgn="base" hangingPunct="1">
        <a:spcBef>
          <a:spcPct val="0"/>
        </a:spcBef>
        <a:spcAft>
          <a:spcPct val="0"/>
        </a:spcAft>
        <a:defRPr sz="4400" b="1">
          <a:solidFill>
            <a:srgbClr val="FFFFFF"/>
          </a:solidFill>
          <a:latin typeface="Arial" pitchFamily="34" charset="0"/>
        </a:defRPr>
      </a:lvl8pPr>
      <a:lvl9pPr marL="1828800" algn="l" rtl="1" eaLnBrk="1" fontAlgn="base" hangingPunct="1">
        <a:spcBef>
          <a:spcPct val="0"/>
        </a:spcBef>
        <a:spcAft>
          <a:spcPct val="0"/>
        </a:spcAft>
        <a:defRPr sz="4400" b="1">
          <a:solidFill>
            <a:srgbClr val="FFFFFF"/>
          </a:solidFill>
          <a:latin typeface="Arial" pitchFamily="34" charset="0"/>
        </a:defRPr>
      </a:lvl9pPr>
    </p:titleStyle>
    <p:bodyStyle>
      <a:lvl1pPr marL="342900" indent="-342900" algn="r" rtl="1" eaLnBrk="1" fontAlgn="base" hangingPunct="1">
        <a:spcBef>
          <a:spcPct val="20000"/>
        </a:spcBef>
        <a:spcAft>
          <a:spcPct val="0"/>
        </a:spcAft>
        <a:buChar char="•"/>
        <a:defRPr sz="3200">
          <a:solidFill>
            <a:srgbClr val="000000"/>
          </a:solidFill>
          <a:latin typeface="+mn-lt"/>
          <a:ea typeface="+mn-ea"/>
          <a:cs typeface="+mn-cs"/>
        </a:defRPr>
      </a:lvl1pPr>
      <a:lvl2pPr marL="742950" indent="-285750" algn="r" rtl="1" eaLnBrk="1" fontAlgn="base" hangingPunct="1">
        <a:spcBef>
          <a:spcPct val="20000"/>
        </a:spcBef>
        <a:spcAft>
          <a:spcPct val="0"/>
        </a:spcAft>
        <a:buChar char="–"/>
        <a:defRPr sz="2800">
          <a:solidFill>
            <a:srgbClr val="000000"/>
          </a:solidFill>
          <a:latin typeface="+mn-lt"/>
        </a:defRPr>
      </a:lvl2pPr>
      <a:lvl3pPr marL="1143000" indent="-228600" algn="r" rtl="1" eaLnBrk="1" fontAlgn="base" hangingPunct="1">
        <a:spcBef>
          <a:spcPct val="20000"/>
        </a:spcBef>
        <a:spcAft>
          <a:spcPct val="0"/>
        </a:spcAft>
        <a:buChar char="•"/>
        <a:defRPr sz="2400">
          <a:solidFill>
            <a:srgbClr val="000000"/>
          </a:solidFill>
          <a:latin typeface="+mn-lt"/>
        </a:defRPr>
      </a:lvl3pPr>
      <a:lvl4pPr marL="1600200" indent="-228600" algn="r" rtl="1" eaLnBrk="1" fontAlgn="base" hangingPunct="1">
        <a:spcBef>
          <a:spcPct val="20000"/>
        </a:spcBef>
        <a:spcAft>
          <a:spcPct val="0"/>
        </a:spcAft>
        <a:buChar char="–"/>
        <a:defRPr sz="2000">
          <a:solidFill>
            <a:srgbClr val="000000"/>
          </a:solidFill>
          <a:latin typeface="+mn-lt"/>
        </a:defRPr>
      </a:lvl4pPr>
      <a:lvl5pPr marL="2057400" indent="-228600" algn="r" rtl="1" eaLnBrk="1" fontAlgn="base" hangingPunct="1">
        <a:spcBef>
          <a:spcPct val="20000"/>
        </a:spcBef>
        <a:spcAft>
          <a:spcPct val="0"/>
        </a:spcAft>
        <a:buChar char="»"/>
        <a:defRPr sz="2000">
          <a:solidFill>
            <a:srgbClr val="000000"/>
          </a:solidFill>
          <a:latin typeface="+mn-lt"/>
        </a:defRPr>
      </a:lvl5pPr>
      <a:lvl6pPr marL="2514600" indent="-228600" algn="r" rtl="1" eaLnBrk="1" fontAlgn="base" hangingPunct="1">
        <a:spcBef>
          <a:spcPct val="20000"/>
        </a:spcBef>
        <a:spcAft>
          <a:spcPct val="0"/>
        </a:spcAft>
        <a:buChar char="»"/>
        <a:defRPr sz="2000">
          <a:solidFill>
            <a:srgbClr val="000000"/>
          </a:solidFill>
          <a:latin typeface="+mn-lt"/>
        </a:defRPr>
      </a:lvl6pPr>
      <a:lvl7pPr marL="2971800" indent="-228600" algn="r" rtl="1" eaLnBrk="1" fontAlgn="base" hangingPunct="1">
        <a:spcBef>
          <a:spcPct val="20000"/>
        </a:spcBef>
        <a:spcAft>
          <a:spcPct val="0"/>
        </a:spcAft>
        <a:buChar char="»"/>
        <a:defRPr sz="2000">
          <a:solidFill>
            <a:srgbClr val="000000"/>
          </a:solidFill>
          <a:latin typeface="+mn-lt"/>
        </a:defRPr>
      </a:lvl7pPr>
      <a:lvl8pPr marL="3429000" indent="-228600" algn="r" rtl="1" eaLnBrk="1" fontAlgn="base" hangingPunct="1">
        <a:spcBef>
          <a:spcPct val="20000"/>
        </a:spcBef>
        <a:spcAft>
          <a:spcPct val="0"/>
        </a:spcAft>
        <a:buChar char="»"/>
        <a:defRPr sz="2000">
          <a:solidFill>
            <a:srgbClr val="000000"/>
          </a:solidFill>
          <a:latin typeface="+mn-lt"/>
        </a:defRPr>
      </a:lvl8pPr>
      <a:lvl9pPr marL="3886200" indent="-228600" algn="r" rtl="1" eaLnBrk="1" fontAlgn="base" hangingPunct="1">
        <a:spcBef>
          <a:spcPct val="20000"/>
        </a:spcBef>
        <a:spcAft>
          <a:spcPct val="0"/>
        </a:spcAft>
        <a:buChar char="»"/>
        <a:defRPr sz="2000">
          <a:solidFill>
            <a:srgbClr val="000000"/>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2898711" y="1939553"/>
            <a:ext cx="6019800" cy="1470025"/>
          </a:xfrm>
        </p:spPr>
        <p:txBody>
          <a:bodyPr/>
          <a:lstStyle/>
          <a:p>
            <a:r>
              <a:rPr lang="en-US" dirty="0">
                <a:solidFill>
                  <a:srgbClr val="FF0000"/>
                </a:solidFill>
              </a:rPr>
              <a:t> lab 2</a:t>
            </a:r>
            <a:br>
              <a:rPr lang="en-US" dirty="0">
                <a:solidFill>
                  <a:srgbClr val="FF0000"/>
                </a:solidFill>
              </a:rPr>
            </a:br>
            <a:endParaRPr lang="ar-SA" dirty="0"/>
          </a:p>
        </p:txBody>
      </p:sp>
      <p:sp>
        <p:nvSpPr>
          <p:cNvPr id="6" name="عنوان فرعي 5"/>
          <p:cNvSpPr>
            <a:spLocks noGrp="1"/>
          </p:cNvSpPr>
          <p:nvPr>
            <p:ph type="subTitle" idx="1"/>
          </p:nvPr>
        </p:nvSpPr>
        <p:spPr/>
        <p:txBody>
          <a:bodyPr/>
          <a:lstStyle/>
          <a:p>
            <a:endParaRPr lang="ar-SA"/>
          </a:p>
        </p:txBody>
      </p:sp>
      <p:sp>
        <p:nvSpPr>
          <p:cNvPr id="5" name="عنوان 3">
            <a:extLst>
              <a:ext uri="{FF2B5EF4-FFF2-40B4-BE49-F238E27FC236}">
                <a16:creationId xmlns:a16="http://schemas.microsoft.com/office/drawing/2014/main" id="{A4A43B31-5D97-45AB-8C7B-FEB09AB38DC8}"/>
              </a:ext>
            </a:extLst>
          </p:cNvPr>
          <p:cNvSpPr txBox="1">
            <a:spLocks/>
          </p:cNvSpPr>
          <p:nvPr/>
        </p:nvSpPr>
        <p:spPr bwMode="gray">
          <a:xfrm>
            <a:off x="2106623" y="2638688"/>
            <a:ext cx="681188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1" eaLnBrk="1" fontAlgn="base" hangingPunct="1">
              <a:spcBef>
                <a:spcPct val="0"/>
              </a:spcBef>
              <a:spcAft>
                <a:spcPct val="0"/>
              </a:spcAft>
              <a:defRPr sz="4800" b="1">
                <a:solidFill>
                  <a:srgbClr val="000000"/>
                </a:solidFill>
                <a:latin typeface="+mj-lt"/>
                <a:ea typeface="+mj-ea"/>
                <a:cs typeface="+mj-cs"/>
              </a:defRPr>
            </a:lvl1pPr>
            <a:lvl2pPr algn="l" rtl="1" eaLnBrk="1" fontAlgn="base" hangingPunct="1">
              <a:spcBef>
                <a:spcPct val="0"/>
              </a:spcBef>
              <a:spcAft>
                <a:spcPct val="0"/>
              </a:spcAft>
              <a:defRPr sz="4400" b="1">
                <a:solidFill>
                  <a:srgbClr val="FFFFFF"/>
                </a:solidFill>
                <a:latin typeface="Arial" pitchFamily="34" charset="0"/>
              </a:defRPr>
            </a:lvl2pPr>
            <a:lvl3pPr algn="l" rtl="1" eaLnBrk="1" fontAlgn="base" hangingPunct="1">
              <a:spcBef>
                <a:spcPct val="0"/>
              </a:spcBef>
              <a:spcAft>
                <a:spcPct val="0"/>
              </a:spcAft>
              <a:defRPr sz="4400" b="1">
                <a:solidFill>
                  <a:srgbClr val="FFFFFF"/>
                </a:solidFill>
                <a:latin typeface="Arial" pitchFamily="34" charset="0"/>
              </a:defRPr>
            </a:lvl3pPr>
            <a:lvl4pPr algn="l" rtl="1" eaLnBrk="1" fontAlgn="base" hangingPunct="1">
              <a:spcBef>
                <a:spcPct val="0"/>
              </a:spcBef>
              <a:spcAft>
                <a:spcPct val="0"/>
              </a:spcAft>
              <a:defRPr sz="4400" b="1">
                <a:solidFill>
                  <a:srgbClr val="FFFFFF"/>
                </a:solidFill>
                <a:latin typeface="Arial" pitchFamily="34" charset="0"/>
              </a:defRPr>
            </a:lvl4pPr>
            <a:lvl5pPr algn="l" rtl="1" eaLnBrk="1" fontAlgn="base" hangingPunct="1">
              <a:spcBef>
                <a:spcPct val="0"/>
              </a:spcBef>
              <a:spcAft>
                <a:spcPct val="0"/>
              </a:spcAft>
              <a:defRPr sz="4400" b="1">
                <a:solidFill>
                  <a:srgbClr val="FFFFFF"/>
                </a:solidFill>
                <a:latin typeface="Arial" pitchFamily="34" charset="0"/>
              </a:defRPr>
            </a:lvl5pPr>
            <a:lvl6pPr marL="457200" algn="l" rtl="1" eaLnBrk="1" fontAlgn="base" hangingPunct="1">
              <a:spcBef>
                <a:spcPct val="0"/>
              </a:spcBef>
              <a:spcAft>
                <a:spcPct val="0"/>
              </a:spcAft>
              <a:defRPr sz="4400" b="1">
                <a:solidFill>
                  <a:srgbClr val="FFFFFF"/>
                </a:solidFill>
                <a:latin typeface="Arial" pitchFamily="34" charset="0"/>
              </a:defRPr>
            </a:lvl6pPr>
            <a:lvl7pPr marL="914400" algn="l" rtl="1" eaLnBrk="1" fontAlgn="base" hangingPunct="1">
              <a:spcBef>
                <a:spcPct val="0"/>
              </a:spcBef>
              <a:spcAft>
                <a:spcPct val="0"/>
              </a:spcAft>
              <a:defRPr sz="4400" b="1">
                <a:solidFill>
                  <a:srgbClr val="FFFFFF"/>
                </a:solidFill>
                <a:latin typeface="Arial" pitchFamily="34" charset="0"/>
              </a:defRPr>
            </a:lvl7pPr>
            <a:lvl8pPr marL="1371600" algn="l" rtl="1" eaLnBrk="1" fontAlgn="base" hangingPunct="1">
              <a:spcBef>
                <a:spcPct val="0"/>
              </a:spcBef>
              <a:spcAft>
                <a:spcPct val="0"/>
              </a:spcAft>
              <a:defRPr sz="4400" b="1">
                <a:solidFill>
                  <a:srgbClr val="FFFFFF"/>
                </a:solidFill>
                <a:latin typeface="Arial" pitchFamily="34" charset="0"/>
              </a:defRPr>
            </a:lvl8pPr>
            <a:lvl9pPr marL="1828800" algn="l" rtl="1" eaLnBrk="1" fontAlgn="base" hangingPunct="1">
              <a:spcBef>
                <a:spcPct val="0"/>
              </a:spcBef>
              <a:spcAft>
                <a:spcPct val="0"/>
              </a:spcAft>
              <a:defRPr sz="4400" b="1">
                <a:solidFill>
                  <a:srgbClr val="FFFFFF"/>
                </a:solidFill>
                <a:latin typeface="Arial" pitchFamily="34" charset="0"/>
              </a:defRPr>
            </a:lvl9pPr>
          </a:lstStyle>
          <a:p>
            <a:pPr algn="ctr"/>
            <a:r>
              <a:rPr lang="en-US" kern="0" dirty="0">
                <a:solidFill>
                  <a:srgbClr val="FF0000"/>
                </a:solidFill>
              </a:rPr>
              <a:t> </a:t>
            </a:r>
            <a:r>
              <a:rPr lang="ar-SA" kern="0" dirty="0"/>
              <a:t>العوامل المؤثرة على نمو النبات</a:t>
            </a:r>
          </a:p>
        </p:txBody>
      </p:sp>
    </p:spTree>
    <p:extLst>
      <p:ext uri="{BB962C8B-B14F-4D97-AF65-F5344CB8AC3E}">
        <p14:creationId xmlns:p14="http://schemas.microsoft.com/office/powerpoint/2010/main" val="68411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39284" y="1628800"/>
            <a:ext cx="3168352" cy="3223830"/>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436" y="1054802"/>
            <a:ext cx="2790748"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p:cNvSpPr txBox="1"/>
          <p:nvPr/>
        </p:nvSpPr>
        <p:spPr>
          <a:xfrm>
            <a:off x="1691680" y="5013176"/>
            <a:ext cx="6408712" cy="707886"/>
          </a:xfrm>
          <a:prstGeom prst="rect">
            <a:avLst/>
          </a:prstGeom>
          <a:noFill/>
        </p:spPr>
        <p:txBody>
          <a:bodyPr wrap="square" rtlCol="1">
            <a:spAutoFit/>
          </a:bodyPr>
          <a:lstStyle/>
          <a:p>
            <a:pPr algn="ctr"/>
            <a:r>
              <a:rPr lang="ar-SA" sz="4000" b="1" dirty="0">
                <a:solidFill>
                  <a:schemeClr val="bg1">
                    <a:lumMod val="50000"/>
                  </a:schemeClr>
                </a:solidFill>
              </a:rPr>
              <a:t>ناقش النتيجة </a:t>
            </a:r>
          </a:p>
        </p:txBody>
      </p:sp>
      <p:pic>
        <p:nvPicPr>
          <p:cNvPr id="563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048" y="1383757"/>
            <a:ext cx="2657475" cy="3269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9"/>
          <p:cNvSpPr txBox="1">
            <a:spLocks noChangeArrowheads="1"/>
          </p:cNvSpPr>
          <p:nvPr/>
        </p:nvSpPr>
        <p:spPr>
          <a:xfrm>
            <a:off x="457200" y="238125"/>
            <a:ext cx="6477000" cy="868363"/>
          </a:xfrm>
          <a:prstGeom prst="rect">
            <a:avLst/>
          </a:prstGeom>
        </p:spPr>
        <p:txBody>
          <a:bodyPr/>
          <a:lstStyle>
            <a:lvl1pPr algn="l" rtl="1" eaLnBrk="1" fontAlgn="base" hangingPunct="1">
              <a:spcBef>
                <a:spcPct val="0"/>
              </a:spcBef>
              <a:spcAft>
                <a:spcPct val="0"/>
              </a:spcAft>
              <a:defRPr sz="4400" b="1">
                <a:solidFill>
                  <a:srgbClr val="FFFFFF"/>
                </a:solidFill>
                <a:latin typeface="+mj-lt"/>
                <a:ea typeface="+mj-ea"/>
                <a:cs typeface="+mj-cs"/>
              </a:defRPr>
            </a:lvl1pPr>
            <a:lvl2pPr algn="l" rtl="1" eaLnBrk="1" fontAlgn="base" hangingPunct="1">
              <a:spcBef>
                <a:spcPct val="0"/>
              </a:spcBef>
              <a:spcAft>
                <a:spcPct val="0"/>
              </a:spcAft>
              <a:defRPr sz="4400" b="1">
                <a:solidFill>
                  <a:srgbClr val="FFFFFF"/>
                </a:solidFill>
                <a:latin typeface="Arial" pitchFamily="34" charset="0"/>
              </a:defRPr>
            </a:lvl2pPr>
            <a:lvl3pPr algn="l" rtl="1" eaLnBrk="1" fontAlgn="base" hangingPunct="1">
              <a:spcBef>
                <a:spcPct val="0"/>
              </a:spcBef>
              <a:spcAft>
                <a:spcPct val="0"/>
              </a:spcAft>
              <a:defRPr sz="4400" b="1">
                <a:solidFill>
                  <a:srgbClr val="FFFFFF"/>
                </a:solidFill>
                <a:latin typeface="Arial" pitchFamily="34" charset="0"/>
              </a:defRPr>
            </a:lvl3pPr>
            <a:lvl4pPr algn="l" rtl="1" eaLnBrk="1" fontAlgn="base" hangingPunct="1">
              <a:spcBef>
                <a:spcPct val="0"/>
              </a:spcBef>
              <a:spcAft>
                <a:spcPct val="0"/>
              </a:spcAft>
              <a:defRPr sz="4400" b="1">
                <a:solidFill>
                  <a:srgbClr val="FFFFFF"/>
                </a:solidFill>
                <a:latin typeface="Arial" pitchFamily="34" charset="0"/>
              </a:defRPr>
            </a:lvl4pPr>
            <a:lvl5pPr algn="l" rtl="1" eaLnBrk="1" fontAlgn="base" hangingPunct="1">
              <a:spcBef>
                <a:spcPct val="0"/>
              </a:spcBef>
              <a:spcAft>
                <a:spcPct val="0"/>
              </a:spcAft>
              <a:defRPr sz="4400" b="1">
                <a:solidFill>
                  <a:srgbClr val="FFFFFF"/>
                </a:solidFill>
                <a:latin typeface="Arial" pitchFamily="34" charset="0"/>
              </a:defRPr>
            </a:lvl5pPr>
            <a:lvl6pPr marL="457200" algn="l" rtl="1" eaLnBrk="1" fontAlgn="base" hangingPunct="1">
              <a:spcBef>
                <a:spcPct val="0"/>
              </a:spcBef>
              <a:spcAft>
                <a:spcPct val="0"/>
              </a:spcAft>
              <a:defRPr sz="4400" b="1">
                <a:solidFill>
                  <a:srgbClr val="FFFFFF"/>
                </a:solidFill>
                <a:latin typeface="Arial" pitchFamily="34" charset="0"/>
              </a:defRPr>
            </a:lvl6pPr>
            <a:lvl7pPr marL="914400" algn="l" rtl="1" eaLnBrk="1" fontAlgn="base" hangingPunct="1">
              <a:spcBef>
                <a:spcPct val="0"/>
              </a:spcBef>
              <a:spcAft>
                <a:spcPct val="0"/>
              </a:spcAft>
              <a:defRPr sz="4400" b="1">
                <a:solidFill>
                  <a:srgbClr val="FFFFFF"/>
                </a:solidFill>
                <a:latin typeface="Arial" pitchFamily="34" charset="0"/>
              </a:defRPr>
            </a:lvl7pPr>
            <a:lvl8pPr marL="1371600" algn="l" rtl="1" eaLnBrk="1" fontAlgn="base" hangingPunct="1">
              <a:spcBef>
                <a:spcPct val="0"/>
              </a:spcBef>
              <a:spcAft>
                <a:spcPct val="0"/>
              </a:spcAft>
              <a:defRPr sz="4400" b="1">
                <a:solidFill>
                  <a:srgbClr val="FFFFFF"/>
                </a:solidFill>
                <a:latin typeface="Arial" pitchFamily="34" charset="0"/>
              </a:defRPr>
            </a:lvl8pPr>
            <a:lvl9pPr marL="1828800" algn="l" rtl="1" eaLnBrk="1" fontAlgn="base" hangingPunct="1">
              <a:spcBef>
                <a:spcPct val="0"/>
              </a:spcBef>
              <a:spcAft>
                <a:spcPct val="0"/>
              </a:spcAft>
              <a:defRPr sz="4400" b="1">
                <a:solidFill>
                  <a:srgbClr val="FFFFFF"/>
                </a:solidFill>
                <a:latin typeface="Arial" pitchFamily="34" charset="0"/>
              </a:defRPr>
            </a:lvl9pPr>
          </a:lstStyle>
          <a:p>
            <a:r>
              <a:rPr lang="ar-SA" dirty="0"/>
              <a:t>صور النتائج وتمثيلها بيانيا </a:t>
            </a:r>
            <a:endParaRPr lang="en-US" dirty="0"/>
          </a:p>
        </p:txBody>
      </p:sp>
    </p:spTree>
    <p:extLst>
      <p:ext uri="{BB962C8B-B14F-4D97-AF65-F5344CB8AC3E}">
        <p14:creationId xmlns:p14="http://schemas.microsoft.com/office/powerpoint/2010/main" val="308649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0A8F357-5B14-453A-9607-D5B259F0B90D}"/>
              </a:ext>
            </a:extLst>
          </p:cNvPr>
          <p:cNvPicPr>
            <a:picLocks noChangeAspect="1"/>
          </p:cNvPicPr>
          <p:nvPr/>
        </p:nvPicPr>
        <p:blipFill rotWithShape="1">
          <a:blip r:embed="rId2"/>
          <a:srcRect l="17713" t="22279" r="18500" b="56300"/>
          <a:stretch/>
        </p:blipFill>
        <p:spPr>
          <a:xfrm>
            <a:off x="467544" y="1844824"/>
            <a:ext cx="7527032" cy="1512168"/>
          </a:xfrm>
          <a:prstGeom prst="rect">
            <a:avLst/>
          </a:prstGeom>
        </p:spPr>
      </p:pic>
      <p:pic>
        <p:nvPicPr>
          <p:cNvPr id="8" name="صورة 7">
            <a:extLst>
              <a:ext uri="{FF2B5EF4-FFF2-40B4-BE49-F238E27FC236}">
                <a16:creationId xmlns:a16="http://schemas.microsoft.com/office/drawing/2014/main" id="{B75401BE-44CA-4D19-91C0-6DCD1F74B14A}"/>
              </a:ext>
            </a:extLst>
          </p:cNvPr>
          <p:cNvPicPr>
            <a:picLocks noChangeAspect="1"/>
          </p:cNvPicPr>
          <p:nvPr/>
        </p:nvPicPr>
        <p:blipFill rotWithShape="1">
          <a:blip r:embed="rId2"/>
          <a:srcRect l="17713" t="48740" r="18500" b="9680"/>
          <a:stretch/>
        </p:blipFill>
        <p:spPr>
          <a:xfrm>
            <a:off x="611560" y="3776538"/>
            <a:ext cx="7527032" cy="2748806"/>
          </a:xfrm>
          <a:prstGeom prst="rect">
            <a:avLst/>
          </a:prstGeom>
        </p:spPr>
      </p:pic>
      <p:sp>
        <p:nvSpPr>
          <p:cNvPr id="9" name="عنوان 1">
            <a:extLst>
              <a:ext uri="{FF2B5EF4-FFF2-40B4-BE49-F238E27FC236}">
                <a16:creationId xmlns:a16="http://schemas.microsoft.com/office/drawing/2014/main" id="{2E68AD4E-6A9C-4C3F-AEDB-17AB2780042E}"/>
              </a:ext>
            </a:extLst>
          </p:cNvPr>
          <p:cNvSpPr txBox="1">
            <a:spLocks/>
          </p:cNvSpPr>
          <p:nvPr/>
        </p:nvSpPr>
        <p:spPr bwMode="gray">
          <a:xfrm>
            <a:off x="6156176" y="1281262"/>
            <a:ext cx="18384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r"/>
            <a:br>
              <a:rPr lang="ar-SA" kern="0" dirty="0">
                <a:solidFill>
                  <a:srgbClr val="FF0000"/>
                </a:solidFill>
              </a:rPr>
            </a:br>
            <a:r>
              <a:rPr lang="ar-SA" kern="0" dirty="0">
                <a:solidFill>
                  <a:srgbClr val="FF0000"/>
                </a:solidFill>
              </a:rPr>
              <a:t>المشاهدة:</a:t>
            </a:r>
            <a:br>
              <a:rPr lang="ar-SA" kern="0" dirty="0">
                <a:solidFill>
                  <a:srgbClr val="FF0000"/>
                </a:solidFill>
              </a:rPr>
            </a:br>
            <a:endParaRPr lang="ar-SA" kern="0" dirty="0">
              <a:solidFill>
                <a:srgbClr val="FF0000"/>
              </a:solidFill>
            </a:endParaRPr>
          </a:p>
        </p:txBody>
      </p:sp>
      <p:sp>
        <p:nvSpPr>
          <p:cNvPr id="10" name="عنوان 1">
            <a:extLst>
              <a:ext uri="{FF2B5EF4-FFF2-40B4-BE49-F238E27FC236}">
                <a16:creationId xmlns:a16="http://schemas.microsoft.com/office/drawing/2014/main" id="{D33143C8-BCE6-4A16-B0E7-C3E6B7645066}"/>
              </a:ext>
            </a:extLst>
          </p:cNvPr>
          <p:cNvSpPr txBox="1">
            <a:spLocks/>
          </p:cNvSpPr>
          <p:nvPr/>
        </p:nvSpPr>
        <p:spPr bwMode="gray">
          <a:xfrm>
            <a:off x="6156176" y="3297486"/>
            <a:ext cx="1838400" cy="563562"/>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b="1">
                <a:solidFill>
                  <a:srgbClr val="000000"/>
                </a:solidFill>
                <a:latin typeface="+mj-lt"/>
                <a:ea typeface="+mj-ea"/>
                <a:cs typeface="+mj-cs"/>
              </a:defRPr>
            </a:lvl1pPr>
            <a:lvl2pPr algn="l" rtl="1" eaLnBrk="1" fontAlgn="base" hangingPunct="1">
              <a:spcBef>
                <a:spcPct val="0"/>
              </a:spcBef>
              <a:spcAft>
                <a:spcPct val="0"/>
              </a:spcAft>
              <a:defRPr sz="3200" b="1">
                <a:solidFill>
                  <a:srgbClr val="000000"/>
                </a:solidFill>
                <a:latin typeface="Verdana" pitchFamily="34" charset="0"/>
              </a:defRPr>
            </a:lvl2pPr>
            <a:lvl3pPr algn="l" rtl="1" eaLnBrk="1" fontAlgn="base" hangingPunct="1">
              <a:spcBef>
                <a:spcPct val="0"/>
              </a:spcBef>
              <a:spcAft>
                <a:spcPct val="0"/>
              </a:spcAft>
              <a:defRPr sz="3200" b="1">
                <a:solidFill>
                  <a:srgbClr val="000000"/>
                </a:solidFill>
                <a:latin typeface="Verdana" pitchFamily="34" charset="0"/>
              </a:defRPr>
            </a:lvl3pPr>
            <a:lvl4pPr algn="l" rtl="1" eaLnBrk="1" fontAlgn="base" hangingPunct="1">
              <a:spcBef>
                <a:spcPct val="0"/>
              </a:spcBef>
              <a:spcAft>
                <a:spcPct val="0"/>
              </a:spcAft>
              <a:defRPr sz="3200" b="1">
                <a:solidFill>
                  <a:srgbClr val="000000"/>
                </a:solidFill>
                <a:latin typeface="Verdana" pitchFamily="34" charset="0"/>
              </a:defRPr>
            </a:lvl4pPr>
            <a:lvl5pPr algn="l" rtl="1" eaLnBrk="1" fontAlgn="base" hangingPunct="1">
              <a:spcBef>
                <a:spcPct val="0"/>
              </a:spcBef>
              <a:spcAft>
                <a:spcPct val="0"/>
              </a:spcAft>
              <a:defRPr sz="3200" b="1">
                <a:solidFill>
                  <a:srgbClr val="000000"/>
                </a:solidFill>
                <a:latin typeface="Verdana" pitchFamily="34" charset="0"/>
              </a:defRPr>
            </a:lvl5pPr>
            <a:lvl6pPr marL="457200" algn="l" rtl="1" eaLnBrk="1" fontAlgn="base" hangingPunct="1">
              <a:spcBef>
                <a:spcPct val="0"/>
              </a:spcBef>
              <a:spcAft>
                <a:spcPct val="0"/>
              </a:spcAft>
              <a:defRPr sz="3200" b="1">
                <a:solidFill>
                  <a:srgbClr val="000000"/>
                </a:solidFill>
                <a:latin typeface="Verdana" pitchFamily="34" charset="0"/>
              </a:defRPr>
            </a:lvl6pPr>
            <a:lvl7pPr marL="914400" algn="l" rtl="1" eaLnBrk="1" fontAlgn="base" hangingPunct="1">
              <a:spcBef>
                <a:spcPct val="0"/>
              </a:spcBef>
              <a:spcAft>
                <a:spcPct val="0"/>
              </a:spcAft>
              <a:defRPr sz="3200" b="1">
                <a:solidFill>
                  <a:srgbClr val="000000"/>
                </a:solidFill>
                <a:latin typeface="Verdana" pitchFamily="34" charset="0"/>
              </a:defRPr>
            </a:lvl7pPr>
            <a:lvl8pPr marL="1371600" algn="l" rtl="1" eaLnBrk="1" fontAlgn="base" hangingPunct="1">
              <a:spcBef>
                <a:spcPct val="0"/>
              </a:spcBef>
              <a:spcAft>
                <a:spcPct val="0"/>
              </a:spcAft>
              <a:defRPr sz="3200" b="1">
                <a:solidFill>
                  <a:srgbClr val="000000"/>
                </a:solidFill>
                <a:latin typeface="Verdana" pitchFamily="34" charset="0"/>
              </a:defRPr>
            </a:lvl8pPr>
            <a:lvl9pPr marL="1828800" algn="l" rtl="1" eaLnBrk="1" fontAlgn="base" hangingPunct="1">
              <a:spcBef>
                <a:spcPct val="0"/>
              </a:spcBef>
              <a:spcAft>
                <a:spcPct val="0"/>
              </a:spcAft>
              <a:defRPr sz="3200" b="1">
                <a:solidFill>
                  <a:srgbClr val="000000"/>
                </a:solidFill>
                <a:latin typeface="Verdana" pitchFamily="34" charset="0"/>
              </a:defRPr>
            </a:lvl9pPr>
          </a:lstStyle>
          <a:p>
            <a:pPr algn="r"/>
            <a:br>
              <a:rPr lang="ar-SA" kern="0" dirty="0">
                <a:solidFill>
                  <a:srgbClr val="FF0000"/>
                </a:solidFill>
              </a:rPr>
            </a:br>
            <a:r>
              <a:rPr lang="ar-SA" kern="0" dirty="0">
                <a:solidFill>
                  <a:srgbClr val="FF0000"/>
                </a:solidFill>
              </a:rPr>
              <a:t>الاستنتاج:</a:t>
            </a:r>
            <a:br>
              <a:rPr lang="ar-SA" kern="0" dirty="0">
                <a:solidFill>
                  <a:srgbClr val="FF0000"/>
                </a:solidFill>
              </a:rPr>
            </a:br>
            <a:endParaRPr lang="ar-SA" kern="0" dirty="0">
              <a:solidFill>
                <a:srgbClr val="FF0000"/>
              </a:solidFill>
            </a:endParaRPr>
          </a:p>
        </p:txBody>
      </p:sp>
    </p:spTree>
    <p:extLst>
      <p:ext uri="{BB962C8B-B14F-4D97-AF65-F5344CB8AC3E}">
        <p14:creationId xmlns:p14="http://schemas.microsoft.com/office/powerpoint/2010/main" val="166980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lstStyle/>
          <a:p>
            <a:r>
              <a:rPr lang="ar-SA" dirty="0"/>
              <a:t>درجة الحرارة ...</a:t>
            </a:r>
            <a:br>
              <a:rPr lang="ar-SA" dirty="0"/>
            </a:br>
            <a:r>
              <a:rPr lang="ar-SA" sz="3600" b="0" dirty="0"/>
              <a:t>الحرارة - الأهمية – مستويات درجات الحرارة  </a:t>
            </a:r>
            <a:endParaRPr lang="ar-SA" b="0" dirty="0"/>
          </a:p>
        </p:txBody>
      </p:sp>
      <p:sp>
        <p:nvSpPr>
          <p:cNvPr id="4" name="عنوان فرعي 3"/>
          <p:cNvSpPr>
            <a:spLocks noGrp="1"/>
          </p:cNvSpPr>
          <p:nvPr>
            <p:ph type="subTitle" idx="1"/>
          </p:nvPr>
        </p:nvSpPr>
        <p:spPr/>
        <p:txBody>
          <a:bodyPr/>
          <a:lstStyle/>
          <a:p>
            <a:endParaRPr lang="ar-SA"/>
          </a:p>
        </p:txBody>
      </p:sp>
    </p:spTree>
    <p:extLst>
      <p:ext uri="{BB962C8B-B14F-4D97-AF65-F5344CB8AC3E}">
        <p14:creationId xmlns:p14="http://schemas.microsoft.com/office/powerpoint/2010/main" val="276073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
          <p:cNvSpPr txBox="1">
            <a:spLocks noChangeArrowheads="1"/>
          </p:cNvSpPr>
          <p:nvPr/>
        </p:nvSpPr>
        <p:spPr>
          <a:xfrm>
            <a:off x="457200" y="238125"/>
            <a:ext cx="6477000" cy="868363"/>
          </a:xfrm>
          <a:prstGeom prst="rect">
            <a:avLst/>
          </a:prstGeom>
        </p:spPr>
        <p:txBody>
          <a:bodyPr/>
          <a:lstStyle>
            <a:lvl1pPr algn="l" rtl="1" eaLnBrk="1" fontAlgn="base" hangingPunct="1">
              <a:spcBef>
                <a:spcPct val="0"/>
              </a:spcBef>
              <a:spcAft>
                <a:spcPct val="0"/>
              </a:spcAft>
              <a:defRPr sz="4400" b="1">
                <a:solidFill>
                  <a:srgbClr val="FFFFFF"/>
                </a:solidFill>
                <a:latin typeface="+mj-lt"/>
                <a:ea typeface="+mj-ea"/>
                <a:cs typeface="+mj-cs"/>
              </a:defRPr>
            </a:lvl1pPr>
            <a:lvl2pPr algn="l" rtl="1" eaLnBrk="1" fontAlgn="base" hangingPunct="1">
              <a:spcBef>
                <a:spcPct val="0"/>
              </a:spcBef>
              <a:spcAft>
                <a:spcPct val="0"/>
              </a:spcAft>
              <a:defRPr sz="4400" b="1">
                <a:solidFill>
                  <a:srgbClr val="FFFFFF"/>
                </a:solidFill>
                <a:latin typeface="Arial" pitchFamily="34" charset="0"/>
              </a:defRPr>
            </a:lvl2pPr>
            <a:lvl3pPr algn="l" rtl="1" eaLnBrk="1" fontAlgn="base" hangingPunct="1">
              <a:spcBef>
                <a:spcPct val="0"/>
              </a:spcBef>
              <a:spcAft>
                <a:spcPct val="0"/>
              </a:spcAft>
              <a:defRPr sz="4400" b="1">
                <a:solidFill>
                  <a:srgbClr val="FFFFFF"/>
                </a:solidFill>
                <a:latin typeface="Arial" pitchFamily="34" charset="0"/>
              </a:defRPr>
            </a:lvl3pPr>
            <a:lvl4pPr algn="l" rtl="1" eaLnBrk="1" fontAlgn="base" hangingPunct="1">
              <a:spcBef>
                <a:spcPct val="0"/>
              </a:spcBef>
              <a:spcAft>
                <a:spcPct val="0"/>
              </a:spcAft>
              <a:defRPr sz="4400" b="1">
                <a:solidFill>
                  <a:srgbClr val="FFFFFF"/>
                </a:solidFill>
                <a:latin typeface="Arial" pitchFamily="34" charset="0"/>
              </a:defRPr>
            </a:lvl4pPr>
            <a:lvl5pPr algn="l" rtl="1" eaLnBrk="1" fontAlgn="base" hangingPunct="1">
              <a:spcBef>
                <a:spcPct val="0"/>
              </a:spcBef>
              <a:spcAft>
                <a:spcPct val="0"/>
              </a:spcAft>
              <a:defRPr sz="4400" b="1">
                <a:solidFill>
                  <a:srgbClr val="FFFFFF"/>
                </a:solidFill>
                <a:latin typeface="Arial" pitchFamily="34" charset="0"/>
              </a:defRPr>
            </a:lvl5pPr>
            <a:lvl6pPr marL="457200" algn="l" rtl="1" eaLnBrk="1" fontAlgn="base" hangingPunct="1">
              <a:spcBef>
                <a:spcPct val="0"/>
              </a:spcBef>
              <a:spcAft>
                <a:spcPct val="0"/>
              </a:spcAft>
              <a:defRPr sz="4400" b="1">
                <a:solidFill>
                  <a:srgbClr val="FFFFFF"/>
                </a:solidFill>
                <a:latin typeface="Arial" pitchFamily="34" charset="0"/>
              </a:defRPr>
            </a:lvl6pPr>
            <a:lvl7pPr marL="914400" algn="l" rtl="1" eaLnBrk="1" fontAlgn="base" hangingPunct="1">
              <a:spcBef>
                <a:spcPct val="0"/>
              </a:spcBef>
              <a:spcAft>
                <a:spcPct val="0"/>
              </a:spcAft>
              <a:defRPr sz="4400" b="1">
                <a:solidFill>
                  <a:srgbClr val="FFFFFF"/>
                </a:solidFill>
                <a:latin typeface="Arial" pitchFamily="34" charset="0"/>
              </a:defRPr>
            </a:lvl7pPr>
            <a:lvl8pPr marL="1371600" algn="l" rtl="1" eaLnBrk="1" fontAlgn="base" hangingPunct="1">
              <a:spcBef>
                <a:spcPct val="0"/>
              </a:spcBef>
              <a:spcAft>
                <a:spcPct val="0"/>
              </a:spcAft>
              <a:defRPr sz="4400" b="1">
                <a:solidFill>
                  <a:srgbClr val="FFFFFF"/>
                </a:solidFill>
                <a:latin typeface="Arial" pitchFamily="34" charset="0"/>
              </a:defRPr>
            </a:lvl8pPr>
            <a:lvl9pPr marL="1828800" algn="l" rtl="1" eaLnBrk="1" fontAlgn="base" hangingPunct="1">
              <a:spcBef>
                <a:spcPct val="0"/>
              </a:spcBef>
              <a:spcAft>
                <a:spcPct val="0"/>
              </a:spcAft>
              <a:defRPr sz="4400" b="1">
                <a:solidFill>
                  <a:srgbClr val="FFFFFF"/>
                </a:solidFill>
                <a:latin typeface="Arial" pitchFamily="34" charset="0"/>
              </a:defRPr>
            </a:lvl9pPr>
          </a:lstStyle>
          <a:p>
            <a:r>
              <a:rPr lang="ar-SA" dirty="0"/>
              <a:t>درجة الحرارة</a:t>
            </a:r>
            <a:endParaRPr lang="en-US" dirty="0"/>
          </a:p>
        </p:txBody>
      </p:sp>
      <p:sp>
        <p:nvSpPr>
          <p:cNvPr id="3" name="مستطيل 2">
            <a:extLst>
              <a:ext uri="{FF2B5EF4-FFF2-40B4-BE49-F238E27FC236}">
                <a16:creationId xmlns:a16="http://schemas.microsoft.com/office/drawing/2014/main" id="{18D1EBA3-8125-41C2-8DEE-DA990473DB7C}"/>
              </a:ext>
            </a:extLst>
          </p:cNvPr>
          <p:cNvSpPr/>
          <p:nvPr/>
        </p:nvSpPr>
        <p:spPr bwMode="auto">
          <a:xfrm>
            <a:off x="539552" y="1268760"/>
            <a:ext cx="813690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8000" indent="-342900" algn="just" rtl="1">
              <a:lnSpc>
                <a:spcPct val="170000"/>
              </a:lnSpc>
              <a:spcBef>
                <a:spcPts val="0"/>
              </a:spcBef>
              <a:buFont typeface="Arial" panose="020B0604020202020204" pitchFamily="34" charset="0"/>
              <a:buChar char="•"/>
            </a:pPr>
            <a:r>
              <a:rPr lang="ar-SA" sz="2400" b="1" dirty="0">
                <a:solidFill>
                  <a:srgbClr val="333333"/>
                </a:solidFill>
                <a:latin typeface="+mn-lt"/>
              </a:rPr>
              <a:t>تختلف درجة الحرارة على سطح الكرة الأرضية من مكان لآخر.</a:t>
            </a:r>
          </a:p>
          <a:p>
            <a:pPr marL="288000" indent="-342900" algn="just" rtl="1">
              <a:lnSpc>
                <a:spcPct val="170000"/>
              </a:lnSpc>
              <a:spcBef>
                <a:spcPts val="0"/>
              </a:spcBef>
              <a:buFont typeface="Arial" panose="020B0604020202020204" pitchFamily="34" charset="0"/>
              <a:buChar char="•"/>
            </a:pPr>
            <a:r>
              <a:rPr lang="ar-SA" sz="2400" b="1" dirty="0">
                <a:solidFill>
                  <a:srgbClr val="333333"/>
                </a:solidFill>
                <a:latin typeface="+mn-lt"/>
              </a:rPr>
              <a:t>سجلت أعلى درجات الحرارة في الصحراء الليبية 58 درجة مئوية في الظل، بينما كانت أقل الدرجات -55 في القطب الجنوبي.</a:t>
            </a:r>
          </a:p>
          <a:p>
            <a:pPr marL="288000" indent="-342900" algn="just" rtl="1">
              <a:lnSpc>
                <a:spcPct val="170000"/>
              </a:lnSpc>
              <a:spcBef>
                <a:spcPts val="0"/>
              </a:spcBef>
              <a:buFont typeface="Arial" panose="020B0604020202020204" pitchFamily="34" charset="0"/>
              <a:buChar char="•"/>
            </a:pPr>
            <a:r>
              <a:rPr lang="ar-SA" sz="2400" b="1" dirty="0">
                <a:solidFill>
                  <a:srgbClr val="333333"/>
                </a:solidFill>
                <a:latin typeface="+mn-lt"/>
              </a:rPr>
              <a:t>أنسب درجة حرارة للنمو في النباتات الراقية تقع بين ص</a:t>
            </a:r>
            <a:r>
              <a:rPr lang="ar-EG" sz="2400" b="1" dirty="0">
                <a:solidFill>
                  <a:srgbClr val="333333"/>
                </a:solidFill>
                <a:latin typeface="+mn-lt"/>
              </a:rPr>
              <a:t>ف</a:t>
            </a:r>
            <a:r>
              <a:rPr lang="ar-SA" sz="2400" b="1" dirty="0">
                <a:solidFill>
                  <a:srgbClr val="333333"/>
                </a:solidFill>
                <a:latin typeface="+mn-lt"/>
              </a:rPr>
              <a:t>ر و 35 درجة مئوية.</a:t>
            </a:r>
          </a:p>
          <a:p>
            <a:pPr algn="just" rtl="1">
              <a:lnSpc>
                <a:spcPct val="170000"/>
              </a:lnSpc>
              <a:spcBef>
                <a:spcPts val="0"/>
              </a:spcBef>
            </a:pPr>
            <a:r>
              <a:rPr lang="ar-SA" sz="2400" b="1" dirty="0">
                <a:solidFill>
                  <a:srgbClr val="FF0000"/>
                </a:solidFill>
                <a:latin typeface="+mn-lt"/>
              </a:rPr>
              <a:t>أهميتها للنباتات</a:t>
            </a:r>
            <a:r>
              <a:rPr lang="ar-SA" sz="2400" b="1" dirty="0">
                <a:solidFill>
                  <a:srgbClr val="333333"/>
                </a:solidFill>
                <a:latin typeface="+mn-lt"/>
              </a:rPr>
              <a:t>: تعتبر درجة الحرارة من أهم العوامل الطبيعية التي تؤثّر في حياة النباتات، حيث تؤثر تأثيراً مباشراً على مجموعة من الوظائف التي تقوم بها النباتات مثل عمليّات النتح والامتصاص والإنبات والبناء الضوئي والتنفس.</a:t>
            </a:r>
            <a:br>
              <a:rPr lang="ar-SA" sz="2400" dirty="0"/>
            </a:br>
            <a:br>
              <a:rPr lang="ar-SA" sz="2400" dirty="0"/>
            </a:br>
            <a:endParaRPr lang="ar-SA" sz="2400" b="1" u="sng" dirty="0">
              <a:solidFill>
                <a:srgbClr val="FF0000"/>
              </a:solidFill>
              <a:latin typeface="+mn-lt"/>
            </a:endParaRPr>
          </a:p>
        </p:txBody>
      </p:sp>
    </p:spTree>
    <p:extLst>
      <p:ext uri="{BB962C8B-B14F-4D97-AF65-F5344CB8AC3E}">
        <p14:creationId xmlns:p14="http://schemas.microsoft.com/office/powerpoint/2010/main" val="102722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
          <p:cNvSpPr txBox="1">
            <a:spLocks noChangeArrowheads="1"/>
          </p:cNvSpPr>
          <p:nvPr/>
        </p:nvSpPr>
        <p:spPr>
          <a:xfrm>
            <a:off x="457200" y="238125"/>
            <a:ext cx="6477000" cy="868363"/>
          </a:xfrm>
          <a:prstGeom prst="rect">
            <a:avLst/>
          </a:prstGeom>
        </p:spPr>
        <p:txBody>
          <a:bodyPr/>
          <a:lstStyle>
            <a:lvl1pPr algn="l" rtl="1" eaLnBrk="1" fontAlgn="base" hangingPunct="1">
              <a:spcBef>
                <a:spcPct val="0"/>
              </a:spcBef>
              <a:spcAft>
                <a:spcPct val="0"/>
              </a:spcAft>
              <a:defRPr sz="4400" b="1">
                <a:solidFill>
                  <a:srgbClr val="FFFFFF"/>
                </a:solidFill>
                <a:latin typeface="+mj-lt"/>
                <a:ea typeface="+mj-ea"/>
                <a:cs typeface="+mj-cs"/>
              </a:defRPr>
            </a:lvl1pPr>
            <a:lvl2pPr algn="l" rtl="1" eaLnBrk="1" fontAlgn="base" hangingPunct="1">
              <a:spcBef>
                <a:spcPct val="0"/>
              </a:spcBef>
              <a:spcAft>
                <a:spcPct val="0"/>
              </a:spcAft>
              <a:defRPr sz="4400" b="1">
                <a:solidFill>
                  <a:srgbClr val="FFFFFF"/>
                </a:solidFill>
                <a:latin typeface="Arial" pitchFamily="34" charset="0"/>
              </a:defRPr>
            </a:lvl2pPr>
            <a:lvl3pPr algn="l" rtl="1" eaLnBrk="1" fontAlgn="base" hangingPunct="1">
              <a:spcBef>
                <a:spcPct val="0"/>
              </a:spcBef>
              <a:spcAft>
                <a:spcPct val="0"/>
              </a:spcAft>
              <a:defRPr sz="4400" b="1">
                <a:solidFill>
                  <a:srgbClr val="FFFFFF"/>
                </a:solidFill>
                <a:latin typeface="Arial" pitchFamily="34" charset="0"/>
              </a:defRPr>
            </a:lvl3pPr>
            <a:lvl4pPr algn="l" rtl="1" eaLnBrk="1" fontAlgn="base" hangingPunct="1">
              <a:spcBef>
                <a:spcPct val="0"/>
              </a:spcBef>
              <a:spcAft>
                <a:spcPct val="0"/>
              </a:spcAft>
              <a:defRPr sz="4400" b="1">
                <a:solidFill>
                  <a:srgbClr val="FFFFFF"/>
                </a:solidFill>
                <a:latin typeface="Arial" pitchFamily="34" charset="0"/>
              </a:defRPr>
            </a:lvl4pPr>
            <a:lvl5pPr algn="l" rtl="1" eaLnBrk="1" fontAlgn="base" hangingPunct="1">
              <a:spcBef>
                <a:spcPct val="0"/>
              </a:spcBef>
              <a:spcAft>
                <a:spcPct val="0"/>
              </a:spcAft>
              <a:defRPr sz="4400" b="1">
                <a:solidFill>
                  <a:srgbClr val="FFFFFF"/>
                </a:solidFill>
                <a:latin typeface="Arial" pitchFamily="34" charset="0"/>
              </a:defRPr>
            </a:lvl5pPr>
            <a:lvl6pPr marL="457200" algn="l" rtl="1" eaLnBrk="1" fontAlgn="base" hangingPunct="1">
              <a:spcBef>
                <a:spcPct val="0"/>
              </a:spcBef>
              <a:spcAft>
                <a:spcPct val="0"/>
              </a:spcAft>
              <a:defRPr sz="4400" b="1">
                <a:solidFill>
                  <a:srgbClr val="FFFFFF"/>
                </a:solidFill>
                <a:latin typeface="Arial" pitchFamily="34" charset="0"/>
              </a:defRPr>
            </a:lvl6pPr>
            <a:lvl7pPr marL="914400" algn="l" rtl="1" eaLnBrk="1" fontAlgn="base" hangingPunct="1">
              <a:spcBef>
                <a:spcPct val="0"/>
              </a:spcBef>
              <a:spcAft>
                <a:spcPct val="0"/>
              </a:spcAft>
              <a:defRPr sz="4400" b="1">
                <a:solidFill>
                  <a:srgbClr val="FFFFFF"/>
                </a:solidFill>
                <a:latin typeface="Arial" pitchFamily="34" charset="0"/>
              </a:defRPr>
            </a:lvl7pPr>
            <a:lvl8pPr marL="1371600" algn="l" rtl="1" eaLnBrk="1" fontAlgn="base" hangingPunct="1">
              <a:spcBef>
                <a:spcPct val="0"/>
              </a:spcBef>
              <a:spcAft>
                <a:spcPct val="0"/>
              </a:spcAft>
              <a:defRPr sz="4400" b="1">
                <a:solidFill>
                  <a:srgbClr val="FFFFFF"/>
                </a:solidFill>
                <a:latin typeface="Arial" pitchFamily="34" charset="0"/>
              </a:defRPr>
            </a:lvl8pPr>
            <a:lvl9pPr marL="1828800" algn="l" rtl="1" eaLnBrk="1" fontAlgn="base" hangingPunct="1">
              <a:spcBef>
                <a:spcPct val="0"/>
              </a:spcBef>
              <a:spcAft>
                <a:spcPct val="0"/>
              </a:spcAft>
              <a:defRPr sz="4400" b="1">
                <a:solidFill>
                  <a:srgbClr val="FFFFFF"/>
                </a:solidFill>
                <a:latin typeface="Arial" pitchFamily="34" charset="0"/>
              </a:defRPr>
            </a:lvl9pPr>
          </a:lstStyle>
          <a:p>
            <a:r>
              <a:rPr lang="ar-SA" dirty="0"/>
              <a:t>مستويات من درجات الحرارة</a:t>
            </a:r>
            <a:endParaRPr lang="en-US" dirty="0"/>
          </a:p>
        </p:txBody>
      </p:sp>
      <p:sp>
        <p:nvSpPr>
          <p:cNvPr id="3" name="مستطيل 2">
            <a:extLst>
              <a:ext uri="{FF2B5EF4-FFF2-40B4-BE49-F238E27FC236}">
                <a16:creationId xmlns:a16="http://schemas.microsoft.com/office/drawing/2014/main" id="{18D1EBA3-8125-41C2-8DEE-DA990473DB7C}"/>
              </a:ext>
            </a:extLst>
          </p:cNvPr>
          <p:cNvSpPr/>
          <p:nvPr/>
        </p:nvSpPr>
        <p:spPr bwMode="auto">
          <a:xfrm>
            <a:off x="323528" y="1340768"/>
            <a:ext cx="849694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88000" indent="-342900" algn="r" rtl="1">
              <a:lnSpc>
                <a:spcPct val="170000"/>
              </a:lnSpc>
              <a:spcBef>
                <a:spcPts val="0"/>
              </a:spcBef>
              <a:buFont typeface="Arial" panose="020B0604020202020204" pitchFamily="34" charset="0"/>
              <a:buChar char="•"/>
            </a:pPr>
            <a:r>
              <a:rPr lang="ar-SA" sz="2400" b="1" dirty="0">
                <a:solidFill>
                  <a:srgbClr val="333333"/>
                </a:solidFill>
                <a:latin typeface="+mn-lt"/>
              </a:rPr>
              <a:t>يوجد ثلاثة مستويات من درجات الحرارة الرئيسية في حياة النبات:</a:t>
            </a:r>
          </a:p>
          <a:p>
            <a:pPr algn="just" rtl="1">
              <a:lnSpc>
                <a:spcPct val="170000"/>
              </a:lnSpc>
              <a:spcBef>
                <a:spcPts val="0"/>
              </a:spcBef>
            </a:pPr>
            <a:r>
              <a:rPr lang="ar-SA" sz="2400" b="1" dirty="0">
                <a:solidFill>
                  <a:srgbClr val="333333"/>
                </a:solidFill>
                <a:latin typeface="+mn-lt"/>
              </a:rPr>
              <a:t>1- الدرجة المثلى: هي الدرجة التي يكون عندها معدل النمو أعلى ما يمكن مع ثباته بمرور الوقت.</a:t>
            </a:r>
          </a:p>
          <a:p>
            <a:pPr algn="just" rtl="1">
              <a:lnSpc>
                <a:spcPct val="170000"/>
              </a:lnSpc>
              <a:spcBef>
                <a:spcPts val="0"/>
              </a:spcBef>
            </a:pPr>
            <a:r>
              <a:rPr lang="ar-SA" sz="2400" b="1" dirty="0">
                <a:solidFill>
                  <a:srgbClr val="333333"/>
                </a:solidFill>
                <a:latin typeface="+mn-lt"/>
              </a:rPr>
              <a:t>2- الدرجة الصغرى</a:t>
            </a:r>
            <a:r>
              <a:rPr lang="ar-EG" sz="2400" b="1" dirty="0">
                <a:solidFill>
                  <a:srgbClr val="333333"/>
                </a:solidFill>
                <a:latin typeface="+mn-lt"/>
              </a:rPr>
              <a:t> والدرجة </a:t>
            </a:r>
            <a:r>
              <a:rPr lang="ar-SA" sz="2400" b="1" dirty="0">
                <a:solidFill>
                  <a:srgbClr val="333333"/>
                </a:solidFill>
                <a:latin typeface="+mn-lt"/>
              </a:rPr>
              <a:t>العظمى : </a:t>
            </a:r>
            <a:r>
              <a:rPr lang="ar-SA" sz="2400" b="1" dirty="0">
                <a:solidFill>
                  <a:srgbClr val="333333"/>
                </a:solidFill>
              </a:rPr>
              <a:t>هي الدرجة التي يكون عندها معدل النمو اقل ما يمكن ويزيد بمرور الوقت.</a:t>
            </a:r>
          </a:p>
          <a:p>
            <a:pPr marL="288000" indent="-342900" algn="just" rtl="1">
              <a:lnSpc>
                <a:spcPct val="170000"/>
              </a:lnSpc>
              <a:spcBef>
                <a:spcPts val="0"/>
              </a:spcBef>
              <a:buFont typeface="Arial" panose="020B0604020202020204" pitchFamily="34" charset="0"/>
              <a:buChar char="•"/>
            </a:pPr>
            <a:endParaRPr lang="ar-SA" sz="2400" b="1" dirty="0">
              <a:solidFill>
                <a:srgbClr val="333333"/>
              </a:solidFill>
              <a:latin typeface="+mn-lt"/>
            </a:endParaRPr>
          </a:p>
          <a:p>
            <a:pPr marL="288000" indent="-342900" algn="r" rtl="1">
              <a:lnSpc>
                <a:spcPct val="170000"/>
              </a:lnSpc>
              <a:spcBef>
                <a:spcPts val="0"/>
              </a:spcBef>
              <a:buFont typeface="Arial" panose="020B0604020202020204" pitchFamily="34" charset="0"/>
              <a:buChar char="•"/>
            </a:pPr>
            <a:endParaRPr lang="ar-SA" sz="2400" b="1" dirty="0">
              <a:solidFill>
                <a:srgbClr val="333333"/>
              </a:solidFill>
              <a:latin typeface="+mn-lt"/>
            </a:endParaRPr>
          </a:p>
          <a:p>
            <a:pPr marL="288000" indent="-342900" algn="r" rtl="1">
              <a:lnSpc>
                <a:spcPct val="170000"/>
              </a:lnSpc>
              <a:spcBef>
                <a:spcPts val="0"/>
              </a:spcBef>
              <a:buFont typeface="Arial" panose="020B0604020202020204" pitchFamily="34" charset="0"/>
              <a:buChar char="•"/>
            </a:pPr>
            <a:endParaRPr lang="ar-SA" sz="2400" b="1" dirty="0">
              <a:solidFill>
                <a:srgbClr val="333333"/>
              </a:solidFill>
              <a:latin typeface="+mn-lt"/>
            </a:endParaRPr>
          </a:p>
          <a:p>
            <a:pPr marL="288000" indent="-342900" algn="r" rtl="1">
              <a:lnSpc>
                <a:spcPct val="170000"/>
              </a:lnSpc>
              <a:spcBef>
                <a:spcPts val="0"/>
              </a:spcBef>
              <a:buFont typeface="Arial" panose="020B0604020202020204" pitchFamily="34" charset="0"/>
              <a:buChar char="•"/>
            </a:pPr>
            <a:endParaRPr lang="ar-SA" sz="2400" b="1" dirty="0">
              <a:solidFill>
                <a:srgbClr val="333333"/>
              </a:solidFill>
              <a:latin typeface="+mn-lt"/>
            </a:endParaRPr>
          </a:p>
          <a:p>
            <a:pPr marL="288000" indent="-342900" algn="r" rtl="1">
              <a:lnSpc>
                <a:spcPct val="170000"/>
              </a:lnSpc>
              <a:spcBef>
                <a:spcPts val="0"/>
              </a:spcBef>
            </a:pPr>
            <a:endParaRPr lang="ar-SA" sz="2400" b="1" u="sng" dirty="0">
              <a:solidFill>
                <a:srgbClr val="FF0000"/>
              </a:solidFill>
              <a:latin typeface="+mn-lt"/>
            </a:endParaRPr>
          </a:p>
        </p:txBody>
      </p:sp>
    </p:spTree>
    <p:extLst>
      <p:ext uri="{BB962C8B-B14F-4D97-AF65-F5344CB8AC3E}">
        <p14:creationId xmlns:p14="http://schemas.microsoft.com/office/powerpoint/2010/main" val="319939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lstStyle/>
          <a:p>
            <a:r>
              <a:rPr lang="en-US" sz="6000" dirty="0"/>
              <a:t>Thank You!</a:t>
            </a:r>
          </a:p>
        </p:txBody>
      </p:sp>
      <p:sp>
        <p:nvSpPr>
          <p:cNvPr id="4" name="عنوان فرعي 3"/>
          <p:cNvSpPr>
            <a:spLocks noGrp="1"/>
          </p:cNvSpPr>
          <p:nvPr>
            <p:ph type="subTitle" idx="1"/>
          </p:nvPr>
        </p:nvSpPr>
        <p:spPr/>
        <p:txBody>
          <a:bodyPr/>
          <a:lstStyle/>
          <a:p>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lstStyle/>
          <a:p>
            <a:r>
              <a:rPr lang="ar-SA" dirty="0"/>
              <a:t>عامل الضوء ...</a:t>
            </a:r>
            <a:br>
              <a:rPr lang="ar-SA" dirty="0"/>
            </a:br>
            <a:r>
              <a:rPr lang="ar-SA" sz="3600" b="0" dirty="0"/>
              <a:t>الضوء - مصادرة -أهميته – احتياجات النباتات الضوئية – التجربة </a:t>
            </a:r>
            <a:endParaRPr lang="ar-SA" b="0" dirty="0"/>
          </a:p>
        </p:txBody>
      </p:sp>
      <p:sp>
        <p:nvSpPr>
          <p:cNvPr id="4" name="عنوان فرعي 3"/>
          <p:cNvSpPr>
            <a:spLocks noGrp="1"/>
          </p:cNvSpPr>
          <p:nvPr>
            <p:ph type="subTitle" idx="1"/>
          </p:nvPr>
        </p:nvSpPr>
        <p:spPr/>
        <p:txBody>
          <a:bodyPr/>
          <a:lstStyle/>
          <a:p>
            <a:endParaRPr lang="ar-SA"/>
          </a:p>
        </p:txBody>
      </p:sp>
    </p:spTree>
    <p:extLst>
      <p:ext uri="{BB962C8B-B14F-4D97-AF65-F5344CB8AC3E}">
        <p14:creationId xmlns:p14="http://schemas.microsoft.com/office/powerpoint/2010/main" val="224887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a:effectLst>
                  <a:outerShdw blurRad="50800" dist="38100" algn="tr" rotWithShape="0">
                    <a:prstClr val="black">
                      <a:alpha val="40000"/>
                    </a:prstClr>
                  </a:outerShdw>
                </a:effectLst>
              </a:rPr>
              <a:t>الضوء</a:t>
            </a:r>
            <a:endParaRPr lang="ar-SA" dirty="0"/>
          </a:p>
        </p:txBody>
      </p:sp>
      <p:sp>
        <p:nvSpPr>
          <p:cNvPr id="3" name="عنصر نائب للمحتوى 2"/>
          <p:cNvSpPr>
            <a:spLocks noGrp="1"/>
          </p:cNvSpPr>
          <p:nvPr>
            <p:ph idx="1"/>
          </p:nvPr>
        </p:nvSpPr>
        <p:spPr/>
        <p:txBody>
          <a:bodyPr>
            <a:normAutofit fontScale="77500" lnSpcReduction="20000"/>
          </a:bodyPr>
          <a:lstStyle/>
          <a:p>
            <a:pPr>
              <a:lnSpc>
                <a:spcPct val="200000"/>
              </a:lnSpc>
            </a:pPr>
            <a:r>
              <a:rPr lang="ar-SA" b="1" dirty="0"/>
              <a:t>الضوء أو الضوء المرئي هو إشعاع كهرومغناطيسي مرئي للعين البشرية</a:t>
            </a:r>
          </a:p>
          <a:p>
            <a:pPr>
              <a:lnSpc>
                <a:spcPct val="200000"/>
              </a:lnSpc>
            </a:pPr>
            <a:r>
              <a:rPr lang="ar-SA" b="1" dirty="0"/>
              <a:t>ويعبر عنه أيضا  بمجموعة من الفوتونات وهي الوحدة الأولية للإشعاع ويحمل الفوتون كماً عالياً من الطاقة</a:t>
            </a:r>
            <a:endParaRPr lang="en-US" dirty="0"/>
          </a:p>
          <a:p>
            <a:pPr>
              <a:lnSpc>
                <a:spcPct val="200000"/>
              </a:lnSpc>
            </a:pPr>
            <a:r>
              <a:rPr lang="ar-SA" b="1" dirty="0">
                <a:solidFill>
                  <a:srgbClr val="FF0000"/>
                </a:solidFill>
              </a:rPr>
              <a:t>مصادر الضوء يمكن تقسيمها إلى قسمين هما :</a:t>
            </a:r>
            <a:endParaRPr lang="en-US" dirty="0">
              <a:solidFill>
                <a:srgbClr val="FF0000"/>
              </a:solidFill>
            </a:endParaRPr>
          </a:p>
          <a:p>
            <a:pPr lvl="0">
              <a:lnSpc>
                <a:spcPct val="200000"/>
              </a:lnSpc>
            </a:pPr>
            <a:r>
              <a:rPr lang="ar-SA" b="1" dirty="0"/>
              <a:t>المصادر الطبيعية</a:t>
            </a:r>
            <a:endParaRPr lang="en-US" dirty="0"/>
          </a:p>
          <a:p>
            <a:pPr lvl="0">
              <a:lnSpc>
                <a:spcPct val="200000"/>
              </a:lnSpc>
            </a:pPr>
            <a:r>
              <a:rPr lang="ar-SA" b="1" dirty="0"/>
              <a:t>المصادر الصناعية</a:t>
            </a:r>
            <a:endParaRPr lang="ar-SA" dirty="0"/>
          </a:p>
        </p:txBody>
      </p:sp>
      <p:pic>
        <p:nvPicPr>
          <p:cNvPr id="491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437112"/>
            <a:ext cx="38100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736" y="5330875"/>
            <a:ext cx="3810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63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0" y="260350"/>
            <a:ext cx="8097838" cy="1143000"/>
          </a:xfrm>
        </p:spPr>
        <p:txBody>
          <a:bodyPr/>
          <a:lstStyle/>
          <a:p>
            <a:pPr algn="ctr"/>
            <a:r>
              <a:rPr lang="ar-SA" sz="3600" b="1" dirty="0"/>
              <a:t>أهمية الطاقة الضوئية الشمسية</a:t>
            </a:r>
            <a:r>
              <a:rPr lang="ar-SA" sz="3600" dirty="0"/>
              <a:t> </a:t>
            </a:r>
            <a:br>
              <a:rPr lang="ar-SA" sz="3600" dirty="0"/>
            </a:br>
            <a:endParaRPr lang="en-US" sz="3600" dirty="0"/>
          </a:p>
        </p:txBody>
      </p:sp>
      <p:sp>
        <p:nvSpPr>
          <p:cNvPr id="454659" name="Rectangle 3"/>
          <p:cNvSpPr>
            <a:spLocks noGrp="1" noChangeArrowheads="1"/>
          </p:cNvSpPr>
          <p:nvPr>
            <p:ph type="body" idx="1"/>
          </p:nvPr>
        </p:nvSpPr>
        <p:spPr/>
        <p:txBody>
          <a:bodyPr/>
          <a:lstStyle/>
          <a:p>
            <a:pPr>
              <a:lnSpc>
                <a:spcPct val="80000"/>
              </a:lnSpc>
            </a:pPr>
            <a:r>
              <a:rPr lang="ar-SA" sz="2800" dirty="0"/>
              <a:t>ضروري لرؤيه الأجسام  </a:t>
            </a:r>
          </a:p>
          <a:p>
            <a:pPr>
              <a:lnSpc>
                <a:spcPct val="80000"/>
              </a:lnSpc>
            </a:pPr>
            <a:r>
              <a:rPr lang="ar-SA" sz="2800" dirty="0"/>
              <a:t>ضروري لصنع فيتامين</a:t>
            </a:r>
            <a:r>
              <a:rPr lang="en-US" sz="2800" dirty="0"/>
              <a:t>D </a:t>
            </a:r>
            <a:r>
              <a:rPr lang="ar-SA" sz="2800" dirty="0"/>
              <a:t> في الثديات .</a:t>
            </a:r>
          </a:p>
          <a:p>
            <a:pPr>
              <a:lnSpc>
                <a:spcPct val="80000"/>
              </a:lnSpc>
            </a:pPr>
            <a:r>
              <a:rPr lang="ar-SA" sz="2800" dirty="0"/>
              <a:t>يساعد على السير والقراءة.</a:t>
            </a:r>
          </a:p>
          <a:p>
            <a:pPr>
              <a:lnSpc>
                <a:spcPct val="80000"/>
              </a:lnSpc>
            </a:pPr>
            <a:r>
              <a:rPr lang="ar-SA" sz="2800" dirty="0"/>
              <a:t>يساعد النبات على القيام بعمليه البناء الضوئي.</a:t>
            </a:r>
          </a:p>
          <a:p>
            <a:pPr>
              <a:lnSpc>
                <a:spcPct val="80000"/>
              </a:lnSpc>
            </a:pPr>
            <a:r>
              <a:rPr lang="ar-SA" sz="2800" u="sng" dirty="0">
                <a:solidFill>
                  <a:srgbClr val="FF0000"/>
                </a:solidFill>
              </a:rPr>
              <a:t>الضوء له طبيعة موجيه  :</a:t>
            </a:r>
          </a:p>
          <a:p>
            <a:r>
              <a:rPr lang="ar-SA" sz="2800" dirty="0"/>
              <a:t>فهو يخضع لظواهر الانعكاس والانكسار </a:t>
            </a:r>
          </a:p>
          <a:p>
            <a:pPr marL="0" indent="0">
              <a:buNone/>
            </a:pPr>
            <a:r>
              <a:rPr lang="ar-SA" sz="2800" dirty="0"/>
              <a:t>والتداخل والحيود .</a:t>
            </a:r>
            <a:endParaRPr lang="en-US" sz="2800" dirty="0"/>
          </a:p>
          <a:p>
            <a:pPr marL="0" indent="0">
              <a:lnSpc>
                <a:spcPct val="80000"/>
              </a:lnSpc>
              <a:buNone/>
            </a:pPr>
            <a:endParaRPr lang="en-US" sz="2800" b="1" u="sng" dirty="0">
              <a:solidFill>
                <a:srgbClr val="FF0000"/>
              </a:solidFill>
            </a:endParaRPr>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84" y="1052736"/>
            <a:ext cx="2209801" cy="320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84" y="4230638"/>
            <a:ext cx="2209801" cy="207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7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b="1" dirty="0"/>
              <a:t>النباتات حسب احتياجاتها الضوئية تقسم إلى ثلاثة  </a:t>
            </a:r>
            <a:endParaRPr lang="ar-SA" sz="2800" dirty="0"/>
          </a:p>
        </p:txBody>
      </p:sp>
      <p:sp>
        <p:nvSpPr>
          <p:cNvPr id="3" name="عنصر نائب للمحتوى 2"/>
          <p:cNvSpPr>
            <a:spLocks noGrp="1"/>
          </p:cNvSpPr>
          <p:nvPr>
            <p:ph idx="1"/>
          </p:nvPr>
        </p:nvSpPr>
        <p:spPr>
          <a:xfrm>
            <a:off x="428596" y="1428736"/>
            <a:ext cx="8229600" cy="4525963"/>
          </a:xfrm>
        </p:spPr>
        <p:txBody>
          <a:bodyPr>
            <a:noAutofit/>
          </a:bodyPr>
          <a:lstStyle/>
          <a:p>
            <a:pPr marL="0" indent="0">
              <a:buNone/>
            </a:pPr>
            <a:r>
              <a:rPr lang="ar-SA" sz="2400" b="1" dirty="0">
                <a:solidFill>
                  <a:srgbClr val="FF0000"/>
                </a:solidFill>
              </a:rPr>
              <a:t>نباتات النهار الطويل -أكثر من 14 ساعة </a:t>
            </a:r>
            <a:endParaRPr lang="en-US" sz="2400" dirty="0">
              <a:solidFill>
                <a:srgbClr val="FF0000"/>
              </a:solidFill>
            </a:endParaRPr>
          </a:p>
          <a:p>
            <a:pPr marL="0" indent="0">
              <a:buNone/>
            </a:pPr>
            <a:r>
              <a:rPr lang="ar-SA" sz="2400" b="1" dirty="0"/>
              <a:t>وهي النباتات التي تزهر عندما تتعرض لفترة إضاءة أكثر من 14 ساعة ولا تزهر وتبقى فترة نموها الخضري إذا تعرضت لفترة إضاءة أقل من ذلك.</a:t>
            </a:r>
            <a:endParaRPr lang="en-US" sz="2400" dirty="0"/>
          </a:p>
          <a:p>
            <a:pPr marL="0" indent="0">
              <a:buNone/>
            </a:pPr>
            <a:r>
              <a:rPr lang="ar-SA" sz="2400" b="1" dirty="0">
                <a:solidFill>
                  <a:srgbClr val="FF0000"/>
                </a:solidFill>
              </a:rPr>
              <a:t>نباتات النهار القصير- أقل من 14 ساعة </a:t>
            </a:r>
            <a:endParaRPr lang="en-US" sz="2400" dirty="0">
              <a:solidFill>
                <a:srgbClr val="FF0000"/>
              </a:solidFill>
            </a:endParaRPr>
          </a:p>
          <a:p>
            <a:pPr marL="0" indent="0">
              <a:buNone/>
            </a:pPr>
            <a:r>
              <a:rPr lang="ar-SA" sz="2400" b="1" dirty="0"/>
              <a:t>هي النباتات التي تزهر إذا تعرضت لفترة إضاءة أقل من 14 ساعة وإذا تعرضت لفترة إضاءة أطول من ذلك لا تزهر وتبقى في نموها الخضري.</a:t>
            </a:r>
            <a:endParaRPr lang="en-US" sz="2400" dirty="0"/>
          </a:p>
          <a:p>
            <a:pPr marL="0" indent="0">
              <a:buNone/>
            </a:pPr>
            <a:r>
              <a:rPr lang="ar-SA" sz="2400" b="1" dirty="0">
                <a:solidFill>
                  <a:srgbClr val="FF0000"/>
                </a:solidFill>
              </a:rPr>
              <a:t>نباتات متعادلة النهار </a:t>
            </a:r>
            <a:endParaRPr lang="en-US" sz="2400" dirty="0">
              <a:solidFill>
                <a:srgbClr val="FF0000"/>
              </a:solidFill>
            </a:endParaRPr>
          </a:p>
          <a:p>
            <a:pPr marL="0" indent="0">
              <a:buNone/>
            </a:pPr>
            <a:r>
              <a:rPr lang="ar-SA" sz="2400" b="1" dirty="0"/>
              <a:t>هي النباتات التي تزهر إذا تعرضت لفترات إضاءة يومية </a:t>
            </a:r>
            <a:r>
              <a:rPr lang="ar-EG" sz="2400" b="1" dirty="0"/>
              <a:t>طبيعية</a:t>
            </a:r>
            <a:r>
              <a:rPr lang="ar-SA" sz="2400" b="1" dirty="0"/>
              <a:t>.</a:t>
            </a:r>
            <a:endParaRPr lang="en-US" sz="2400" dirty="0"/>
          </a:p>
          <a:p>
            <a:pPr marL="0" indent="0">
              <a:buNone/>
            </a:pPr>
            <a:endParaRPr lang="ar-SA" sz="2400" dirty="0"/>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869160"/>
            <a:ext cx="5400600" cy="155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2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sz="3600" u="sng" dirty="0"/>
              <a:t>التجربة: تأثير الضوء على نمو </a:t>
            </a:r>
            <a:r>
              <a:rPr lang="ar-SA" sz="3600" u="sng" dirty="0" err="1"/>
              <a:t>البادرات</a:t>
            </a:r>
            <a:r>
              <a:rPr lang="ar-SA" sz="3600" u="sng" dirty="0"/>
              <a:t> </a:t>
            </a:r>
          </a:p>
        </p:txBody>
      </p:sp>
      <p:sp>
        <p:nvSpPr>
          <p:cNvPr id="3" name="عنصر نائب للمحتوى 2"/>
          <p:cNvSpPr>
            <a:spLocks noGrp="1"/>
          </p:cNvSpPr>
          <p:nvPr>
            <p:ph idx="1"/>
          </p:nvPr>
        </p:nvSpPr>
        <p:spPr>
          <a:xfrm>
            <a:off x="467544" y="1066606"/>
            <a:ext cx="8229600" cy="5314722"/>
          </a:xfrm>
        </p:spPr>
        <p:txBody>
          <a:bodyPr>
            <a:noAutofit/>
          </a:bodyPr>
          <a:lstStyle/>
          <a:p>
            <a:pPr marL="288000">
              <a:lnSpc>
                <a:spcPct val="170000"/>
              </a:lnSpc>
              <a:spcBef>
                <a:spcPts val="0"/>
              </a:spcBef>
              <a:buNone/>
            </a:pPr>
            <a:r>
              <a:rPr lang="ar-SA" sz="2400" b="1" u="sng" dirty="0">
                <a:solidFill>
                  <a:srgbClr val="FF0000"/>
                </a:solidFill>
              </a:rPr>
              <a:t>الأدوات </a:t>
            </a:r>
            <a:r>
              <a:rPr lang="ar-SA" sz="2000" b="1" dirty="0">
                <a:solidFill>
                  <a:srgbClr val="FF0000"/>
                </a:solidFill>
              </a:rPr>
              <a:t>:      </a:t>
            </a:r>
            <a:r>
              <a:rPr lang="ar-SA" sz="2000" b="1" dirty="0" err="1"/>
              <a:t>بادرات</a:t>
            </a:r>
            <a:r>
              <a:rPr lang="ar-SA" sz="2000" b="1" dirty="0"/>
              <a:t> ( فول ، ذرة ، قمح ) نامية في أصص</a:t>
            </a:r>
            <a:endParaRPr lang="en-US" sz="2000" b="1" dirty="0"/>
          </a:p>
          <a:p>
            <a:pPr marL="288000">
              <a:lnSpc>
                <a:spcPct val="170000"/>
              </a:lnSpc>
              <a:spcBef>
                <a:spcPts val="0"/>
              </a:spcBef>
              <a:buNone/>
            </a:pPr>
            <a:r>
              <a:rPr lang="ar-SA" sz="2000" b="1" u="sng" dirty="0">
                <a:solidFill>
                  <a:srgbClr val="FF0000"/>
                </a:solidFill>
              </a:rPr>
              <a:t>طريقة العمل :</a:t>
            </a:r>
            <a:endParaRPr lang="en-US" sz="2000" u="sng" dirty="0">
              <a:solidFill>
                <a:srgbClr val="FF0000"/>
              </a:solidFill>
            </a:endParaRPr>
          </a:p>
          <a:p>
            <a:pPr marL="288000" lvl="0">
              <a:lnSpc>
                <a:spcPct val="170000"/>
              </a:lnSpc>
              <a:spcBef>
                <a:spcPts val="0"/>
              </a:spcBef>
            </a:pPr>
            <a:r>
              <a:rPr lang="ar-SA" sz="2000" b="1" dirty="0"/>
              <a:t>نأخذ ثلاثة أصص تحتوي على نباتات متساوية الطول تقريباً وتقسم إلى ثلاثة أقسام </a:t>
            </a:r>
            <a:endParaRPr lang="en-US" sz="2000" dirty="0"/>
          </a:p>
          <a:p>
            <a:pPr marL="288000" lvl="0">
              <a:lnSpc>
                <a:spcPct val="170000"/>
              </a:lnSpc>
              <a:spcBef>
                <a:spcPts val="0"/>
              </a:spcBef>
            </a:pPr>
            <a:r>
              <a:rPr lang="ar-SA" sz="2000" b="1" dirty="0">
                <a:solidFill>
                  <a:schemeClr val="bg1">
                    <a:lumMod val="50000"/>
                  </a:schemeClr>
                </a:solidFill>
              </a:rPr>
              <a:t>أصص توضع في إضاءة مستمرة قوية</a:t>
            </a:r>
            <a:endParaRPr lang="en-US" sz="2000" dirty="0">
              <a:solidFill>
                <a:schemeClr val="bg1">
                  <a:lumMod val="50000"/>
                </a:schemeClr>
              </a:solidFill>
            </a:endParaRPr>
          </a:p>
          <a:p>
            <a:pPr marL="288000" lvl="0">
              <a:lnSpc>
                <a:spcPct val="170000"/>
              </a:lnSpc>
              <a:spcBef>
                <a:spcPts val="0"/>
              </a:spcBef>
            </a:pPr>
            <a:r>
              <a:rPr lang="ar-SA" sz="2000" b="1" dirty="0">
                <a:solidFill>
                  <a:schemeClr val="bg1">
                    <a:lumMod val="50000"/>
                  </a:schemeClr>
                </a:solidFill>
              </a:rPr>
              <a:t>أصص توضع في الظلام التام</a:t>
            </a:r>
            <a:endParaRPr lang="en-US" sz="2000" dirty="0">
              <a:solidFill>
                <a:schemeClr val="bg1">
                  <a:lumMod val="50000"/>
                </a:schemeClr>
              </a:solidFill>
            </a:endParaRPr>
          </a:p>
          <a:p>
            <a:pPr marL="288000" lvl="0">
              <a:lnSpc>
                <a:spcPct val="170000"/>
              </a:lnSpc>
              <a:spcBef>
                <a:spcPts val="0"/>
              </a:spcBef>
            </a:pPr>
            <a:r>
              <a:rPr lang="ar-SA" sz="2000" b="1" dirty="0">
                <a:solidFill>
                  <a:schemeClr val="bg1">
                    <a:lumMod val="50000"/>
                  </a:schemeClr>
                </a:solidFill>
              </a:rPr>
              <a:t>أصص توضع في بيئة عادية ( طبيعية)</a:t>
            </a:r>
            <a:r>
              <a:rPr lang="ar-SA" sz="2000" b="1" dirty="0" err="1">
                <a:solidFill>
                  <a:schemeClr val="bg1">
                    <a:lumMod val="50000"/>
                  </a:schemeClr>
                </a:solidFill>
              </a:rPr>
              <a:t>كنترول</a:t>
            </a:r>
            <a:r>
              <a:rPr lang="ar-SA" sz="2000" b="1" dirty="0">
                <a:solidFill>
                  <a:schemeClr val="bg1">
                    <a:lumMod val="50000"/>
                  </a:schemeClr>
                </a:solidFill>
              </a:rPr>
              <a:t> </a:t>
            </a:r>
            <a:endParaRPr lang="en-US" sz="2000" dirty="0">
              <a:solidFill>
                <a:schemeClr val="bg1">
                  <a:lumMod val="50000"/>
                </a:schemeClr>
              </a:solidFill>
            </a:endParaRPr>
          </a:p>
          <a:p>
            <a:pPr marL="288000" lvl="0">
              <a:lnSpc>
                <a:spcPct val="170000"/>
              </a:lnSpc>
              <a:spcBef>
                <a:spcPts val="0"/>
              </a:spcBef>
            </a:pPr>
            <a:r>
              <a:rPr lang="ar-SA" sz="2000" b="1" dirty="0"/>
              <a:t>تروى النباتات يومياً ولمدة أسبوع يجب أن تكون درجة الحرارة متساوية تقريباً في البيئات التي وضعت فيها النباتات</a:t>
            </a:r>
          </a:p>
          <a:p>
            <a:pPr marL="288000" lvl="0">
              <a:lnSpc>
                <a:spcPct val="170000"/>
              </a:lnSpc>
              <a:spcBef>
                <a:spcPts val="0"/>
              </a:spcBef>
            </a:pPr>
            <a:r>
              <a:rPr lang="ar-SA" sz="2000" b="1" dirty="0"/>
              <a:t>لاحظ الفرق في استجابة النباتات للمعاملات الضوئية المختلفة وسجل النتائج دوريا بصور وناقش النتيجة</a:t>
            </a:r>
            <a:endParaRPr lang="en-US" sz="2000" dirty="0"/>
          </a:p>
          <a:p>
            <a:pPr marL="288000">
              <a:lnSpc>
                <a:spcPct val="170000"/>
              </a:lnSpc>
              <a:spcBef>
                <a:spcPts val="0"/>
              </a:spcBef>
            </a:pPr>
            <a:endParaRPr lang="ar-SA" sz="2000" dirty="0"/>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52936"/>
            <a:ext cx="316835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1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a:effectLst>
                  <a:outerShdw blurRad="50800" dist="38100" algn="tr" rotWithShape="0">
                    <a:prstClr val="black">
                      <a:alpha val="40000"/>
                    </a:prstClr>
                  </a:outerShdw>
                </a:effectLst>
              </a:rPr>
              <a:t>جدول المعاملات الثلاث </a:t>
            </a:r>
            <a:endParaRPr lang="ar-SA"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326305346"/>
              </p:ext>
            </p:extLst>
          </p:nvPr>
        </p:nvGraphicFramePr>
        <p:xfrm>
          <a:off x="539552" y="1412776"/>
          <a:ext cx="7589435" cy="4019868"/>
        </p:xfrm>
        <a:graphic>
          <a:graphicData uri="http://schemas.openxmlformats.org/drawingml/2006/table">
            <a:tbl>
              <a:tblPr rtl="1">
                <a:effectLst/>
                <a:tableStyleId>{125E5076-3810-47DD-B79F-674D7AD40C01}</a:tableStyleId>
              </a:tblPr>
              <a:tblGrid>
                <a:gridCol w="1084205">
                  <a:extLst>
                    <a:ext uri="{9D8B030D-6E8A-4147-A177-3AD203B41FA5}">
                      <a16:colId xmlns:a16="http://schemas.microsoft.com/office/drawing/2014/main" val="20000"/>
                    </a:ext>
                  </a:extLst>
                </a:gridCol>
                <a:gridCol w="1084205">
                  <a:extLst>
                    <a:ext uri="{9D8B030D-6E8A-4147-A177-3AD203B41FA5}">
                      <a16:colId xmlns:a16="http://schemas.microsoft.com/office/drawing/2014/main" val="20001"/>
                    </a:ext>
                  </a:extLst>
                </a:gridCol>
                <a:gridCol w="1084205">
                  <a:extLst>
                    <a:ext uri="{9D8B030D-6E8A-4147-A177-3AD203B41FA5}">
                      <a16:colId xmlns:a16="http://schemas.microsoft.com/office/drawing/2014/main" val="20002"/>
                    </a:ext>
                  </a:extLst>
                </a:gridCol>
                <a:gridCol w="1084205">
                  <a:extLst>
                    <a:ext uri="{9D8B030D-6E8A-4147-A177-3AD203B41FA5}">
                      <a16:colId xmlns:a16="http://schemas.microsoft.com/office/drawing/2014/main" val="20003"/>
                    </a:ext>
                  </a:extLst>
                </a:gridCol>
                <a:gridCol w="1084205">
                  <a:extLst>
                    <a:ext uri="{9D8B030D-6E8A-4147-A177-3AD203B41FA5}">
                      <a16:colId xmlns:a16="http://schemas.microsoft.com/office/drawing/2014/main" val="20004"/>
                    </a:ext>
                  </a:extLst>
                </a:gridCol>
                <a:gridCol w="1084205">
                  <a:extLst>
                    <a:ext uri="{9D8B030D-6E8A-4147-A177-3AD203B41FA5}">
                      <a16:colId xmlns:a16="http://schemas.microsoft.com/office/drawing/2014/main" val="20005"/>
                    </a:ext>
                  </a:extLst>
                </a:gridCol>
                <a:gridCol w="1084205">
                  <a:extLst>
                    <a:ext uri="{9D8B030D-6E8A-4147-A177-3AD203B41FA5}">
                      <a16:colId xmlns:a16="http://schemas.microsoft.com/office/drawing/2014/main" val="20006"/>
                    </a:ext>
                  </a:extLst>
                </a:gridCol>
              </a:tblGrid>
              <a:tr h="0">
                <a:tc rowSpan="2">
                  <a:txBody>
                    <a:bodyPr/>
                    <a:lstStyle/>
                    <a:p>
                      <a:pPr algn="ctr" rtl="1">
                        <a:lnSpc>
                          <a:spcPct val="150000"/>
                        </a:lnSpc>
                        <a:spcAft>
                          <a:spcPts val="0"/>
                        </a:spcAft>
                      </a:pPr>
                      <a:r>
                        <a:rPr lang="ar-SA" sz="2800" dirty="0">
                          <a:solidFill>
                            <a:schemeClr val="bg1">
                              <a:lumMod val="50000"/>
                            </a:schemeClr>
                          </a:solidFill>
                        </a:rPr>
                        <a:t>عدد </a:t>
                      </a:r>
                      <a:r>
                        <a:rPr lang="ar-SA" sz="2800" dirty="0" err="1">
                          <a:solidFill>
                            <a:schemeClr val="bg1">
                              <a:lumMod val="50000"/>
                            </a:schemeClr>
                          </a:solidFill>
                        </a:rPr>
                        <a:t>البادرات</a:t>
                      </a: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1">
                        <a:lnSpc>
                          <a:spcPct val="150000"/>
                        </a:lnSpc>
                        <a:spcAft>
                          <a:spcPts val="0"/>
                        </a:spcAft>
                      </a:pPr>
                      <a:r>
                        <a:rPr lang="ar-SA" sz="2800" dirty="0">
                          <a:solidFill>
                            <a:schemeClr val="bg1">
                              <a:lumMod val="50000"/>
                            </a:schemeClr>
                          </a:solidFill>
                        </a:rPr>
                        <a:t>الطول الابتدائي</a:t>
                      </a: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hMerge="1">
                  <a:txBody>
                    <a:bodyPr/>
                    <a:lstStyle/>
                    <a:p>
                      <a:pPr algn="ctr" rtl="1">
                        <a:lnSpc>
                          <a:spcPct val="150000"/>
                        </a:lnSpc>
                        <a:spcAft>
                          <a:spcPts val="0"/>
                        </a:spcAft>
                      </a:pP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hMerge="1">
                  <a:txBody>
                    <a:bodyPr/>
                    <a:lstStyle/>
                    <a:p>
                      <a:pPr algn="ctr" rtl="1">
                        <a:lnSpc>
                          <a:spcPct val="150000"/>
                        </a:lnSpc>
                        <a:spcAft>
                          <a:spcPts val="0"/>
                        </a:spcAft>
                      </a:pP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gridSpan="3">
                  <a:txBody>
                    <a:bodyPr/>
                    <a:lstStyle/>
                    <a:p>
                      <a:pPr algn="ctr" rtl="1">
                        <a:lnSpc>
                          <a:spcPct val="150000"/>
                        </a:lnSpc>
                        <a:spcAft>
                          <a:spcPts val="0"/>
                        </a:spcAft>
                      </a:pPr>
                      <a:r>
                        <a:rPr lang="ar-SA" sz="2800" dirty="0">
                          <a:solidFill>
                            <a:schemeClr val="bg1">
                              <a:lumMod val="50000"/>
                            </a:schemeClr>
                          </a:solidFill>
                        </a:rPr>
                        <a:t>الطول النهائي</a:t>
                      </a: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hMerge="1">
                  <a:txBody>
                    <a:bodyPr/>
                    <a:lstStyle/>
                    <a:p>
                      <a:pPr algn="ctr" rtl="1">
                        <a:lnSpc>
                          <a:spcPct val="150000"/>
                        </a:lnSpc>
                        <a:spcAft>
                          <a:spcPts val="0"/>
                        </a:spcAft>
                      </a:pP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hMerge="1">
                  <a:txBody>
                    <a:bodyPr/>
                    <a:lstStyle/>
                    <a:p>
                      <a:pPr algn="ctr" rtl="1">
                        <a:lnSpc>
                          <a:spcPct val="150000"/>
                        </a:lnSpc>
                        <a:spcAft>
                          <a:spcPts val="0"/>
                        </a:spcAft>
                      </a:pP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0"/>
                  </a:ext>
                </a:extLst>
              </a:tr>
              <a:tr h="0">
                <a:tc vMerge="1">
                  <a:txBody>
                    <a:bodyPr/>
                    <a:lstStyle/>
                    <a:p>
                      <a:pPr algn="ctr" rtl="1">
                        <a:lnSpc>
                          <a:spcPct val="150000"/>
                        </a:lnSpc>
                        <a:spcAft>
                          <a:spcPts val="0"/>
                        </a:spcAft>
                      </a:pPr>
                      <a:endParaRPr lang="en-US" sz="28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2400" dirty="0">
                          <a:solidFill>
                            <a:schemeClr val="bg1">
                              <a:lumMod val="50000"/>
                            </a:schemeClr>
                          </a:solidFill>
                          <a:latin typeface="Times New Roman"/>
                          <a:ea typeface="Times New Roman"/>
                        </a:rPr>
                        <a:t>المستمر </a:t>
                      </a:r>
                      <a:endParaRPr lang="en-US" sz="24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r>
                        <a:rPr lang="ar-SA" sz="2400" dirty="0">
                          <a:solidFill>
                            <a:schemeClr val="bg1">
                              <a:lumMod val="50000"/>
                            </a:schemeClr>
                          </a:solidFill>
                          <a:latin typeface="Times New Roman"/>
                          <a:ea typeface="Times New Roman"/>
                        </a:rPr>
                        <a:t>الظلام</a:t>
                      </a:r>
                      <a:endParaRPr lang="en-US" sz="24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r>
                        <a:rPr lang="ar-SA" sz="2400" dirty="0" err="1">
                          <a:solidFill>
                            <a:schemeClr val="bg1">
                              <a:lumMod val="50000"/>
                            </a:schemeClr>
                          </a:solidFill>
                          <a:latin typeface="Times New Roman"/>
                          <a:ea typeface="Times New Roman"/>
                        </a:rPr>
                        <a:t>الكنترول</a:t>
                      </a:r>
                      <a:endParaRPr lang="en-US" sz="24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r>
                        <a:rPr lang="ar-SA" sz="2400" dirty="0">
                          <a:solidFill>
                            <a:schemeClr val="bg1">
                              <a:lumMod val="50000"/>
                            </a:schemeClr>
                          </a:solidFill>
                          <a:latin typeface="Times New Roman"/>
                          <a:ea typeface="Times New Roman"/>
                        </a:rPr>
                        <a:t>المستمر </a:t>
                      </a:r>
                      <a:endParaRPr lang="en-US" sz="24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algn="ctr" rtl="1">
                        <a:lnSpc>
                          <a:spcPct val="150000"/>
                        </a:lnSpc>
                        <a:spcAft>
                          <a:spcPts val="0"/>
                        </a:spcAft>
                      </a:pPr>
                      <a:r>
                        <a:rPr lang="ar-SA" sz="2400" dirty="0">
                          <a:solidFill>
                            <a:schemeClr val="bg1">
                              <a:lumMod val="50000"/>
                            </a:schemeClr>
                          </a:solidFill>
                          <a:latin typeface="Times New Roman"/>
                          <a:ea typeface="Times New Roman"/>
                        </a:rPr>
                        <a:t>الظلام</a:t>
                      </a:r>
                      <a:endParaRPr lang="en-US" sz="24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tc>
                  <a:txBody>
                    <a:bodyPr/>
                    <a:lstStyle/>
                    <a:p>
                      <a:pPr algn="ctr" rtl="1">
                        <a:lnSpc>
                          <a:spcPct val="150000"/>
                        </a:lnSpc>
                        <a:spcAft>
                          <a:spcPts val="0"/>
                        </a:spcAft>
                      </a:pPr>
                      <a:r>
                        <a:rPr lang="ar-SA" sz="2400" dirty="0" err="1">
                          <a:solidFill>
                            <a:schemeClr val="bg1">
                              <a:lumMod val="50000"/>
                            </a:schemeClr>
                          </a:solidFill>
                          <a:latin typeface="Times New Roman"/>
                          <a:ea typeface="Times New Roman"/>
                        </a:rPr>
                        <a:t>الكنترول</a:t>
                      </a:r>
                      <a:endParaRPr lang="en-US" sz="2400" dirty="0">
                        <a:solidFill>
                          <a:schemeClr val="bg1">
                            <a:lumMod val="50000"/>
                          </a:schemeClr>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1"/>
                  </a:ext>
                </a:extLst>
              </a:tr>
              <a:tr h="0">
                <a:tc>
                  <a:txBody>
                    <a:bodyPr/>
                    <a:lstStyle/>
                    <a:p>
                      <a:pPr algn="ctr" rtl="1">
                        <a:lnSpc>
                          <a:spcPct val="150000"/>
                        </a:lnSpc>
                        <a:spcAft>
                          <a:spcPts val="0"/>
                        </a:spcAft>
                      </a:pPr>
                      <a:r>
                        <a:rPr lang="ar-SA" sz="2800" dirty="0">
                          <a:solidFill>
                            <a:schemeClr val="bg1">
                              <a:lumMod val="50000"/>
                            </a:schemeClr>
                          </a:solidFill>
                        </a:rPr>
                        <a:t>1</a:t>
                      </a:r>
                      <a:endParaRPr lang="en-US" sz="2800" dirty="0">
                        <a:solidFill>
                          <a:schemeClr val="bg1">
                            <a:lumMod val="50000"/>
                          </a:schemeClr>
                        </a:solidFill>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20000"/>
                        <a:lumOff val="80000"/>
                      </a:schemeClr>
                    </a:solidFill>
                  </a:tcPr>
                </a:tc>
                <a:extLst>
                  <a:ext uri="{0D108BD9-81ED-4DB2-BD59-A6C34878D82A}">
                    <a16:rowId xmlns:a16="http://schemas.microsoft.com/office/drawing/2014/main" val="10002"/>
                  </a:ext>
                </a:extLst>
              </a:tr>
              <a:tr h="0">
                <a:tc>
                  <a:txBody>
                    <a:bodyPr/>
                    <a:lstStyle/>
                    <a:p>
                      <a:pPr algn="ctr" rtl="1">
                        <a:lnSpc>
                          <a:spcPct val="150000"/>
                        </a:lnSpc>
                        <a:spcAft>
                          <a:spcPts val="0"/>
                        </a:spcAft>
                      </a:pPr>
                      <a:r>
                        <a:rPr lang="ar-SA" sz="2800" dirty="0">
                          <a:solidFill>
                            <a:schemeClr val="bg1">
                              <a:lumMod val="50000"/>
                            </a:schemeClr>
                          </a:solidFill>
                        </a:rPr>
                        <a:t>2</a:t>
                      </a:r>
                      <a:endParaRPr lang="en-US" sz="2800" dirty="0">
                        <a:solidFill>
                          <a:schemeClr val="bg1">
                            <a:lumMod val="50000"/>
                          </a:schemeClr>
                        </a:solidFill>
                        <a:latin typeface="Times New Roman"/>
                        <a:ea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lumMod val="20000"/>
                        <a:lumOff val="80000"/>
                      </a:schemeClr>
                    </a:solidFill>
                  </a:tcPr>
                </a:tc>
                <a:extLst>
                  <a:ext uri="{0D108BD9-81ED-4DB2-BD59-A6C34878D82A}">
                    <a16:rowId xmlns:a16="http://schemas.microsoft.com/office/drawing/2014/main" val="10003"/>
                  </a:ext>
                </a:extLst>
              </a:tr>
              <a:tr h="0">
                <a:tc>
                  <a:txBody>
                    <a:bodyPr/>
                    <a:lstStyle/>
                    <a:p>
                      <a:pPr algn="ctr" rtl="1">
                        <a:lnSpc>
                          <a:spcPct val="150000"/>
                        </a:lnSpc>
                        <a:spcAft>
                          <a:spcPts val="0"/>
                        </a:spcAft>
                      </a:pPr>
                      <a:r>
                        <a:rPr lang="ar-SA" sz="2800" dirty="0">
                          <a:solidFill>
                            <a:schemeClr val="bg1">
                              <a:lumMod val="50000"/>
                            </a:schemeClr>
                          </a:solidFill>
                        </a:rPr>
                        <a:t>3</a:t>
                      </a:r>
                      <a:endParaRPr lang="en-US" sz="2800" dirty="0">
                        <a:solidFill>
                          <a:schemeClr val="bg1">
                            <a:lumMod val="50000"/>
                          </a:schemeClr>
                        </a:solidFill>
                        <a:latin typeface="Times New Roman"/>
                        <a:ea typeface="Times New Roman"/>
                      </a:endParaRPr>
                    </a:p>
                  </a:txBody>
                  <a:tcPr marL="68580" marR="68580" marT="0" marB="0"/>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20000"/>
                        <a:lumOff val="80000"/>
                      </a:schemeClr>
                    </a:solidFill>
                  </a:tcPr>
                </a:tc>
                <a:extLst>
                  <a:ext uri="{0D108BD9-81ED-4DB2-BD59-A6C34878D82A}">
                    <a16:rowId xmlns:a16="http://schemas.microsoft.com/office/drawing/2014/main" val="10004"/>
                  </a:ext>
                </a:extLst>
              </a:tr>
              <a:tr h="0">
                <a:tc>
                  <a:txBody>
                    <a:bodyPr/>
                    <a:lstStyle/>
                    <a:p>
                      <a:pPr algn="ctr" rtl="1">
                        <a:lnSpc>
                          <a:spcPct val="150000"/>
                        </a:lnSpc>
                        <a:spcAft>
                          <a:spcPts val="0"/>
                        </a:spcAft>
                      </a:pPr>
                      <a:r>
                        <a:rPr lang="ar-SA" sz="2800" dirty="0">
                          <a:solidFill>
                            <a:schemeClr val="bg1">
                              <a:lumMod val="50000"/>
                            </a:schemeClr>
                          </a:solidFill>
                        </a:rPr>
                        <a:t>المتوسط</a:t>
                      </a:r>
                      <a:endParaRPr lang="en-US" sz="2800" dirty="0">
                        <a:solidFill>
                          <a:schemeClr val="bg1">
                            <a:lumMod val="50000"/>
                          </a:schemeClr>
                        </a:solidFill>
                        <a:latin typeface="Times New Roman"/>
                        <a:ea typeface="Times New Roman"/>
                      </a:endParaRPr>
                    </a:p>
                  </a:txBody>
                  <a:tcPr marL="68580" marR="68580" marT="0" marB="0"/>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40000"/>
                        <a:lumOff val="6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20000"/>
                        <a:lumOff val="80000"/>
                      </a:schemeClr>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chemeClr val="bg1">
                        <a:lumMod val="20000"/>
                        <a:lumOff val="80000"/>
                      </a:schemeClr>
                    </a:solidFill>
                  </a:tcPr>
                </a:tc>
                <a:extLst>
                  <a:ext uri="{0D108BD9-81ED-4DB2-BD59-A6C34878D82A}">
                    <a16:rowId xmlns:a16="http://schemas.microsoft.com/office/drawing/2014/main" val="10005"/>
                  </a:ext>
                </a:extLst>
              </a:tr>
              <a:tr h="0">
                <a:tc>
                  <a:txBody>
                    <a:bodyPr/>
                    <a:lstStyle/>
                    <a:p>
                      <a:pPr algn="ctr" rtl="1">
                        <a:lnSpc>
                          <a:spcPct val="150000"/>
                        </a:lnSpc>
                        <a:spcAft>
                          <a:spcPts val="0"/>
                        </a:spcAft>
                      </a:pPr>
                      <a:r>
                        <a:rPr lang="ar-SA" sz="2800" dirty="0"/>
                        <a:t>الزيادة</a:t>
                      </a:r>
                      <a:endParaRPr lang="en-US" sz="2800" dirty="0">
                        <a:latin typeface="Times New Roman"/>
                        <a:ea typeface="Times New Roman"/>
                      </a:endParaRPr>
                    </a:p>
                  </a:txBody>
                  <a:tcPr marL="68580" marR="68580" marT="0" marB="0">
                    <a:solidFill>
                      <a:srgbClr val="70A8DA"/>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rgbClr val="70A8DA"/>
                    </a:solidFill>
                  </a:tcPr>
                </a:tc>
                <a:tc>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rgbClr val="70A8DA"/>
                    </a:solidFill>
                  </a:tcPr>
                </a:tc>
                <a:tc gridSpan="4">
                  <a:txBody>
                    <a:bodyPr/>
                    <a:lstStyle/>
                    <a:p>
                      <a:pPr algn="ctr" rtl="1">
                        <a:lnSpc>
                          <a:spcPct val="150000"/>
                        </a:lnSpc>
                        <a:spcAft>
                          <a:spcPts val="0"/>
                        </a:spcAft>
                      </a:pPr>
                      <a:endParaRPr lang="en-US" sz="2800" dirty="0">
                        <a:latin typeface="Times New Roman"/>
                        <a:ea typeface="Times New Roman"/>
                      </a:endParaRPr>
                    </a:p>
                  </a:txBody>
                  <a:tcPr marL="68580" marR="68580" marT="0" marB="0">
                    <a:solidFill>
                      <a:srgbClr val="70A8DA"/>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041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a:effectLst>
                  <a:outerShdw blurRad="50800" dist="38100" algn="tr" rotWithShape="0">
                    <a:prstClr val="black">
                      <a:alpha val="40000"/>
                    </a:prstClr>
                  </a:outerShdw>
                </a:effectLst>
              </a:rPr>
              <a:t>لرسم منحنى التأثير الضوئي على النبات </a:t>
            </a:r>
            <a:endParaRPr lang="ar-SA" sz="3600" dirty="0"/>
          </a:p>
        </p:txBody>
      </p:sp>
      <p:sp>
        <p:nvSpPr>
          <p:cNvPr id="3" name="عنصر نائب للمحتوى 2"/>
          <p:cNvSpPr>
            <a:spLocks noGrp="1"/>
          </p:cNvSpPr>
          <p:nvPr>
            <p:ph idx="1"/>
          </p:nvPr>
        </p:nvSpPr>
        <p:spPr>
          <a:xfrm>
            <a:off x="3693051" y="1340768"/>
            <a:ext cx="5004093" cy="4733925"/>
          </a:xfrm>
        </p:spPr>
        <p:txBody>
          <a:bodyPr>
            <a:normAutofit/>
          </a:bodyPr>
          <a:lstStyle/>
          <a:p>
            <a:pPr>
              <a:lnSpc>
                <a:spcPct val="200000"/>
              </a:lnSpc>
            </a:pPr>
            <a:r>
              <a:rPr lang="ar-SA" sz="2400" b="1"/>
              <a:t>المتوسط لطول النباتات في المعاملات الثلاثة المختلفة كالتالي :</a:t>
            </a:r>
            <a:endParaRPr lang="en-US" sz="2400"/>
          </a:p>
          <a:p>
            <a:pPr marL="0" indent="0">
              <a:lnSpc>
                <a:spcPct val="200000"/>
              </a:lnSpc>
              <a:buNone/>
            </a:pPr>
            <a:r>
              <a:rPr lang="ar-SA" sz="2400" b="1">
                <a:solidFill>
                  <a:schemeClr val="bg1">
                    <a:lumMod val="50000"/>
                  </a:schemeClr>
                </a:solidFill>
              </a:rPr>
              <a:t>المتوسط (الزيادة ) = الطول الابتدائي + الطول النهائي/ 2</a:t>
            </a:r>
            <a:endParaRPr lang="en-US" sz="2400" b="1">
              <a:solidFill>
                <a:schemeClr val="bg1">
                  <a:lumMod val="50000"/>
                </a:schemeClr>
              </a:solidFill>
            </a:endParaRPr>
          </a:p>
          <a:p>
            <a:pPr marL="0" indent="0">
              <a:lnSpc>
                <a:spcPct val="200000"/>
              </a:lnSpc>
              <a:buNone/>
            </a:pPr>
            <a:r>
              <a:rPr lang="ar-SA" sz="2400" b="1">
                <a:solidFill>
                  <a:srgbClr val="333333"/>
                </a:solidFill>
              </a:rPr>
              <a:t>معدل النمو (ملم/ساعة)= الزيا</a:t>
            </a:r>
            <a:r>
              <a:rPr lang="ar-EG" sz="2400" b="1">
                <a:solidFill>
                  <a:srgbClr val="333333"/>
                </a:solidFill>
              </a:rPr>
              <a:t>د</a:t>
            </a:r>
            <a:r>
              <a:rPr lang="ar-SA" sz="2400" b="1">
                <a:solidFill>
                  <a:srgbClr val="333333"/>
                </a:solidFill>
              </a:rPr>
              <a:t>ة في الطول/ الفترة الزمنية.</a:t>
            </a:r>
            <a:endParaRPr lang="en-US" sz="2400" dirty="0">
              <a:solidFill>
                <a:srgbClr val="333333"/>
              </a:solidFill>
            </a:endParaRPr>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97" y="1340768"/>
            <a:ext cx="3422154" cy="470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03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611313" y="876300"/>
            <a:ext cx="6165850" cy="4497388"/>
            <a:chOff x="735" y="117"/>
            <a:chExt cx="4315" cy="3352"/>
          </a:xfrm>
        </p:grpSpPr>
        <p:sp>
          <p:nvSpPr>
            <p:cNvPr id="25603" name="AutoShape 3"/>
            <p:cNvSpPr>
              <a:spLocks noChangeArrowheads="1"/>
            </p:cNvSpPr>
            <p:nvPr/>
          </p:nvSpPr>
          <p:spPr bwMode="gray">
            <a:xfrm flipV="1">
              <a:off x="735" y="117"/>
              <a:ext cx="4315" cy="3352"/>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4"/>
                    <a:pt x="10800" y="885"/>
                  </a:cubicBezTo>
                  <a:cubicBezTo>
                    <a:pt x="16259" y="885"/>
                    <a:pt x="20692" y="5299"/>
                    <a:pt x="20714" y="10759"/>
                  </a:cubicBezTo>
                  <a:lnTo>
                    <a:pt x="21599" y="10755"/>
                  </a:lnTo>
                  <a:cubicBezTo>
                    <a:pt x="21575" y="4808"/>
                    <a:pt x="16747" y="-1"/>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ar-SA"/>
            </a:p>
          </p:txBody>
        </p:sp>
        <p:sp>
          <p:nvSpPr>
            <p:cNvPr id="25604" name="AutoShape 4"/>
            <p:cNvSpPr>
              <a:spLocks noChangeArrowheads="1"/>
            </p:cNvSpPr>
            <p:nvPr/>
          </p:nvSpPr>
          <p:spPr bwMode="gray">
            <a:xfrm flipV="1">
              <a:off x="1042" y="376"/>
              <a:ext cx="3665" cy="2847"/>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4"/>
                    <a:pt x="10800" y="885"/>
                  </a:cubicBezTo>
                  <a:cubicBezTo>
                    <a:pt x="16259" y="885"/>
                    <a:pt x="20692" y="5299"/>
                    <a:pt x="20714" y="10759"/>
                  </a:cubicBezTo>
                  <a:lnTo>
                    <a:pt x="21599" y="10755"/>
                  </a:lnTo>
                  <a:cubicBezTo>
                    <a:pt x="21575" y="4808"/>
                    <a:pt x="16747" y="-1"/>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ar-SA"/>
            </a:p>
          </p:txBody>
        </p:sp>
        <p:sp>
          <p:nvSpPr>
            <p:cNvPr id="25605" name="AutoShape 5"/>
            <p:cNvSpPr>
              <a:spLocks noChangeArrowheads="1"/>
            </p:cNvSpPr>
            <p:nvPr/>
          </p:nvSpPr>
          <p:spPr bwMode="gray">
            <a:xfrm flipV="1">
              <a:off x="1315" y="540"/>
              <a:ext cx="3148" cy="2445"/>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4"/>
                    <a:pt x="10800" y="885"/>
                  </a:cubicBezTo>
                  <a:cubicBezTo>
                    <a:pt x="16259" y="885"/>
                    <a:pt x="20692" y="5299"/>
                    <a:pt x="20714" y="10759"/>
                  </a:cubicBezTo>
                  <a:lnTo>
                    <a:pt x="21599" y="10755"/>
                  </a:lnTo>
                  <a:cubicBezTo>
                    <a:pt x="21575" y="4808"/>
                    <a:pt x="16747" y="-1"/>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ar-SA"/>
            </a:p>
          </p:txBody>
        </p:sp>
        <p:sp>
          <p:nvSpPr>
            <p:cNvPr id="25606" name="AutoShape 6"/>
            <p:cNvSpPr>
              <a:spLocks noChangeArrowheads="1"/>
            </p:cNvSpPr>
            <p:nvPr/>
          </p:nvSpPr>
          <p:spPr bwMode="gray">
            <a:xfrm flipV="1">
              <a:off x="1660" y="889"/>
              <a:ext cx="2409" cy="1871"/>
            </a:xfrm>
            <a:custGeom>
              <a:avLst/>
              <a:gdLst>
                <a:gd name="G0" fmla="+- 9915 0 0"/>
                <a:gd name="G1" fmla="+- -11780953 0 0"/>
                <a:gd name="G2" fmla="+- 0 0 -11780953"/>
                <a:gd name="T0" fmla="*/ 0 256 1"/>
                <a:gd name="T1" fmla="*/ 180 256 1"/>
                <a:gd name="G3" fmla="+- -11780953 T0 T1"/>
                <a:gd name="T2" fmla="*/ 0 256 1"/>
                <a:gd name="T3" fmla="*/ 90 256 1"/>
                <a:gd name="G4" fmla="+- -11780953 T2 T3"/>
                <a:gd name="G5" fmla="*/ G4 2 1"/>
                <a:gd name="T4" fmla="*/ 90 256 1"/>
                <a:gd name="T5" fmla="*/ 0 256 1"/>
                <a:gd name="G6" fmla="+- -11780953 T4 T5"/>
                <a:gd name="G7" fmla="*/ G6 2 1"/>
                <a:gd name="G8" fmla="abs -1178095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15"/>
                <a:gd name="G18" fmla="*/ 9915 1 2"/>
                <a:gd name="G19" fmla="+- G18 5400 0"/>
                <a:gd name="G20" fmla="cos G19 -11780953"/>
                <a:gd name="G21" fmla="sin G19 -11780953"/>
                <a:gd name="G22" fmla="+- G20 10800 0"/>
                <a:gd name="G23" fmla="+- G21 10800 0"/>
                <a:gd name="G24" fmla="+- 10800 0 G20"/>
                <a:gd name="G25" fmla="+- 9915 10800 0"/>
                <a:gd name="G26" fmla="?: G9 G17 G25"/>
                <a:gd name="G27" fmla="?: G9 0 21600"/>
                <a:gd name="G28" fmla="cos 10800 -11780953"/>
                <a:gd name="G29" fmla="sin 10800 -11780953"/>
                <a:gd name="G30" fmla="sin 9915 -11780953"/>
                <a:gd name="G31" fmla="+- G28 10800 0"/>
                <a:gd name="G32" fmla="+- G29 10800 0"/>
                <a:gd name="G33" fmla="+- G30 10800 0"/>
                <a:gd name="G34" fmla="?: G4 0 G31"/>
                <a:gd name="G35" fmla="?: -11780953 G34 0"/>
                <a:gd name="G36" fmla="?: G6 G35 G31"/>
                <a:gd name="G37" fmla="+- 21600 0 G36"/>
                <a:gd name="G38" fmla="?: G4 0 G33"/>
                <a:gd name="G39" fmla="?: -11780953 G38 G32"/>
                <a:gd name="G40" fmla="?: G6 G39 0"/>
                <a:gd name="G41" fmla="?: G4 G32 21600"/>
                <a:gd name="G42" fmla="?: G6 G41 G33"/>
                <a:gd name="T12" fmla="*/ 10800 w 21600"/>
                <a:gd name="T13" fmla="*/ 0 h 21600"/>
                <a:gd name="T14" fmla="*/ 442 w 21600"/>
                <a:gd name="T15" fmla="*/ 10757 h 21600"/>
                <a:gd name="T16" fmla="*/ 10800 w 21600"/>
                <a:gd name="T17" fmla="*/ 885 h 21600"/>
                <a:gd name="T18" fmla="*/ 21158 w 21600"/>
                <a:gd name="T19" fmla="*/ 1075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5" y="10759"/>
                  </a:moveTo>
                  <a:cubicBezTo>
                    <a:pt x="907" y="5299"/>
                    <a:pt x="5340" y="884"/>
                    <a:pt x="10800" y="885"/>
                  </a:cubicBezTo>
                  <a:cubicBezTo>
                    <a:pt x="16259" y="885"/>
                    <a:pt x="20692" y="5299"/>
                    <a:pt x="20714" y="10759"/>
                  </a:cubicBezTo>
                  <a:lnTo>
                    <a:pt x="21599" y="10755"/>
                  </a:lnTo>
                  <a:cubicBezTo>
                    <a:pt x="21575" y="4808"/>
                    <a:pt x="16747" y="-1"/>
                    <a:pt x="10799" y="0"/>
                  </a:cubicBezTo>
                  <a:cubicBezTo>
                    <a:pt x="4852" y="0"/>
                    <a:pt x="24" y="4808"/>
                    <a:pt x="0" y="10755"/>
                  </a:cubicBezTo>
                  <a:close/>
                </a:path>
              </a:pathLst>
            </a:custGeom>
            <a:gradFill rotWithShape="1">
              <a:gsLst>
                <a:gs pos="0">
                  <a:schemeClr val="folHlink">
                    <a:gamma/>
                    <a:tint val="69804"/>
                    <a:invGamma/>
                    <a:alpha val="30000"/>
                  </a:schemeClr>
                </a:gs>
                <a:gs pos="50000">
                  <a:schemeClr val="folHlink"/>
                </a:gs>
                <a:gs pos="100000">
                  <a:schemeClr val="folHlink">
                    <a:gamma/>
                    <a:tint val="69804"/>
                    <a:invGamma/>
                    <a:alpha val="30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ar-SA"/>
            </a:p>
          </p:txBody>
        </p:sp>
      </p:grpSp>
      <p:grpSp>
        <p:nvGrpSpPr>
          <p:cNvPr id="25607" name="Group 7"/>
          <p:cNvGrpSpPr>
            <a:grpSpLocks/>
          </p:cNvGrpSpPr>
          <p:nvPr/>
        </p:nvGrpSpPr>
        <p:grpSpPr bwMode="auto">
          <a:xfrm>
            <a:off x="5992813" y="2528888"/>
            <a:ext cx="1855787" cy="1897062"/>
            <a:chOff x="545" y="1564"/>
            <a:chExt cx="748" cy="765"/>
          </a:xfrm>
        </p:grpSpPr>
        <p:sp>
          <p:nvSpPr>
            <p:cNvPr id="25608" name="Oval 8" descr="5"/>
            <p:cNvSpPr>
              <a:spLocks noChangeArrowheads="1"/>
            </p:cNvSpPr>
            <p:nvPr/>
          </p:nvSpPr>
          <p:spPr bwMode="gray">
            <a:xfrm>
              <a:off x="545" y="1589"/>
              <a:ext cx="748" cy="740"/>
            </a:xfrm>
            <a:prstGeom prst="ellipse">
              <a:avLst/>
            </a:prstGeom>
            <a:blipFill dpi="0" rotWithShape="1">
              <a:blip r:embed="rId2" cstate="print"/>
              <a:srcRect/>
              <a:stretch>
                <a:fillRect/>
              </a:stretch>
            </a:blip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ar-SA"/>
            </a:p>
          </p:txBody>
        </p:sp>
        <p:pic>
          <p:nvPicPr>
            <p:cNvPr id="25609" name="Picture 9"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gray">
            <a:xfrm>
              <a:off x="573" y="1564"/>
              <a:ext cx="688" cy="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10" name="Group 10"/>
          <p:cNvGrpSpPr>
            <a:grpSpLocks/>
          </p:cNvGrpSpPr>
          <p:nvPr/>
        </p:nvGrpSpPr>
        <p:grpSpPr bwMode="auto">
          <a:xfrm>
            <a:off x="1454150" y="2689225"/>
            <a:ext cx="1792288" cy="1835150"/>
            <a:chOff x="1656" y="2948"/>
            <a:chExt cx="748" cy="765"/>
          </a:xfrm>
        </p:grpSpPr>
        <p:sp>
          <p:nvSpPr>
            <p:cNvPr id="25611" name="Oval 11"/>
            <p:cNvSpPr>
              <a:spLocks noChangeArrowheads="1"/>
            </p:cNvSpPr>
            <p:nvPr/>
          </p:nvSpPr>
          <p:spPr bwMode="gray">
            <a:xfrm>
              <a:off x="1656" y="2973"/>
              <a:ext cx="748" cy="740"/>
            </a:xfrm>
            <a:prstGeom prst="ellipse">
              <a:avLst/>
            </a:prstGeom>
            <a:blipFill dpi="0" rotWithShape="1">
              <a:blip r:embed="rId4" cstate="print"/>
              <a:srcRect/>
              <a:stretch>
                <a:fillRect/>
              </a:stretch>
            </a:blip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ar-SA"/>
            </a:p>
          </p:txBody>
        </p:sp>
        <p:pic>
          <p:nvPicPr>
            <p:cNvPr id="25612" name="Picture 12"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gray">
            <a:xfrm>
              <a:off x="1684" y="2948"/>
              <a:ext cx="688" cy="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13" name="Group 13"/>
          <p:cNvGrpSpPr>
            <a:grpSpLocks/>
          </p:cNvGrpSpPr>
          <p:nvPr/>
        </p:nvGrpSpPr>
        <p:grpSpPr bwMode="auto">
          <a:xfrm>
            <a:off x="3925888" y="3937000"/>
            <a:ext cx="1789112" cy="1831975"/>
            <a:chOff x="4107" y="2578"/>
            <a:chExt cx="748" cy="765"/>
          </a:xfrm>
        </p:grpSpPr>
        <p:sp>
          <p:nvSpPr>
            <p:cNvPr id="25614" name="Oval 14" descr="6"/>
            <p:cNvSpPr>
              <a:spLocks noChangeArrowheads="1"/>
            </p:cNvSpPr>
            <p:nvPr/>
          </p:nvSpPr>
          <p:spPr bwMode="gray">
            <a:xfrm>
              <a:off x="4107" y="2603"/>
              <a:ext cx="748" cy="740"/>
            </a:xfrm>
            <a:prstGeom prst="ellipse">
              <a:avLst/>
            </a:prstGeom>
            <a:blipFill dpi="0" rotWithShape="1">
              <a:blip r:embed="rId5" cstate="print"/>
              <a:srcRect/>
              <a:stretch>
                <a:fillRect/>
              </a:stretch>
            </a:blipFill>
            <a:ln w="635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ar-SA"/>
            </a:p>
          </p:txBody>
        </p:sp>
        <p:pic>
          <p:nvPicPr>
            <p:cNvPr id="25615" name="Picture 15" descr="cir_lighteffect0"/>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gray">
            <a:xfrm>
              <a:off x="4135" y="2578"/>
              <a:ext cx="688" cy="618"/>
            </a:xfrm>
            <a:prstGeom prst="rect">
              <a:avLst/>
            </a:prstGeom>
            <a:noFill/>
            <a:extLst>
              <a:ext uri="{909E8E84-426E-40DD-AFC4-6F175D3DCCD1}">
                <a14:hiddenFill xmlns:a14="http://schemas.microsoft.com/office/drawing/2010/main">
                  <a:solidFill>
                    <a:srgbClr val="FFFFFF"/>
                  </a:solidFill>
                </a14:hiddenFill>
              </a:ext>
            </a:extLst>
          </p:spPr>
        </p:pic>
      </p:grpSp>
      <p:sp>
        <p:nvSpPr>
          <p:cNvPr id="25616" name="AutoShape 16"/>
          <p:cNvSpPr>
            <a:spLocks noChangeArrowheads="1"/>
          </p:cNvSpPr>
          <p:nvPr/>
        </p:nvSpPr>
        <p:spPr bwMode="gray">
          <a:xfrm>
            <a:off x="1535113" y="4610100"/>
            <a:ext cx="1612900" cy="415925"/>
          </a:xfrm>
          <a:prstGeom prst="roundRect">
            <a:avLst>
              <a:gd name="adj" fmla="val 26185"/>
            </a:avLst>
          </a:prstGeom>
          <a:gradFill rotWithShape="1">
            <a:gsLst>
              <a:gs pos="0">
                <a:schemeClr val="hlink">
                  <a:gamma/>
                  <a:shade val="76078"/>
                  <a:invGamma/>
                </a:schemeClr>
              </a:gs>
              <a:gs pos="50000">
                <a:schemeClr val="hlink"/>
              </a:gs>
              <a:gs pos="100000">
                <a:schemeClr val="hlink">
                  <a:gamma/>
                  <a:shade val="76078"/>
                  <a:invGamma/>
                </a:schemeClr>
              </a:gs>
            </a:gsLst>
            <a:lin ang="5400000" scaled="1"/>
          </a:gradFill>
          <a:ln w="9525">
            <a:solidFill>
              <a:srgbClr val="FEFEFE">
                <a:alpha val="70000"/>
              </a:srgbClr>
            </a:solidFill>
            <a:round/>
            <a:headEnd/>
            <a:tailEnd/>
          </a:ln>
          <a:effectLst>
            <a:outerShdw dist="53882" dir="2700000" algn="ctr" rotWithShape="0">
              <a:srgbClr val="000000">
                <a:alpha val="50000"/>
              </a:srgbClr>
            </a:outerShdw>
          </a:effectLst>
        </p:spPr>
        <p:txBody>
          <a:bodyPr wrap="none" anchor="ctr"/>
          <a:lstStyle/>
          <a:p>
            <a:endParaRPr lang="ar-SA"/>
          </a:p>
        </p:txBody>
      </p:sp>
      <p:sp>
        <p:nvSpPr>
          <p:cNvPr id="25617" name="Text Box 17"/>
          <p:cNvSpPr txBox="1">
            <a:spLocks noChangeArrowheads="1"/>
          </p:cNvSpPr>
          <p:nvPr/>
        </p:nvSpPr>
        <p:spPr bwMode="gray">
          <a:xfrm>
            <a:off x="1514475" y="4608513"/>
            <a:ext cx="1674813"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ar-SA" b="1" dirty="0">
                <a:solidFill>
                  <a:srgbClr val="FFFFFF"/>
                </a:solidFill>
              </a:rPr>
              <a:t> </a:t>
            </a:r>
            <a:r>
              <a:rPr lang="ar-SA" b="1" dirty="0" err="1">
                <a:solidFill>
                  <a:srgbClr val="FFFFFF"/>
                </a:solidFill>
              </a:rPr>
              <a:t>كنترول</a:t>
            </a:r>
            <a:endParaRPr lang="en-US" b="1" dirty="0">
              <a:solidFill>
                <a:srgbClr val="FFFFFF"/>
              </a:solidFill>
            </a:endParaRPr>
          </a:p>
        </p:txBody>
      </p:sp>
      <p:sp>
        <p:nvSpPr>
          <p:cNvPr id="25618" name="AutoShape 18"/>
          <p:cNvSpPr>
            <a:spLocks noChangeArrowheads="1"/>
          </p:cNvSpPr>
          <p:nvPr/>
        </p:nvSpPr>
        <p:spPr bwMode="gray">
          <a:xfrm>
            <a:off x="3978275" y="5830888"/>
            <a:ext cx="1612900" cy="417512"/>
          </a:xfrm>
          <a:prstGeom prst="roundRect">
            <a:avLst>
              <a:gd name="adj" fmla="val 26185"/>
            </a:avLst>
          </a:prstGeom>
          <a:gradFill rotWithShape="1">
            <a:gsLst>
              <a:gs pos="0">
                <a:schemeClr val="accent2">
                  <a:gamma/>
                  <a:shade val="76078"/>
                  <a:invGamma/>
                </a:schemeClr>
              </a:gs>
              <a:gs pos="50000">
                <a:schemeClr val="accent2"/>
              </a:gs>
              <a:gs pos="100000">
                <a:schemeClr val="accent2">
                  <a:gamma/>
                  <a:shade val="76078"/>
                  <a:invGamma/>
                </a:schemeClr>
              </a:gs>
            </a:gsLst>
            <a:lin ang="5400000" scaled="1"/>
          </a:gradFill>
          <a:ln w="9525">
            <a:solidFill>
              <a:srgbClr val="FEFEFE">
                <a:alpha val="70000"/>
              </a:srgbClr>
            </a:solidFill>
            <a:round/>
            <a:headEnd/>
            <a:tailEnd/>
          </a:ln>
          <a:effectLst>
            <a:outerShdw dist="53882" dir="2700000" algn="ctr" rotWithShape="0">
              <a:srgbClr val="000000">
                <a:alpha val="50000"/>
              </a:srgbClr>
            </a:outerShdw>
          </a:effectLst>
        </p:spPr>
        <p:txBody>
          <a:bodyPr wrap="none" anchor="ctr"/>
          <a:lstStyle/>
          <a:p>
            <a:endParaRPr lang="ar-SA"/>
          </a:p>
        </p:txBody>
      </p:sp>
      <p:sp>
        <p:nvSpPr>
          <p:cNvPr id="25619" name="Text Box 19"/>
          <p:cNvSpPr txBox="1">
            <a:spLocks noChangeArrowheads="1"/>
          </p:cNvSpPr>
          <p:nvPr/>
        </p:nvSpPr>
        <p:spPr bwMode="gray">
          <a:xfrm>
            <a:off x="3957638" y="5827713"/>
            <a:ext cx="1673225" cy="366712"/>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ar-SA" b="1" dirty="0">
                <a:solidFill>
                  <a:srgbClr val="FFFFFF"/>
                </a:solidFill>
              </a:rPr>
              <a:t>مستمر</a:t>
            </a:r>
            <a:endParaRPr lang="en-US" b="1" dirty="0">
              <a:solidFill>
                <a:srgbClr val="FFFFFF"/>
              </a:solidFill>
            </a:endParaRPr>
          </a:p>
        </p:txBody>
      </p:sp>
      <p:sp>
        <p:nvSpPr>
          <p:cNvPr id="25620" name="AutoShape 20"/>
          <p:cNvSpPr>
            <a:spLocks noChangeArrowheads="1"/>
          </p:cNvSpPr>
          <p:nvPr/>
        </p:nvSpPr>
        <p:spPr bwMode="gray">
          <a:xfrm>
            <a:off x="6100763" y="4525963"/>
            <a:ext cx="1612900" cy="417512"/>
          </a:xfrm>
          <a:prstGeom prst="roundRect">
            <a:avLst>
              <a:gd name="adj" fmla="val 26185"/>
            </a:avLst>
          </a:prstGeom>
          <a:gradFill rotWithShape="1">
            <a:gsLst>
              <a:gs pos="0">
                <a:schemeClr val="accent1">
                  <a:gamma/>
                  <a:shade val="76078"/>
                  <a:invGamma/>
                </a:schemeClr>
              </a:gs>
              <a:gs pos="50000">
                <a:schemeClr val="accent1"/>
              </a:gs>
              <a:gs pos="100000">
                <a:schemeClr val="accent1">
                  <a:gamma/>
                  <a:shade val="76078"/>
                  <a:invGamma/>
                </a:schemeClr>
              </a:gs>
            </a:gsLst>
            <a:lin ang="5400000" scaled="1"/>
          </a:gradFill>
          <a:ln w="9525">
            <a:solidFill>
              <a:srgbClr val="FEFEFE">
                <a:alpha val="70000"/>
              </a:srgbClr>
            </a:solidFill>
            <a:round/>
            <a:headEnd/>
            <a:tailEnd/>
          </a:ln>
          <a:effectLst>
            <a:outerShdw dist="53882" dir="2700000" algn="ctr" rotWithShape="0">
              <a:srgbClr val="000000">
                <a:alpha val="50000"/>
              </a:srgbClr>
            </a:outerShdw>
          </a:effectLst>
        </p:spPr>
        <p:txBody>
          <a:bodyPr wrap="none" anchor="ctr"/>
          <a:lstStyle/>
          <a:p>
            <a:endParaRPr lang="ar-SA"/>
          </a:p>
        </p:txBody>
      </p:sp>
      <p:sp>
        <p:nvSpPr>
          <p:cNvPr id="25621" name="Text Box 21"/>
          <p:cNvSpPr txBox="1">
            <a:spLocks noChangeArrowheads="1"/>
          </p:cNvSpPr>
          <p:nvPr/>
        </p:nvSpPr>
        <p:spPr bwMode="gray">
          <a:xfrm>
            <a:off x="6070600" y="4537075"/>
            <a:ext cx="1676400" cy="3667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b="1" dirty="0">
                <a:solidFill>
                  <a:srgbClr val="FFFFFF"/>
                </a:solidFill>
              </a:rPr>
              <a:t> </a:t>
            </a:r>
            <a:r>
              <a:rPr lang="ar-SA" b="1" dirty="0">
                <a:solidFill>
                  <a:srgbClr val="FFFFFF"/>
                </a:solidFill>
              </a:rPr>
              <a:t>ظلام </a:t>
            </a:r>
            <a:endParaRPr lang="en-US" b="1" dirty="0">
              <a:solidFill>
                <a:srgbClr val="FFFFFF"/>
              </a:solidFill>
            </a:endParaRPr>
          </a:p>
        </p:txBody>
      </p:sp>
      <p:pic>
        <p:nvPicPr>
          <p:cNvPr id="25622" name="Picture 22" descr="shadow_1_m"/>
          <p:cNvPicPr>
            <a:picLocks noChangeAspect="1" noChangeArrowheads="1"/>
          </p:cNvPicPr>
          <p:nvPr/>
        </p:nvPicPr>
        <p:blipFill>
          <a:blip r:embed="rId6" cstate="print">
            <a:lum contrast="30000"/>
            <a:extLst>
              <a:ext uri="{28A0092B-C50C-407E-A947-70E740481C1C}">
                <a14:useLocalDpi xmlns:a14="http://schemas.microsoft.com/office/drawing/2010/main" val="0"/>
              </a:ext>
            </a:extLst>
          </a:blip>
          <a:srcRect/>
          <a:stretch>
            <a:fillRect/>
          </a:stretch>
        </p:blipFill>
        <p:spPr bwMode="gray">
          <a:xfrm>
            <a:off x="3932238" y="2260600"/>
            <a:ext cx="1606550" cy="1608138"/>
          </a:xfrm>
          <a:prstGeom prst="rect">
            <a:avLst/>
          </a:prstGeom>
          <a:noFill/>
          <a:extLst>
            <a:ext uri="{909E8E84-426E-40DD-AFC4-6F175D3DCCD1}">
              <a14:hiddenFill xmlns:a14="http://schemas.microsoft.com/office/drawing/2010/main">
                <a:solidFill>
                  <a:srgbClr val="FFFFFF"/>
                </a:solidFill>
              </a14:hiddenFill>
            </a:ext>
          </a:extLst>
        </p:spPr>
      </p:pic>
      <p:sp>
        <p:nvSpPr>
          <p:cNvPr id="25623" name="Oval 23"/>
          <p:cNvSpPr>
            <a:spLocks noChangeArrowheads="1"/>
          </p:cNvSpPr>
          <p:nvPr/>
        </p:nvSpPr>
        <p:spPr bwMode="gray">
          <a:xfrm>
            <a:off x="4132263" y="2451100"/>
            <a:ext cx="1212850" cy="1252538"/>
          </a:xfrm>
          <a:prstGeom prst="ellipse">
            <a:avLst/>
          </a:prstGeom>
          <a:gradFill rotWithShape="1">
            <a:gsLst>
              <a:gs pos="0">
                <a:srgbClr val="2DA2BF"/>
              </a:gs>
              <a:gs pos="100000">
                <a:srgbClr val="2DA2BF">
                  <a:gamma/>
                  <a:shade val="36471"/>
                  <a:invGamma/>
                </a:srgbClr>
              </a:gs>
            </a:gsLst>
            <a:lin ang="2700000" scaled="1"/>
          </a:gradFill>
          <a:ln>
            <a:noFill/>
          </a:ln>
          <a:effectLst/>
          <a:extLst>
            <a:ext uri="{91240B29-F687-4F45-9708-019B960494DF}">
              <a14:hiddenLine xmlns:a14="http://schemas.microsoft.com/office/drawing/2010/main" w="76200" algn="ctr">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pic>
        <p:nvPicPr>
          <p:cNvPr id="25624" name="Picture 24" descr="cir_highlight"/>
          <p:cNvPicPr>
            <a:picLocks noChangeAspect="1" noChangeArrowheads="1"/>
          </p:cNvPicPr>
          <p:nvPr/>
        </p:nvPicPr>
        <p:blipFill>
          <a:blip r:embed="rId7" cstate="print">
            <a:lum contrast="36000"/>
            <a:extLst>
              <a:ext uri="{28A0092B-C50C-407E-A947-70E740481C1C}">
                <a14:useLocalDpi xmlns:a14="http://schemas.microsoft.com/office/drawing/2010/main" val="0"/>
              </a:ext>
            </a:extLst>
          </a:blip>
          <a:srcRect/>
          <a:stretch>
            <a:fillRect/>
          </a:stretch>
        </p:blipFill>
        <p:spPr bwMode="gray">
          <a:xfrm rot="-382345">
            <a:off x="4129088" y="2451100"/>
            <a:ext cx="1187450" cy="1077913"/>
          </a:xfrm>
          <a:prstGeom prst="rect">
            <a:avLst/>
          </a:prstGeom>
          <a:noFill/>
          <a:extLst>
            <a:ext uri="{909E8E84-426E-40DD-AFC4-6F175D3DCCD1}">
              <a14:hiddenFill xmlns:a14="http://schemas.microsoft.com/office/drawing/2010/main">
                <a:solidFill>
                  <a:srgbClr val="FFFFFF"/>
                </a:solidFill>
              </a14:hiddenFill>
            </a:ext>
          </a:extLst>
        </p:spPr>
      </p:pic>
      <p:pic>
        <p:nvPicPr>
          <p:cNvPr id="25625" name="Picture 25" descr="cir_highlight"/>
          <p:cNvPicPr>
            <a:picLocks noChangeAspect="1" noChangeArrowheads="1"/>
          </p:cNvPicPr>
          <p:nvPr/>
        </p:nvPicPr>
        <p:blipFill>
          <a:blip r:embed="rId7" cstate="print">
            <a:lum contrast="36000"/>
            <a:extLst>
              <a:ext uri="{28A0092B-C50C-407E-A947-70E740481C1C}">
                <a14:useLocalDpi xmlns:a14="http://schemas.microsoft.com/office/drawing/2010/main" val="0"/>
              </a:ext>
            </a:extLst>
          </a:blip>
          <a:srcRect/>
          <a:stretch>
            <a:fillRect/>
          </a:stretch>
        </p:blipFill>
        <p:spPr bwMode="gray">
          <a:xfrm rot="9257910">
            <a:off x="4171950" y="2622550"/>
            <a:ext cx="1214438" cy="1066800"/>
          </a:xfrm>
          <a:prstGeom prst="rect">
            <a:avLst/>
          </a:prstGeom>
          <a:noFill/>
          <a:extLst>
            <a:ext uri="{909E8E84-426E-40DD-AFC4-6F175D3DCCD1}">
              <a14:hiddenFill xmlns:a14="http://schemas.microsoft.com/office/drawing/2010/main">
                <a:solidFill>
                  <a:srgbClr val="FFFFFF"/>
                </a:solidFill>
              </a14:hiddenFill>
            </a:ext>
          </a:extLst>
        </p:spPr>
      </p:pic>
      <p:sp>
        <p:nvSpPr>
          <p:cNvPr id="25626" name="Text Box 26"/>
          <p:cNvSpPr txBox="1">
            <a:spLocks noChangeArrowheads="1"/>
          </p:cNvSpPr>
          <p:nvPr/>
        </p:nvSpPr>
        <p:spPr bwMode="gray">
          <a:xfrm>
            <a:off x="3992563" y="2824163"/>
            <a:ext cx="154305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a:spAutoFit/>
          </a:bodyPr>
          <a:lstStyle/>
          <a:p>
            <a:pPr algn="ctr">
              <a:spcBef>
                <a:spcPct val="50000"/>
              </a:spcBef>
            </a:pPr>
            <a:r>
              <a:rPr lang="ar-SA" sz="2500" b="1" dirty="0">
                <a:solidFill>
                  <a:srgbClr val="FFFFFF"/>
                </a:solidFill>
              </a:rPr>
              <a:t> النتائج </a:t>
            </a:r>
            <a:endParaRPr lang="en-US" sz="2500" b="1" dirty="0">
              <a:solidFill>
                <a:srgbClr val="FFFFFF"/>
              </a:solidFill>
            </a:endParaRPr>
          </a:p>
        </p:txBody>
      </p:sp>
      <p:sp>
        <p:nvSpPr>
          <p:cNvPr id="25629" name="Rectangle 29"/>
          <p:cNvSpPr>
            <a:spLocks noGrp="1" noChangeArrowheads="1"/>
          </p:cNvSpPr>
          <p:nvPr>
            <p:ph type="title"/>
          </p:nvPr>
        </p:nvSpPr>
        <p:spPr/>
        <p:txBody>
          <a:bodyPr/>
          <a:lstStyle/>
          <a:p>
            <a:r>
              <a:rPr lang="ar-SA" dirty="0"/>
              <a:t>سجل النتائج ومثلها بيانيا </a:t>
            </a:r>
            <a:endParaRPr lang="en-US" dirty="0"/>
          </a:p>
        </p:txBody>
      </p:sp>
    </p:spTree>
  </p:cSld>
  <p:clrMapOvr>
    <a:masterClrMapping/>
  </p:clrMapOvr>
</p:sld>
</file>

<file path=ppt/theme/theme1.xml><?xml version="1.0" encoding="utf-8"?>
<a:theme xmlns:a="http://schemas.openxmlformats.org/drawingml/2006/main" name="574TGp_natural_light_ani">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574TGp_natural_light_ani</Template>
  <TotalTime>328</TotalTime>
  <Words>529</Words>
  <Application>Microsoft Office PowerPoint</Application>
  <PresentationFormat>On-screen Show (4:3)</PresentationFormat>
  <Paragraphs>75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Times New Roman</vt:lpstr>
      <vt:lpstr>574TGp_natural_light_ani</vt:lpstr>
      <vt:lpstr> lab 2 </vt:lpstr>
      <vt:lpstr>عامل الضوء ... الضوء - مصادرة -أهميته – احتياجات النباتات الضوئية – التجربة </vt:lpstr>
      <vt:lpstr>الضوء</vt:lpstr>
      <vt:lpstr>أهمية الطاقة الضوئية الشمسية  </vt:lpstr>
      <vt:lpstr>النباتات حسب احتياجاتها الضوئية تقسم إلى ثلاثة  </vt:lpstr>
      <vt:lpstr>التجربة: تأثير الضوء على نمو البادرات </vt:lpstr>
      <vt:lpstr>جدول المعاملات الثلاث </vt:lpstr>
      <vt:lpstr>لرسم منحنى التأثير الضوئي على النبات </vt:lpstr>
      <vt:lpstr>سجل النتائج ومثلها بيانيا </vt:lpstr>
      <vt:lpstr>PowerPoint Presentation</vt:lpstr>
      <vt:lpstr>PowerPoint Presentation</vt:lpstr>
      <vt:lpstr>درجة الحرارة ... الحرارة - الأهمية – مستويات درجات الحرارة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yasmeen</dc:creator>
  <cp:lastModifiedBy>Abdelrhman Gaafar</cp:lastModifiedBy>
  <cp:revision>28</cp:revision>
  <dcterms:created xsi:type="dcterms:W3CDTF">2013-09-24T17:10:52Z</dcterms:created>
  <dcterms:modified xsi:type="dcterms:W3CDTF">2022-02-14T07:09:49Z</dcterms:modified>
</cp:coreProperties>
</file>