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8" r:id="rId3"/>
    <p:sldId id="259" r:id="rId4"/>
    <p:sldId id="289" r:id="rId5"/>
    <p:sldId id="290" r:id="rId6"/>
    <p:sldId id="291" r:id="rId7"/>
    <p:sldId id="262" r:id="rId8"/>
    <p:sldId id="264" r:id="rId9"/>
    <p:sldId id="294" r:id="rId10"/>
    <p:sldId id="295" r:id="rId11"/>
    <p:sldId id="296" r:id="rId12"/>
    <p:sldId id="286"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D903"/>
    <a:srgbClr val="FFFFFF"/>
    <a:srgbClr val="B2B2B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4660"/>
  </p:normalViewPr>
  <p:slideViewPr>
    <p:cSldViewPr>
      <p:cViewPr varScale="1">
        <p:scale>
          <a:sx n="59" d="100"/>
          <a:sy n="59" d="100"/>
        </p:scale>
        <p:origin x="1472" y="52"/>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172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elrhman Z Gaafar" userId="727f7c06-4644-461f-a89c-178d40a3c8fc" providerId="ADAL" clId="{FA9D1F48-8E40-4452-8AA3-9F4AEAB54E1C}"/>
    <pc:docChg chg="modSld">
      <pc:chgData name="Abdelrhman Z Gaafar" userId="727f7c06-4644-461f-a89c-178d40a3c8fc" providerId="ADAL" clId="{FA9D1F48-8E40-4452-8AA3-9F4AEAB54E1C}" dt="2022-03-28T06:55:35.788" v="3" actId="20577"/>
      <pc:docMkLst>
        <pc:docMk/>
      </pc:docMkLst>
      <pc:sldChg chg="modSp mod">
        <pc:chgData name="Abdelrhman Z Gaafar" userId="727f7c06-4644-461f-a89c-178d40a3c8fc" providerId="ADAL" clId="{FA9D1F48-8E40-4452-8AA3-9F4AEAB54E1C}" dt="2022-03-28T06:55:35.788" v="3" actId="20577"/>
        <pc:sldMkLst>
          <pc:docMk/>
          <pc:sldMk cId="0" sldId="258"/>
        </pc:sldMkLst>
        <pc:spChg chg="mod">
          <ac:chgData name="Abdelrhman Z Gaafar" userId="727f7c06-4644-461f-a89c-178d40a3c8fc" providerId="ADAL" clId="{FA9D1F48-8E40-4452-8AA3-9F4AEAB54E1C}" dt="2022-03-28T06:55:35.788" v="3" actId="20577"/>
          <ac:spMkLst>
            <pc:docMk/>
            <pc:sldMk cId="0" sldId="258"/>
            <ac:spMk id="6171" creationId="{00000000-0000-0000-0000-000000000000}"/>
          </ac:spMkLst>
        </pc:spChg>
      </pc:sldChg>
      <pc:sldChg chg="modSp mod">
        <pc:chgData name="Abdelrhman Z Gaafar" userId="727f7c06-4644-461f-a89c-178d40a3c8fc" providerId="ADAL" clId="{FA9D1F48-8E40-4452-8AA3-9F4AEAB54E1C}" dt="2022-03-27T17:44:59.329" v="0" actId="21"/>
        <pc:sldMkLst>
          <pc:docMk/>
          <pc:sldMk cId="1073840756" sldId="296"/>
        </pc:sldMkLst>
        <pc:spChg chg="mod">
          <ac:chgData name="Abdelrhman Z Gaafar" userId="727f7c06-4644-461f-a89c-178d40a3c8fc" providerId="ADAL" clId="{FA9D1F48-8E40-4452-8AA3-9F4AEAB54E1C}" dt="2022-03-27T17:44:59.329" v="0" actId="21"/>
          <ac:spMkLst>
            <pc:docMk/>
            <pc:sldMk cId="1073840756" sldId="296"/>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577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578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578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E725861-0C41-4380-8ACF-12EDA202BEDD}" type="slidenum">
              <a:rPr lang="en-US"/>
              <a:pPr/>
              <a:t>‹#›</a:t>
            </a:fld>
            <a:endParaRPr lang="en-US"/>
          </a:p>
        </p:txBody>
      </p:sp>
    </p:spTree>
    <p:extLst>
      <p:ext uri="{BB962C8B-B14F-4D97-AF65-F5344CB8AC3E}">
        <p14:creationId xmlns:p14="http://schemas.microsoft.com/office/powerpoint/2010/main" val="3193216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48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94473C8-AE84-4B88-929A-6919F3524E90}" type="slidenum">
              <a:rPr lang="en-US"/>
              <a:pPr/>
              <a:t>‹#›</a:t>
            </a:fld>
            <a:endParaRPr lang="en-US"/>
          </a:p>
        </p:txBody>
      </p:sp>
    </p:spTree>
    <p:extLst>
      <p:ext uri="{BB962C8B-B14F-4D97-AF65-F5344CB8AC3E}">
        <p14:creationId xmlns:p14="http://schemas.microsoft.com/office/powerpoint/2010/main" val="31968009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3F587A-68BF-43D6-B1DA-6AB159D80C6C}" type="slidenum">
              <a:rPr lang="en-US"/>
              <a:pPr/>
              <a:t>1</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0FB90A-DE9D-4BEF-B416-13D92792204B}" type="slidenum">
              <a:rPr lang="en-US"/>
              <a:pPr/>
              <a:t>2</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2473FD-70AB-4312-B68E-BBD5F2F8B62C}" type="slidenum">
              <a:rPr lang="en-US"/>
              <a:pPr/>
              <a:t>3</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85CD6F-FA8F-4BD7-9BE7-588097E9F55D}" type="slidenum">
              <a:rPr lang="en-US"/>
              <a:pPr/>
              <a:t>7</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EE3149-501F-4C6E-ADF0-56DDABF2ED0A}" type="slidenum">
              <a:rPr lang="en-US"/>
              <a:pPr/>
              <a:t>8</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E94473C8-AE84-4B88-929A-6919F3524E90}"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81DE5-8AC1-45F6-8BF9-46641B4DF728}" type="slidenum">
              <a:rPr lang="en-US"/>
              <a:pPr/>
              <a:t>12</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3142" name="Rectangle 70"/>
          <p:cNvSpPr>
            <a:spLocks noChangeArrowheads="1"/>
          </p:cNvSpPr>
          <p:nvPr/>
        </p:nvSpPr>
        <p:spPr bwMode="gray">
          <a:xfrm>
            <a:off x="0" y="0"/>
            <a:ext cx="2109788"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nvGrpSpPr>
          <p:cNvPr id="3253" name="Group 181"/>
          <p:cNvGrpSpPr>
            <a:grpSpLocks/>
          </p:cNvGrpSpPr>
          <p:nvPr/>
        </p:nvGrpSpPr>
        <p:grpSpPr bwMode="auto">
          <a:xfrm rot="10800000">
            <a:off x="-6350" y="0"/>
            <a:ext cx="461963" cy="6858000"/>
            <a:chOff x="768" y="1700"/>
            <a:chExt cx="405" cy="2620"/>
          </a:xfrm>
        </p:grpSpPr>
        <p:sp>
          <p:nvSpPr>
            <p:cNvPr id="3254" name="Rectangle 182"/>
            <p:cNvSpPr>
              <a:spLocks noChangeArrowheads="1"/>
            </p:cNvSpPr>
            <p:nvPr userDrawn="1"/>
          </p:nvSpPr>
          <p:spPr bwMode="gray">
            <a:xfrm>
              <a:off x="768" y="1700"/>
              <a:ext cx="95"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255" name="Rectangle 183"/>
            <p:cNvSpPr>
              <a:spLocks noChangeArrowheads="1"/>
            </p:cNvSpPr>
            <p:nvPr userDrawn="1"/>
          </p:nvSpPr>
          <p:spPr bwMode="gray">
            <a:xfrm>
              <a:off x="912" y="1700"/>
              <a:ext cx="261"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3267" name="Group 195"/>
          <p:cNvGrpSpPr>
            <a:grpSpLocks/>
          </p:cNvGrpSpPr>
          <p:nvPr/>
        </p:nvGrpSpPr>
        <p:grpSpPr bwMode="auto">
          <a:xfrm>
            <a:off x="1371600" y="0"/>
            <a:ext cx="547688" cy="6858000"/>
            <a:chOff x="768" y="1700"/>
            <a:chExt cx="405" cy="2620"/>
          </a:xfrm>
        </p:grpSpPr>
        <p:sp>
          <p:nvSpPr>
            <p:cNvPr id="3268" name="Rectangle 196"/>
            <p:cNvSpPr>
              <a:spLocks noChangeArrowheads="1"/>
            </p:cNvSpPr>
            <p:nvPr userDrawn="1"/>
          </p:nvSpPr>
          <p:spPr bwMode="gray">
            <a:xfrm>
              <a:off x="768" y="1700"/>
              <a:ext cx="95"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269" name="Rectangle 197"/>
            <p:cNvSpPr>
              <a:spLocks noChangeArrowheads="1"/>
            </p:cNvSpPr>
            <p:nvPr userDrawn="1"/>
          </p:nvSpPr>
          <p:spPr bwMode="gray">
            <a:xfrm>
              <a:off x="912" y="1700"/>
              <a:ext cx="261"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sp>
        <p:nvSpPr>
          <p:cNvPr id="3237" name="Rectangle 165"/>
          <p:cNvSpPr>
            <a:spLocks noChangeArrowheads="1"/>
          </p:cNvSpPr>
          <p:nvPr/>
        </p:nvSpPr>
        <p:spPr bwMode="gray">
          <a:xfrm>
            <a:off x="6964363" y="6350"/>
            <a:ext cx="2179637" cy="984250"/>
          </a:xfrm>
          <a:prstGeom prst="rect">
            <a:avLst/>
          </a:prstGeom>
          <a:solidFill>
            <a:schemeClr val="accent2">
              <a:alpha val="7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075" name="Rectangle 3"/>
          <p:cNvSpPr>
            <a:spLocks noGrp="1" noChangeArrowheads="1"/>
          </p:cNvSpPr>
          <p:nvPr>
            <p:ph type="subTitle" idx="1"/>
          </p:nvPr>
        </p:nvSpPr>
        <p:spPr>
          <a:xfrm>
            <a:off x="5791200" y="4114800"/>
            <a:ext cx="2971800" cy="762000"/>
          </a:xfrm>
        </p:spPr>
        <p:txBody>
          <a:bodyPr/>
          <a:lstStyle>
            <a:lvl1pPr marL="0" indent="0" algn="dist">
              <a:buFontTx/>
              <a:buNone/>
              <a:defRPr sz="1400" i="1">
                <a:latin typeface="Times New Roman" pitchFamily="18" charset="0"/>
              </a:defRPr>
            </a:lvl1pPr>
          </a:lstStyle>
          <a:p>
            <a:pPr lvl="0"/>
            <a:r>
              <a:rPr lang="ar-SA" noProof="0"/>
              <a:t>انقر لتحرير نمط العنوان الثانوي الرئيسي</a:t>
            </a:r>
            <a:endParaRPr lang="en-US" noProof="0"/>
          </a:p>
        </p:txBody>
      </p:sp>
      <p:sp>
        <p:nvSpPr>
          <p:cNvPr id="3076" name="Rectangle 4"/>
          <p:cNvSpPr>
            <a:spLocks noGrp="1" noChangeArrowheads="1"/>
          </p:cNvSpPr>
          <p:nvPr>
            <p:ph type="dt" sz="half" idx="2"/>
          </p:nvPr>
        </p:nvSpPr>
        <p:spPr>
          <a:xfrm>
            <a:off x="3103563" y="6445250"/>
            <a:ext cx="1144587" cy="276225"/>
          </a:xfrm>
        </p:spPr>
        <p:txBody>
          <a:bodyPr/>
          <a:lstStyle>
            <a:lvl1pPr>
              <a:defRPr/>
            </a:lvl1pPr>
          </a:lstStyle>
          <a:p>
            <a:endParaRPr lang="en-US"/>
          </a:p>
        </p:txBody>
      </p:sp>
      <p:sp>
        <p:nvSpPr>
          <p:cNvPr id="3077" name="Rectangle 5"/>
          <p:cNvSpPr>
            <a:spLocks noGrp="1" noChangeArrowheads="1"/>
          </p:cNvSpPr>
          <p:nvPr>
            <p:ph type="ftr" sz="quarter" idx="3"/>
          </p:nvPr>
        </p:nvSpPr>
        <p:spPr>
          <a:xfrm>
            <a:off x="4572000" y="6445250"/>
            <a:ext cx="1206500" cy="276225"/>
          </a:xfrm>
        </p:spPr>
        <p:txBody>
          <a:bodyPr/>
          <a:lstStyle>
            <a:lvl1pPr>
              <a:defRPr/>
            </a:lvl1pPr>
          </a:lstStyle>
          <a:p>
            <a:endParaRPr lang="en-US"/>
          </a:p>
        </p:txBody>
      </p:sp>
      <p:sp>
        <p:nvSpPr>
          <p:cNvPr id="3078" name="Rectangle 6"/>
          <p:cNvSpPr>
            <a:spLocks noGrp="1" noChangeArrowheads="1"/>
          </p:cNvSpPr>
          <p:nvPr>
            <p:ph type="sldNum" sz="quarter" idx="4"/>
          </p:nvPr>
        </p:nvSpPr>
        <p:spPr>
          <a:xfrm>
            <a:off x="6096000" y="6445250"/>
            <a:ext cx="1100138" cy="276225"/>
          </a:xfrm>
        </p:spPr>
        <p:txBody>
          <a:bodyPr/>
          <a:lstStyle>
            <a:lvl1pPr>
              <a:defRPr/>
            </a:lvl1pPr>
          </a:lstStyle>
          <a:p>
            <a:fld id="{A8FE4581-2CBD-4B14-8784-0FCFA59A3BFC}" type="slidenum">
              <a:rPr lang="en-US"/>
              <a:pPr/>
              <a:t>‹#›</a:t>
            </a:fld>
            <a:endParaRPr lang="en-US"/>
          </a:p>
        </p:txBody>
      </p:sp>
      <p:sp>
        <p:nvSpPr>
          <p:cNvPr id="3138" name="Rectangle 66"/>
          <p:cNvSpPr>
            <a:spLocks noChangeArrowheads="1"/>
          </p:cNvSpPr>
          <p:nvPr/>
        </p:nvSpPr>
        <p:spPr bwMode="gray">
          <a:xfrm>
            <a:off x="2476500" y="1289050"/>
            <a:ext cx="6667500" cy="17018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236" name="Rectangle 164"/>
          <p:cNvSpPr>
            <a:spLocks noChangeArrowheads="1"/>
          </p:cNvSpPr>
          <p:nvPr/>
        </p:nvSpPr>
        <p:spPr bwMode="gray">
          <a:xfrm rot="-5400000">
            <a:off x="4041775" y="-1854200"/>
            <a:ext cx="990600" cy="4699000"/>
          </a:xfrm>
          <a:prstGeom prst="rect">
            <a:avLst/>
          </a:prstGeom>
          <a:solidFill>
            <a:schemeClr val="tx2">
              <a:alpha val="7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074" name="Rectangle 2"/>
          <p:cNvSpPr>
            <a:spLocks noGrp="1" noChangeArrowheads="1"/>
          </p:cNvSpPr>
          <p:nvPr>
            <p:ph type="ctrTitle"/>
          </p:nvPr>
        </p:nvSpPr>
        <p:spPr>
          <a:xfrm>
            <a:off x="990600" y="2722563"/>
            <a:ext cx="7772400" cy="1470025"/>
          </a:xfrm>
        </p:spPr>
        <p:txBody>
          <a:bodyPr/>
          <a:lstStyle>
            <a:lvl1pPr algn="r">
              <a:defRPr sz="4400"/>
            </a:lvl1pPr>
          </a:lstStyle>
          <a:p>
            <a:pPr lvl="0"/>
            <a:r>
              <a:rPr lang="ar-SA" noProof="0"/>
              <a:t>انقر لتحرير نمط العنوان الرئيسي</a:t>
            </a:r>
            <a:endParaRPr lang="en-US" noProof="0"/>
          </a:p>
        </p:txBody>
      </p:sp>
      <p:grpSp>
        <p:nvGrpSpPr>
          <p:cNvPr id="3271" name="Group 199"/>
          <p:cNvGrpSpPr>
            <a:grpSpLocks/>
          </p:cNvGrpSpPr>
          <p:nvPr/>
        </p:nvGrpSpPr>
        <p:grpSpPr bwMode="auto">
          <a:xfrm>
            <a:off x="2859088" y="0"/>
            <a:ext cx="547687" cy="990600"/>
            <a:chOff x="768" y="1700"/>
            <a:chExt cx="405" cy="2620"/>
          </a:xfrm>
        </p:grpSpPr>
        <p:sp>
          <p:nvSpPr>
            <p:cNvPr id="3272" name="Rectangle 200"/>
            <p:cNvSpPr>
              <a:spLocks noChangeArrowheads="1"/>
            </p:cNvSpPr>
            <p:nvPr userDrawn="1"/>
          </p:nvSpPr>
          <p:spPr bwMode="gray">
            <a:xfrm>
              <a:off x="768" y="1700"/>
              <a:ext cx="95" cy="2620"/>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273" name="Rectangle 201"/>
            <p:cNvSpPr>
              <a:spLocks noChangeArrowheads="1"/>
            </p:cNvSpPr>
            <p:nvPr userDrawn="1"/>
          </p:nvSpPr>
          <p:spPr bwMode="gray">
            <a:xfrm>
              <a:off x="912" y="1700"/>
              <a:ext cx="261" cy="2620"/>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3275" name="Group 203"/>
          <p:cNvGrpSpPr>
            <a:grpSpLocks/>
          </p:cNvGrpSpPr>
          <p:nvPr/>
        </p:nvGrpSpPr>
        <p:grpSpPr bwMode="auto">
          <a:xfrm>
            <a:off x="4405313" y="0"/>
            <a:ext cx="547687" cy="990600"/>
            <a:chOff x="768" y="1700"/>
            <a:chExt cx="405" cy="2620"/>
          </a:xfrm>
        </p:grpSpPr>
        <p:sp>
          <p:nvSpPr>
            <p:cNvPr id="3276" name="Rectangle 204"/>
            <p:cNvSpPr>
              <a:spLocks noChangeArrowheads="1"/>
            </p:cNvSpPr>
            <p:nvPr userDrawn="1"/>
          </p:nvSpPr>
          <p:spPr bwMode="gray">
            <a:xfrm>
              <a:off x="768" y="1700"/>
              <a:ext cx="95" cy="2620"/>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277" name="Rectangle 205"/>
            <p:cNvSpPr>
              <a:spLocks noChangeArrowheads="1"/>
            </p:cNvSpPr>
            <p:nvPr userDrawn="1"/>
          </p:nvSpPr>
          <p:spPr bwMode="gray">
            <a:xfrm>
              <a:off x="912" y="1700"/>
              <a:ext cx="261" cy="2620"/>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3279" name="Group 207"/>
          <p:cNvGrpSpPr>
            <a:grpSpLocks/>
          </p:cNvGrpSpPr>
          <p:nvPr/>
        </p:nvGrpSpPr>
        <p:grpSpPr bwMode="auto">
          <a:xfrm>
            <a:off x="6005513" y="0"/>
            <a:ext cx="547687" cy="990600"/>
            <a:chOff x="768" y="1700"/>
            <a:chExt cx="405" cy="2620"/>
          </a:xfrm>
        </p:grpSpPr>
        <p:sp>
          <p:nvSpPr>
            <p:cNvPr id="3280" name="Rectangle 208"/>
            <p:cNvSpPr>
              <a:spLocks noChangeArrowheads="1"/>
            </p:cNvSpPr>
            <p:nvPr userDrawn="1"/>
          </p:nvSpPr>
          <p:spPr bwMode="gray">
            <a:xfrm>
              <a:off x="768" y="1700"/>
              <a:ext cx="95" cy="2620"/>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281" name="Rectangle 209"/>
            <p:cNvSpPr>
              <a:spLocks noChangeArrowheads="1"/>
            </p:cNvSpPr>
            <p:nvPr userDrawn="1"/>
          </p:nvSpPr>
          <p:spPr bwMode="gray">
            <a:xfrm>
              <a:off x="912" y="1700"/>
              <a:ext cx="261" cy="2620"/>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3287" name="Group 215"/>
          <p:cNvGrpSpPr>
            <a:grpSpLocks/>
          </p:cNvGrpSpPr>
          <p:nvPr/>
        </p:nvGrpSpPr>
        <p:grpSpPr bwMode="auto">
          <a:xfrm>
            <a:off x="7529513" y="0"/>
            <a:ext cx="547687" cy="990600"/>
            <a:chOff x="768" y="1700"/>
            <a:chExt cx="405" cy="2620"/>
          </a:xfrm>
        </p:grpSpPr>
        <p:sp>
          <p:nvSpPr>
            <p:cNvPr id="3288" name="Rectangle 216"/>
            <p:cNvSpPr>
              <a:spLocks noChangeArrowheads="1"/>
            </p:cNvSpPr>
            <p:nvPr userDrawn="1"/>
          </p:nvSpPr>
          <p:spPr bwMode="gray">
            <a:xfrm>
              <a:off x="768" y="1700"/>
              <a:ext cx="95" cy="2620"/>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289" name="Rectangle 217"/>
            <p:cNvSpPr>
              <a:spLocks noChangeArrowheads="1"/>
            </p:cNvSpPr>
            <p:nvPr userDrawn="1"/>
          </p:nvSpPr>
          <p:spPr bwMode="gray">
            <a:xfrm>
              <a:off x="912" y="1700"/>
              <a:ext cx="261" cy="2620"/>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3301" name="Group 229"/>
          <p:cNvGrpSpPr>
            <a:grpSpLocks/>
          </p:cNvGrpSpPr>
          <p:nvPr/>
        </p:nvGrpSpPr>
        <p:grpSpPr bwMode="auto">
          <a:xfrm rot="5400000">
            <a:off x="775494" y="1302543"/>
            <a:ext cx="547688" cy="2120901"/>
            <a:chOff x="768" y="1700"/>
            <a:chExt cx="405" cy="2620"/>
          </a:xfrm>
        </p:grpSpPr>
        <p:sp>
          <p:nvSpPr>
            <p:cNvPr id="3302" name="Rectangle 230"/>
            <p:cNvSpPr>
              <a:spLocks noChangeArrowheads="1"/>
            </p:cNvSpPr>
            <p:nvPr userDrawn="1"/>
          </p:nvSpPr>
          <p:spPr bwMode="gray">
            <a:xfrm>
              <a:off x="768" y="1700"/>
              <a:ext cx="95"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303" name="Rectangle 231"/>
            <p:cNvSpPr>
              <a:spLocks noChangeArrowheads="1"/>
            </p:cNvSpPr>
            <p:nvPr userDrawn="1"/>
          </p:nvSpPr>
          <p:spPr bwMode="gray">
            <a:xfrm>
              <a:off x="912" y="1700"/>
              <a:ext cx="261"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3305" name="Group 233"/>
          <p:cNvGrpSpPr>
            <a:grpSpLocks/>
          </p:cNvGrpSpPr>
          <p:nvPr/>
        </p:nvGrpSpPr>
        <p:grpSpPr bwMode="auto">
          <a:xfrm rot="5400000">
            <a:off x="775494" y="2770981"/>
            <a:ext cx="547687" cy="2120901"/>
            <a:chOff x="768" y="1700"/>
            <a:chExt cx="405" cy="2620"/>
          </a:xfrm>
        </p:grpSpPr>
        <p:sp>
          <p:nvSpPr>
            <p:cNvPr id="3306" name="Rectangle 234"/>
            <p:cNvSpPr>
              <a:spLocks noChangeArrowheads="1"/>
            </p:cNvSpPr>
            <p:nvPr userDrawn="1"/>
          </p:nvSpPr>
          <p:spPr bwMode="gray">
            <a:xfrm>
              <a:off x="768" y="1700"/>
              <a:ext cx="95"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307" name="Rectangle 235"/>
            <p:cNvSpPr>
              <a:spLocks noChangeArrowheads="1"/>
            </p:cNvSpPr>
            <p:nvPr userDrawn="1"/>
          </p:nvSpPr>
          <p:spPr bwMode="gray">
            <a:xfrm>
              <a:off x="912" y="1700"/>
              <a:ext cx="261"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3309" name="Group 237"/>
          <p:cNvGrpSpPr>
            <a:grpSpLocks/>
          </p:cNvGrpSpPr>
          <p:nvPr/>
        </p:nvGrpSpPr>
        <p:grpSpPr bwMode="auto">
          <a:xfrm rot="5400000">
            <a:off x="775494" y="4218781"/>
            <a:ext cx="547687" cy="2120901"/>
            <a:chOff x="768" y="1700"/>
            <a:chExt cx="405" cy="2620"/>
          </a:xfrm>
        </p:grpSpPr>
        <p:sp>
          <p:nvSpPr>
            <p:cNvPr id="3310" name="Rectangle 238"/>
            <p:cNvSpPr>
              <a:spLocks noChangeArrowheads="1"/>
            </p:cNvSpPr>
            <p:nvPr userDrawn="1"/>
          </p:nvSpPr>
          <p:spPr bwMode="gray">
            <a:xfrm>
              <a:off x="768" y="1700"/>
              <a:ext cx="95"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311" name="Rectangle 239"/>
            <p:cNvSpPr>
              <a:spLocks noChangeArrowheads="1"/>
            </p:cNvSpPr>
            <p:nvPr userDrawn="1"/>
          </p:nvSpPr>
          <p:spPr bwMode="gray">
            <a:xfrm>
              <a:off x="912" y="1700"/>
              <a:ext cx="261"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3328" name="Group 256"/>
          <p:cNvGrpSpPr>
            <a:grpSpLocks/>
          </p:cNvGrpSpPr>
          <p:nvPr/>
        </p:nvGrpSpPr>
        <p:grpSpPr bwMode="auto">
          <a:xfrm>
            <a:off x="-11113" y="6462713"/>
            <a:ext cx="2120901" cy="395287"/>
            <a:chOff x="-7" y="4071"/>
            <a:chExt cx="1336" cy="249"/>
          </a:xfrm>
        </p:grpSpPr>
        <p:sp>
          <p:nvSpPr>
            <p:cNvPr id="3314" name="Rectangle 242"/>
            <p:cNvSpPr>
              <a:spLocks noChangeArrowheads="1"/>
            </p:cNvSpPr>
            <p:nvPr userDrawn="1"/>
          </p:nvSpPr>
          <p:spPr bwMode="gray">
            <a:xfrm rot="5400000">
              <a:off x="620" y="3444"/>
              <a:ext cx="81" cy="1336"/>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315" name="Rectangle 243"/>
            <p:cNvSpPr>
              <a:spLocks noChangeArrowheads="1"/>
            </p:cNvSpPr>
            <p:nvPr userDrawn="1"/>
          </p:nvSpPr>
          <p:spPr bwMode="gray">
            <a:xfrm rot="5400000">
              <a:off x="598" y="3589"/>
              <a:ext cx="126" cy="1336"/>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3326" name="Group 254"/>
          <p:cNvGrpSpPr>
            <a:grpSpLocks/>
          </p:cNvGrpSpPr>
          <p:nvPr/>
        </p:nvGrpSpPr>
        <p:grpSpPr bwMode="auto">
          <a:xfrm>
            <a:off x="-11113" y="623888"/>
            <a:ext cx="9155113" cy="547687"/>
            <a:chOff x="-7" y="403"/>
            <a:chExt cx="5767" cy="345"/>
          </a:xfrm>
        </p:grpSpPr>
        <p:grpSp>
          <p:nvGrpSpPr>
            <p:cNvPr id="3291" name="Group 219"/>
            <p:cNvGrpSpPr>
              <a:grpSpLocks/>
            </p:cNvGrpSpPr>
            <p:nvPr userDrawn="1"/>
          </p:nvGrpSpPr>
          <p:grpSpPr bwMode="auto">
            <a:xfrm rot="5400000">
              <a:off x="488" y="-92"/>
              <a:ext cx="345" cy="1336"/>
              <a:chOff x="768" y="1700"/>
              <a:chExt cx="405" cy="2620"/>
            </a:xfrm>
          </p:grpSpPr>
          <p:sp>
            <p:nvSpPr>
              <p:cNvPr id="3292" name="Rectangle 220"/>
              <p:cNvSpPr>
                <a:spLocks noChangeArrowheads="1"/>
              </p:cNvSpPr>
              <p:nvPr userDrawn="1"/>
            </p:nvSpPr>
            <p:spPr bwMode="gray">
              <a:xfrm>
                <a:off x="768" y="1700"/>
                <a:ext cx="95"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293" name="Rectangle 221"/>
              <p:cNvSpPr>
                <a:spLocks noChangeArrowheads="1"/>
              </p:cNvSpPr>
              <p:nvPr userDrawn="1"/>
            </p:nvSpPr>
            <p:spPr bwMode="gray">
              <a:xfrm>
                <a:off x="912" y="1700"/>
                <a:ext cx="261"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3317" name="Group 245"/>
            <p:cNvGrpSpPr>
              <a:grpSpLocks/>
            </p:cNvGrpSpPr>
            <p:nvPr userDrawn="1"/>
          </p:nvGrpSpPr>
          <p:grpSpPr bwMode="auto">
            <a:xfrm rot="5400000">
              <a:off x="3397" y="-1615"/>
              <a:ext cx="345" cy="4381"/>
              <a:chOff x="768" y="1700"/>
              <a:chExt cx="405" cy="2620"/>
            </a:xfrm>
          </p:grpSpPr>
          <p:sp>
            <p:nvSpPr>
              <p:cNvPr id="3318" name="Rectangle 246"/>
              <p:cNvSpPr>
                <a:spLocks noChangeArrowheads="1"/>
              </p:cNvSpPr>
              <p:nvPr userDrawn="1"/>
            </p:nvSpPr>
            <p:spPr bwMode="gray">
              <a:xfrm>
                <a:off x="768" y="1700"/>
                <a:ext cx="95" cy="2620"/>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319" name="Rectangle 247"/>
              <p:cNvSpPr>
                <a:spLocks noChangeArrowheads="1"/>
              </p:cNvSpPr>
              <p:nvPr userDrawn="1"/>
            </p:nvSpPr>
            <p:spPr bwMode="gray">
              <a:xfrm>
                <a:off x="912" y="1700"/>
                <a:ext cx="261" cy="2620"/>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sp>
        <p:nvSpPr>
          <p:cNvPr id="3235" name="Rectangle 163"/>
          <p:cNvSpPr>
            <a:spLocks noChangeArrowheads="1"/>
          </p:cNvSpPr>
          <p:nvPr/>
        </p:nvSpPr>
        <p:spPr bwMode="gray">
          <a:xfrm>
            <a:off x="685800" y="990600"/>
            <a:ext cx="84582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101" name="Rectangle 29"/>
          <p:cNvSpPr>
            <a:spLocks noChangeArrowheads="1"/>
          </p:cNvSpPr>
          <p:nvPr/>
        </p:nvSpPr>
        <p:spPr bwMode="gray">
          <a:xfrm>
            <a:off x="762000" y="1066800"/>
            <a:ext cx="8382000" cy="1509713"/>
          </a:xfrm>
          <a:prstGeom prst="rect">
            <a:avLst/>
          </a:prstGeom>
          <a:blipFill dpi="0" rotWithShape="0">
            <a:blip r:embed="rId2" cstate="print"/>
            <a:srcRect/>
            <a:stretch>
              <a:fillRect b="-15205"/>
            </a:stretch>
          </a:blipFill>
          <a:ln>
            <a:noFill/>
          </a:ln>
          <a:effectLst/>
          <a:extLst>
            <a:ext uri="{91240B29-F687-4F45-9708-019B960494DF}">
              <a14:hiddenLine xmlns:a14="http://schemas.microsoft.com/office/drawing/2010/main" w="571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105" name="Text Box 33"/>
          <p:cNvSpPr txBox="1">
            <a:spLocks noChangeArrowheads="1"/>
          </p:cNvSpPr>
          <p:nvPr/>
        </p:nvSpPr>
        <p:spPr bwMode="gray">
          <a:xfrm>
            <a:off x="7459663" y="6248400"/>
            <a:ext cx="130333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2200">
                <a:latin typeface="Arial Black" pitchFamily="34" charset="0"/>
              </a:rPr>
              <a:t>L/O/G/O</a:t>
            </a:r>
          </a:p>
        </p:txBody>
      </p:sp>
      <p:pic>
        <p:nvPicPr>
          <p:cNvPr id="3104" name="Picture 32" descr="2"/>
          <p:cNvPicPr>
            <a:picLocks noChangeAspect="1" noChangeArrowheads="1"/>
          </p:cNvPicPr>
          <p:nvPr/>
        </p:nvPicPr>
        <p:blipFill>
          <a:blip r:embed="rId3" cstate="print">
            <a:extLst>
              <a:ext uri="{28A0092B-C50C-407E-A947-70E740481C1C}">
                <a14:useLocalDpi xmlns:a14="http://schemas.microsoft.com/office/drawing/2010/main" val="0"/>
              </a:ext>
            </a:extLst>
          </a:blip>
          <a:srcRect l="2814" b="12524"/>
          <a:stretch>
            <a:fillRect/>
          </a:stretch>
        </p:blipFill>
        <p:spPr bwMode="gray">
          <a:xfrm>
            <a:off x="0" y="3302000"/>
            <a:ext cx="4038600" cy="355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762C9861-538A-4620-BECE-CFC04532CAEE}" type="slidenum">
              <a:rPr lang="en-US"/>
              <a:pPr/>
              <a:t>‹#›</a:t>
            </a:fld>
            <a:endParaRPr lang="en-US"/>
          </a:p>
        </p:txBody>
      </p:sp>
    </p:spTree>
    <p:extLst>
      <p:ext uri="{BB962C8B-B14F-4D97-AF65-F5344CB8AC3E}">
        <p14:creationId xmlns:p14="http://schemas.microsoft.com/office/powerpoint/2010/main" val="374875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34188" y="457200"/>
            <a:ext cx="1852612" cy="5668963"/>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1276350" y="457200"/>
            <a:ext cx="5405438" cy="5668963"/>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64B02332-D91B-4831-A234-6A0506760AF2}" type="slidenum">
              <a:rPr lang="en-US"/>
              <a:pPr/>
              <a:t>‹#›</a:t>
            </a:fld>
            <a:endParaRPr lang="en-US"/>
          </a:p>
        </p:txBody>
      </p:sp>
    </p:spTree>
    <p:extLst>
      <p:ext uri="{BB962C8B-B14F-4D97-AF65-F5344CB8AC3E}">
        <p14:creationId xmlns:p14="http://schemas.microsoft.com/office/powerpoint/2010/main" val="375177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1276350" y="457200"/>
            <a:ext cx="6496050" cy="762000"/>
          </a:xfrm>
        </p:spPr>
        <p:txBody>
          <a:bodyPr/>
          <a:lstStyle/>
          <a:p>
            <a:r>
              <a:rPr lang="ar-SA"/>
              <a:t>انقر لتحرير نمط العنوان الرئيسي</a:t>
            </a:r>
          </a:p>
        </p:txBody>
      </p:sp>
      <p:sp>
        <p:nvSpPr>
          <p:cNvPr id="3" name="عنصر نائب للجدول 2"/>
          <p:cNvSpPr>
            <a:spLocks noGrp="1"/>
          </p:cNvSpPr>
          <p:nvPr>
            <p:ph type="tbl" idx="1"/>
          </p:nvPr>
        </p:nvSpPr>
        <p:spPr>
          <a:xfrm>
            <a:off x="1276350" y="1600200"/>
            <a:ext cx="7410450" cy="4525963"/>
          </a:xfrm>
        </p:spPr>
        <p:txBody>
          <a:bodyPr/>
          <a:lstStyle/>
          <a:p>
            <a:r>
              <a:rPr lang="ar-SA"/>
              <a:t>انقر فوق الأيقونة لإضافة جدول</a:t>
            </a:r>
          </a:p>
        </p:txBody>
      </p:sp>
      <p:sp>
        <p:nvSpPr>
          <p:cNvPr id="4" name="عنصر نائب للتاريخ 3"/>
          <p:cNvSpPr>
            <a:spLocks noGrp="1"/>
          </p:cNvSpPr>
          <p:nvPr>
            <p:ph type="dt" sz="half" idx="10"/>
          </p:nvPr>
        </p:nvSpPr>
        <p:spPr>
          <a:xfrm>
            <a:off x="1295400" y="6245225"/>
            <a:ext cx="2133600" cy="476250"/>
          </a:xfrm>
        </p:spPr>
        <p:txBody>
          <a:bodyPr/>
          <a:lstStyle>
            <a:lvl1pPr>
              <a:defRPr/>
            </a:lvl1pPr>
          </a:lstStyle>
          <a:p>
            <a:endParaRPr lang="en-US"/>
          </a:p>
        </p:txBody>
      </p:sp>
      <p:sp>
        <p:nvSpPr>
          <p:cNvPr id="5" name="عنصر نائب للتذييل 4"/>
          <p:cNvSpPr>
            <a:spLocks noGrp="1"/>
          </p:cNvSpPr>
          <p:nvPr>
            <p:ph type="ftr" sz="quarter" idx="11"/>
          </p:nvPr>
        </p:nvSpPr>
        <p:spPr>
          <a:xfrm>
            <a:off x="3538538" y="6245225"/>
            <a:ext cx="2895600" cy="476250"/>
          </a:xfrm>
        </p:spPr>
        <p:txBody>
          <a:bodyPr/>
          <a:lstStyle>
            <a:lvl1pPr>
              <a:defRPr/>
            </a:lvl1pPr>
          </a:lstStyle>
          <a:p>
            <a:endParaRPr lang="en-US"/>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87738AC-3EA8-48EA-AA1D-CEFDA0C9EC83}" type="slidenum">
              <a:rPr lang="en-US"/>
              <a:pPr/>
              <a:t>‹#›</a:t>
            </a:fld>
            <a:endParaRPr lang="en-US"/>
          </a:p>
        </p:txBody>
      </p:sp>
    </p:spTree>
    <p:extLst>
      <p:ext uri="{BB962C8B-B14F-4D97-AF65-F5344CB8AC3E}">
        <p14:creationId xmlns:p14="http://schemas.microsoft.com/office/powerpoint/2010/main" val="971566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1276350" y="457200"/>
            <a:ext cx="6496050" cy="762000"/>
          </a:xfrm>
        </p:spPr>
        <p:txBody>
          <a:bodyPr/>
          <a:lstStyle/>
          <a:p>
            <a:r>
              <a:rPr lang="ar-SA"/>
              <a:t>انقر لتحرير نمط العنوان الرئيسي</a:t>
            </a:r>
          </a:p>
        </p:txBody>
      </p:sp>
      <p:sp>
        <p:nvSpPr>
          <p:cNvPr id="3" name="عنصر نائب للنص 2"/>
          <p:cNvSpPr>
            <a:spLocks noGrp="1"/>
          </p:cNvSpPr>
          <p:nvPr>
            <p:ph type="body" sz="half" idx="1"/>
          </p:nvPr>
        </p:nvSpPr>
        <p:spPr>
          <a:xfrm>
            <a:off x="1276350" y="1600200"/>
            <a:ext cx="3629025" cy="4525963"/>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5057775" y="1600200"/>
            <a:ext cx="3629025" cy="4525963"/>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a:xfrm>
            <a:off x="1295400" y="6245225"/>
            <a:ext cx="2133600" cy="476250"/>
          </a:xfrm>
        </p:spPr>
        <p:txBody>
          <a:bodyPr/>
          <a:lstStyle>
            <a:lvl1pPr>
              <a:defRPr/>
            </a:lvl1pPr>
          </a:lstStyle>
          <a:p>
            <a:endParaRPr lang="en-US"/>
          </a:p>
        </p:txBody>
      </p:sp>
      <p:sp>
        <p:nvSpPr>
          <p:cNvPr id="6" name="عنصر نائب للتذييل 5"/>
          <p:cNvSpPr>
            <a:spLocks noGrp="1"/>
          </p:cNvSpPr>
          <p:nvPr>
            <p:ph type="ftr" sz="quarter" idx="11"/>
          </p:nvPr>
        </p:nvSpPr>
        <p:spPr>
          <a:xfrm>
            <a:off x="3538538" y="6245225"/>
            <a:ext cx="2895600" cy="476250"/>
          </a:xfrm>
        </p:spPr>
        <p:txBody>
          <a:bodyPr/>
          <a:lstStyle>
            <a:lvl1pPr>
              <a:defRPr/>
            </a:lvl1pPr>
          </a:lstStyle>
          <a:p>
            <a:endParaRPr lang="en-US"/>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E2D71751-2372-46E9-B42D-0BA5447D5853}" type="slidenum">
              <a:rPr lang="en-US"/>
              <a:pPr/>
              <a:t>‹#›</a:t>
            </a:fld>
            <a:endParaRPr lang="en-US"/>
          </a:p>
        </p:txBody>
      </p:sp>
    </p:spTree>
    <p:extLst>
      <p:ext uri="{BB962C8B-B14F-4D97-AF65-F5344CB8AC3E}">
        <p14:creationId xmlns:p14="http://schemas.microsoft.com/office/powerpoint/2010/main" val="2416423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0500338C-0896-46C4-8977-E2ECAC630C02}" type="slidenum">
              <a:rPr lang="en-US"/>
              <a:pPr/>
              <a:t>‹#›</a:t>
            </a:fld>
            <a:endParaRPr lang="en-US"/>
          </a:p>
        </p:txBody>
      </p:sp>
    </p:spTree>
    <p:extLst>
      <p:ext uri="{BB962C8B-B14F-4D97-AF65-F5344CB8AC3E}">
        <p14:creationId xmlns:p14="http://schemas.microsoft.com/office/powerpoint/2010/main" val="1694632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FC7C3766-B1EF-4C4B-B9DB-84265A5981DB}" type="slidenum">
              <a:rPr lang="en-US"/>
              <a:pPr/>
              <a:t>‹#›</a:t>
            </a:fld>
            <a:endParaRPr lang="en-US"/>
          </a:p>
        </p:txBody>
      </p:sp>
    </p:spTree>
    <p:extLst>
      <p:ext uri="{BB962C8B-B14F-4D97-AF65-F5344CB8AC3E}">
        <p14:creationId xmlns:p14="http://schemas.microsoft.com/office/powerpoint/2010/main" val="966635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1276350" y="1600200"/>
            <a:ext cx="36290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5057775" y="1600200"/>
            <a:ext cx="36290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F08C89D4-A93D-43A5-8469-0D414307459F}" type="slidenum">
              <a:rPr lang="en-US"/>
              <a:pPr/>
              <a:t>‹#›</a:t>
            </a:fld>
            <a:endParaRPr lang="en-US"/>
          </a:p>
        </p:txBody>
      </p:sp>
    </p:spTree>
    <p:extLst>
      <p:ext uri="{BB962C8B-B14F-4D97-AF65-F5344CB8AC3E}">
        <p14:creationId xmlns:p14="http://schemas.microsoft.com/office/powerpoint/2010/main" val="385794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lvl1pPr>
              <a:defRPr/>
            </a:lvl1pPr>
          </a:lstStyle>
          <a:p>
            <a:endParaRPr lang="en-US"/>
          </a:p>
        </p:txBody>
      </p:sp>
      <p:sp>
        <p:nvSpPr>
          <p:cNvPr id="8" name="عنصر نائب للتذييل 7"/>
          <p:cNvSpPr>
            <a:spLocks noGrp="1"/>
          </p:cNvSpPr>
          <p:nvPr>
            <p:ph type="ftr" sz="quarter" idx="11"/>
          </p:nvPr>
        </p:nvSpPr>
        <p:spPr/>
        <p:txBody>
          <a:bodyPr/>
          <a:lstStyle>
            <a:lvl1pPr>
              <a:defRPr/>
            </a:lvl1pPr>
          </a:lstStyle>
          <a:p>
            <a:endParaRPr lang="en-US"/>
          </a:p>
        </p:txBody>
      </p:sp>
      <p:sp>
        <p:nvSpPr>
          <p:cNvPr id="9" name="عنصر نائب لرقم الشريحة 8"/>
          <p:cNvSpPr>
            <a:spLocks noGrp="1"/>
          </p:cNvSpPr>
          <p:nvPr>
            <p:ph type="sldNum" sz="quarter" idx="12"/>
          </p:nvPr>
        </p:nvSpPr>
        <p:spPr/>
        <p:txBody>
          <a:bodyPr/>
          <a:lstStyle>
            <a:lvl1pPr>
              <a:defRPr/>
            </a:lvl1pPr>
          </a:lstStyle>
          <a:p>
            <a:fld id="{F7F01401-9BAD-410A-B7B7-9F87C223A983}" type="slidenum">
              <a:rPr lang="en-US"/>
              <a:pPr/>
              <a:t>‹#›</a:t>
            </a:fld>
            <a:endParaRPr lang="en-US"/>
          </a:p>
        </p:txBody>
      </p:sp>
    </p:spTree>
    <p:extLst>
      <p:ext uri="{BB962C8B-B14F-4D97-AF65-F5344CB8AC3E}">
        <p14:creationId xmlns:p14="http://schemas.microsoft.com/office/powerpoint/2010/main" val="2399334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lvl1pPr>
              <a:defRPr/>
            </a:lvl1pPr>
          </a:lstStyle>
          <a:p>
            <a:endParaRPr lang="en-US"/>
          </a:p>
        </p:txBody>
      </p:sp>
      <p:sp>
        <p:nvSpPr>
          <p:cNvPr id="4" name="عنصر نائب للتذييل 3"/>
          <p:cNvSpPr>
            <a:spLocks noGrp="1"/>
          </p:cNvSpPr>
          <p:nvPr>
            <p:ph type="ftr" sz="quarter" idx="11"/>
          </p:nvPr>
        </p:nvSpPr>
        <p:spPr/>
        <p:txBody>
          <a:bodyPr/>
          <a:lstStyle>
            <a:lvl1pPr>
              <a:defRPr/>
            </a:lvl1pPr>
          </a:lstStyle>
          <a:p>
            <a:endParaRPr lang="en-US"/>
          </a:p>
        </p:txBody>
      </p:sp>
      <p:sp>
        <p:nvSpPr>
          <p:cNvPr id="5" name="عنصر نائب لرقم الشريحة 4"/>
          <p:cNvSpPr>
            <a:spLocks noGrp="1"/>
          </p:cNvSpPr>
          <p:nvPr>
            <p:ph type="sldNum" sz="quarter" idx="12"/>
          </p:nvPr>
        </p:nvSpPr>
        <p:spPr/>
        <p:txBody>
          <a:bodyPr/>
          <a:lstStyle>
            <a:lvl1pPr>
              <a:defRPr/>
            </a:lvl1pPr>
          </a:lstStyle>
          <a:p>
            <a:fld id="{7FF4CB64-21FD-42F0-8D5D-CDBBD75FF491}" type="slidenum">
              <a:rPr lang="en-US"/>
              <a:pPr/>
              <a:t>‹#›</a:t>
            </a:fld>
            <a:endParaRPr lang="en-US"/>
          </a:p>
        </p:txBody>
      </p:sp>
    </p:spTree>
    <p:extLst>
      <p:ext uri="{BB962C8B-B14F-4D97-AF65-F5344CB8AC3E}">
        <p14:creationId xmlns:p14="http://schemas.microsoft.com/office/powerpoint/2010/main" val="1974974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n-US"/>
          </a:p>
        </p:txBody>
      </p:sp>
      <p:sp>
        <p:nvSpPr>
          <p:cNvPr id="3" name="عنصر نائب للتذييل 2"/>
          <p:cNvSpPr>
            <a:spLocks noGrp="1"/>
          </p:cNvSpPr>
          <p:nvPr>
            <p:ph type="ftr" sz="quarter" idx="11"/>
          </p:nvPr>
        </p:nvSpPr>
        <p:spPr/>
        <p:txBody>
          <a:bodyPr/>
          <a:lstStyle>
            <a:lvl1pPr>
              <a:defRPr/>
            </a:lvl1pPr>
          </a:lstStyle>
          <a:p>
            <a:endParaRPr lang="en-US"/>
          </a:p>
        </p:txBody>
      </p:sp>
      <p:sp>
        <p:nvSpPr>
          <p:cNvPr id="4" name="عنصر نائب لرقم الشريحة 3"/>
          <p:cNvSpPr>
            <a:spLocks noGrp="1"/>
          </p:cNvSpPr>
          <p:nvPr>
            <p:ph type="sldNum" sz="quarter" idx="12"/>
          </p:nvPr>
        </p:nvSpPr>
        <p:spPr/>
        <p:txBody>
          <a:bodyPr/>
          <a:lstStyle>
            <a:lvl1pPr>
              <a:defRPr/>
            </a:lvl1pPr>
          </a:lstStyle>
          <a:p>
            <a:fld id="{E65714D0-B69F-4CF9-8B3B-CD0444F1BC9F}" type="slidenum">
              <a:rPr lang="en-US"/>
              <a:pPr/>
              <a:t>‹#›</a:t>
            </a:fld>
            <a:endParaRPr lang="en-US"/>
          </a:p>
        </p:txBody>
      </p:sp>
    </p:spTree>
    <p:extLst>
      <p:ext uri="{BB962C8B-B14F-4D97-AF65-F5344CB8AC3E}">
        <p14:creationId xmlns:p14="http://schemas.microsoft.com/office/powerpoint/2010/main" val="3248972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E73A0B35-57F1-47ED-9E9F-4149F3E99FA8}" type="slidenum">
              <a:rPr lang="en-US"/>
              <a:pPr/>
              <a:t>‹#›</a:t>
            </a:fld>
            <a:endParaRPr lang="en-US"/>
          </a:p>
        </p:txBody>
      </p:sp>
    </p:spTree>
    <p:extLst>
      <p:ext uri="{BB962C8B-B14F-4D97-AF65-F5344CB8AC3E}">
        <p14:creationId xmlns:p14="http://schemas.microsoft.com/office/powerpoint/2010/main" val="2602763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C14F3F54-D840-4C77-B7A8-DD450C5159E9}" type="slidenum">
              <a:rPr lang="en-US"/>
              <a:pPr/>
              <a:t>‹#›</a:t>
            </a:fld>
            <a:endParaRPr lang="en-US"/>
          </a:p>
        </p:txBody>
      </p:sp>
    </p:spTree>
    <p:extLst>
      <p:ext uri="{BB962C8B-B14F-4D97-AF65-F5344CB8AC3E}">
        <p14:creationId xmlns:p14="http://schemas.microsoft.com/office/powerpoint/2010/main" val="772801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3" name="Rectangle 39"/>
          <p:cNvSpPr>
            <a:spLocks noChangeArrowheads="1"/>
          </p:cNvSpPr>
          <p:nvPr/>
        </p:nvSpPr>
        <p:spPr bwMode="gray">
          <a:xfrm>
            <a:off x="0" y="1447800"/>
            <a:ext cx="1116013" cy="5410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080" name="Rectangle 56"/>
          <p:cNvSpPr>
            <a:spLocks noChangeArrowheads="1"/>
          </p:cNvSpPr>
          <p:nvPr/>
        </p:nvSpPr>
        <p:spPr bwMode="gray">
          <a:xfrm>
            <a:off x="0" y="0"/>
            <a:ext cx="1116013" cy="2603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028" name="Rectangle 4"/>
          <p:cNvSpPr>
            <a:spLocks noGrp="1" noChangeArrowheads="1"/>
          </p:cNvSpPr>
          <p:nvPr>
            <p:ph type="dt" sz="half" idx="2"/>
          </p:nvPr>
        </p:nvSpPr>
        <p:spPr bwMode="gray">
          <a:xfrm>
            <a:off x="12954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gray">
          <a:xfrm>
            <a:off x="3538538"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785C064-8DAD-43D0-A183-443BA9376309}" type="slidenum">
              <a:rPr lang="en-US"/>
              <a:pPr/>
              <a:t>‹#›</a:t>
            </a:fld>
            <a:endParaRPr lang="en-US"/>
          </a:p>
        </p:txBody>
      </p:sp>
      <p:sp>
        <p:nvSpPr>
          <p:cNvPr id="1027" name="Rectangle 3"/>
          <p:cNvSpPr>
            <a:spLocks noGrp="1" noChangeArrowheads="1"/>
          </p:cNvSpPr>
          <p:nvPr>
            <p:ph type="body" idx="1"/>
          </p:nvPr>
        </p:nvSpPr>
        <p:spPr bwMode="gray">
          <a:xfrm>
            <a:off x="1276350" y="1600200"/>
            <a:ext cx="741045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grpSp>
        <p:nvGrpSpPr>
          <p:cNvPr id="1095" name="Group 71"/>
          <p:cNvGrpSpPr>
            <a:grpSpLocks/>
          </p:cNvGrpSpPr>
          <p:nvPr/>
        </p:nvGrpSpPr>
        <p:grpSpPr bwMode="auto">
          <a:xfrm rot="37800000">
            <a:off x="283368" y="1393032"/>
            <a:ext cx="550863" cy="1117600"/>
            <a:chOff x="1060" y="0"/>
            <a:chExt cx="394" cy="4320"/>
          </a:xfrm>
        </p:grpSpPr>
        <p:sp>
          <p:nvSpPr>
            <p:cNvPr id="1096" name="Rectangle 72"/>
            <p:cNvSpPr>
              <a:spLocks noChangeArrowheads="1"/>
            </p:cNvSpPr>
            <p:nvPr userDrawn="1"/>
          </p:nvSpPr>
          <p:spPr bwMode="gray">
            <a:xfrm>
              <a:off x="1214" y="0"/>
              <a:ext cx="240" cy="4320"/>
            </a:xfrm>
            <a:prstGeom prst="rect">
              <a:avLst/>
            </a:prstGeom>
            <a:solidFill>
              <a:schemeClr val="tx2">
                <a:alpha val="3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097" name="Rectangle 73"/>
            <p:cNvSpPr>
              <a:spLocks noChangeArrowheads="1"/>
            </p:cNvSpPr>
            <p:nvPr userDrawn="1"/>
          </p:nvSpPr>
          <p:spPr bwMode="gray">
            <a:xfrm>
              <a:off x="1060" y="0"/>
              <a:ext cx="93" cy="4320"/>
            </a:xfrm>
            <a:prstGeom prst="rect">
              <a:avLst/>
            </a:prstGeom>
            <a:solidFill>
              <a:schemeClr val="tx2">
                <a:alpha val="3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sp>
        <p:nvSpPr>
          <p:cNvPr id="1098" name="Rectangle 74"/>
          <p:cNvSpPr>
            <a:spLocks noChangeArrowheads="1"/>
          </p:cNvSpPr>
          <p:nvPr/>
        </p:nvSpPr>
        <p:spPr bwMode="gray">
          <a:xfrm rot="-5400000">
            <a:off x="3908425" y="-2727325"/>
            <a:ext cx="261938" cy="5716588"/>
          </a:xfrm>
          <a:prstGeom prst="rect">
            <a:avLst/>
          </a:prstGeom>
          <a:solidFill>
            <a:schemeClr val="tx2">
              <a:alpha val="7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nvGrpSpPr>
          <p:cNvPr id="1104" name="Group 80"/>
          <p:cNvGrpSpPr>
            <a:grpSpLocks/>
          </p:cNvGrpSpPr>
          <p:nvPr/>
        </p:nvGrpSpPr>
        <p:grpSpPr bwMode="auto">
          <a:xfrm>
            <a:off x="152400" y="1447800"/>
            <a:ext cx="457200" cy="5410200"/>
            <a:chOff x="768" y="1700"/>
            <a:chExt cx="405" cy="2620"/>
          </a:xfrm>
        </p:grpSpPr>
        <p:sp>
          <p:nvSpPr>
            <p:cNvPr id="1105" name="Rectangle 81"/>
            <p:cNvSpPr>
              <a:spLocks noChangeArrowheads="1"/>
            </p:cNvSpPr>
            <p:nvPr userDrawn="1"/>
          </p:nvSpPr>
          <p:spPr bwMode="gray">
            <a:xfrm>
              <a:off x="768" y="1700"/>
              <a:ext cx="95"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106" name="Rectangle 82"/>
            <p:cNvSpPr>
              <a:spLocks noChangeArrowheads="1"/>
            </p:cNvSpPr>
            <p:nvPr userDrawn="1"/>
          </p:nvSpPr>
          <p:spPr bwMode="gray">
            <a:xfrm>
              <a:off x="912" y="1700"/>
              <a:ext cx="261"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sp>
        <p:nvSpPr>
          <p:cNvPr id="1084" name="Rectangle 60"/>
          <p:cNvSpPr>
            <a:spLocks noChangeArrowheads="1"/>
          </p:cNvSpPr>
          <p:nvPr/>
        </p:nvSpPr>
        <p:spPr bwMode="gray">
          <a:xfrm>
            <a:off x="1181100" y="333375"/>
            <a:ext cx="7962900" cy="1038225"/>
          </a:xfrm>
          <a:prstGeom prst="rect">
            <a:avLst/>
          </a:prstGeom>
          <a:gradFill rotWithShape="1">
            <a:gsLst>
              <a:gs pos="0">
                <a:srgbClr val="C0C0C0">
                  <a:alpha val="50000"/>
                </a:srgbClr>
              </a:gs>
              <a:gs pos="100000">
                <a:srgbClr val="C0C0C0">
                  <a:gamma/>
                  <a:tint val="4117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085" name="Rectangle 61"/>
          <p:cNvSpPr>
            <a:spLocks noChangeArrowheads="1"/>
          </p:cNvSpPr>
          <p:nvPr/>
        </p:nvSpPr>
        <p:spPr bwMode="gray">
          <a:xfrm>
            <a:off x="0" y="333375"/>
            <a:ext cx="1109663" cy="1038225"/>
          </a:xfrm>
          <a:prstGeom prst="rect">
            <a:avLst/>
          </a:prstGeom>
          <a:blipFill dpi="0" rotWithShape="1">
            <a:blip r:embed="rId15" cstate="print"/>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nvGrpSpPr>
          <p:cNvPr id="1107" name="Group 83"/>
          <p:cNvGrpSpPr>
            <a:grpSpLocks/>
          </p:cNvGrpSpPr>
          <p:nvPr/>
        </p:nvGrpSpPr>
        <p:grpSpPr bwMode="auto">
          <a:xfrm rot="27000000">
            <a:off x="283368" y="2840832"/>
            <a:ext cx="550863" cy="1117600"/>
            <a:chOff x="1060" y="0"/>
            <a:chExt cx="394" cy="4320"/>
          </a:xfrm>
        </p:grpSpPr>
        <p:sp>
          <p:nvSpPr>
            <p:cNvPr id="1108" name="Rectangle 84"/>
            <p:cNvSpPr>
              <a:spLocks noChangeArrowheads="1"/>
            </p:cNvSpPr>
            <p:nvPr userDrawn="1"/>
          </p:nvSpPr>
          <p:spPr bwMode="gray">
            <a:xfrm>
              <a:off x="1214" y="0"/>
              <a:ext cx="240" cy="4320"/>
            </a:xfrm>
            <a:prstGeom prst="rect">
              <a:avLst/>
            </a:prstGeom>
            <a:solidFill>
              <a:schemeClr val="tx2">
                <a:alpha val="3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109" name="Rectangle 85"/>
            <p:cNvSpPr>
              <a:spLocks noChangeArrowheads="1"/>
            </p:cNvSpPr>
            <p:nvPr userDrawn="1"/>
          </p:nvSpPr>
          <p:spPr bwMode="gray">
            <a:xfrm>
              <a:off x="1060" y="0"/>
              <a:ext cx="93" cy="4320"/>
            </a:xfrm>
            <a:prstGeom prst="rect">
              <a:avLst/>
            </a:prstGeom>
            <a:solidFill>
              <a:schemeClr val="tx2">
                <a:alpha val="3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sp>
        <p:nvSpPr>
          <p:cNvPr id="1099" name="Rectangle 75"/>
          <p:cNvSpPr>
            <a:spLocks noChangeArrowheads="1"/>
          </p:cNvSpPr>
          <p:nvPr/>
        </p:nvSpPr>
        <p:spPr bwMode="gray">
          <a:xfrm>
            <a:off x="6964363" y="6350"/>
            <a:ext cx="2179637" cy="254000"/>
          </a:xfrm>
          <a:prstGeom prst="rect">
            <a:avLst/>
          </a:prstGeom>
          <a:solidFill>
            <a:schemeClr val="accent2">
              <a:alpha val="7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nvGrpSpPr>
          <p:cNvPr id="1113" name="Group 89"/>
          <p:cNvGrpSpPr>
            <a:grpSpLocks/>
          </p:cNvGrpSpPr>
          <p:nvPr/>
        </p:nvGrpSpPr>
        <p:grpSpPr bwMode="auto">
          <a:xfrm>
            <a:off x="1905000" y="0"/>
            <a:ext cx="642938" cy="285750"/>
            <a:chOff x="768" y="1700"/>
            <a:chExt cx="405" cy="2620"/>
          </a:xfrm>
        </p:grpSpPr>
        <p:sp>
          <p:nvSpPr>
            <p:cNvPr id="1114" name="Rectangle 90"/>
            <p:cNvSpPr>
              <a:spLocks noChangeArrowheads="1"/>
            </p:cNvSpPr>
            <p:nvPr userDrawn="1"/>
          </p:nvSpPr>
          <p:spPr bwMode="gray">
            <a:xfrm>
              <a:off x="768" y="1700"/>
              <a:ext cx="95" cy="2620"/>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115" name="Rectangle 91"/>
            <p:cNvSpPr>
              <a:spLocks noChangeArrowheads="1"/>
            </p:cNvSpPr>
            <p:nvPr userDrawn="1"/>
          </p:nvSpPr>
          <p:spPr bwMode="gray">
            <a:xfrm>
              <a:off x="912" y="1700"/>
              <a:ext cx="261" cy="2620"/>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1116" name="Group 92"/>
          <p:cNvGrpSpPr>
            <a:grpSpLocks/>
          </p:cNvGrpSpPr>
          <p:nvPr/>
        </p:nvGrpSpPr>
        <p:grpSpPr bwMode="auto">
          <a:xfrm>
            <a:off x="3810000" y="0"/>
            <a:ext cx="642938" cy="285750"/>
            <a:chOff x="768" y="1700"/>
            <a:chExt cx="405" cy="2620"/>
          </a:xfrm>
        </p:grpSpPr>
        <p:sp>
          <p:nvSpPr>
            <p:cNvPr id="1117" name="Rectangle 93"/>
            <p:cNvSpPr>
              <a:spLocks noChangeArrowheads="1"/>
            </p:cNvSpPr>
            <p:nvPr userDrawn="1"/>
          </p:nvSpPr>
          <p:spPr bwMode="gray">
            <a:xfrm>
              <a:off x="768" y="1700"/>
              <a:ext cx="95" cy="2620"/>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118" name="Rectangle 94"/>
            <p:cNvSpPr>
              <a:spLocks noChangeArrowheads="1"/>
            </p:cNvSpPr>
            <p:nvPr userDrawn="1"/>
          </p:nvSpPr>
          <p:spPr bwMode="gray">
            <a:xfrm>
              <a:off x="912" y="1700"/>
              <a:ext cx="261" cy="2620"/>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1119" name="Group 95"/>
          <p:cNvGrpSpPr>
            <a:grpSpLocks/>
          </p:cNvGrpSpPr>
          <p:nvPr/>
        </p:nvGrpSpPr>
        <p:grpSpPr bwMode="auto">
          <a:xfrm>
            <a:off x="5791200" y="0"/>
            <a:ext cx="642938" cy="285750"/>
            <a:chOff x="768" y="1700"/>
            <a:chExt cx="405" cy="2620"/>
          </a:xfrm>
        </p:grpSpPr>
        <p:sp>
          <p:nvSpPr>
            <p:cNvPr id="1120" name="Rectangle 96"/>
            <p:cNvSpPr>
              <a:spLocks noChangeArrowheads="1"/>
            </p:cNvSpPr>
            <p:nvPr userDrawn="1"/>
          </p:nvSpPr>
          <p:spPr bwMode="gray">
            <a:xfrm>
              <a:off x="768" y="1700"/>
              <a:ext cx="95" cy="2620"/>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121" name="Rectangle 97"/>
            <p:cNvSpPr>
              <a:spLocks noChangeArrowheads="1"/>
            </p:cNvSpPr>
            <p:nvPr userDrawn="1"/>
          </p:nvSpPr>
          <p:spPr bwMode="gray">
            <a:xfrm>
              <a:off x="912" y="1700"/>
              <a:ext cx="261" cy="2620"/>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1122" name="Group 98"/>
          <p:cNvGrpSpPr>
            <a:grpSpLocks/>
          </p:cNvGrpSpPr>
          <p:nvPr/>
        </p:nvGrpSpPr>
        <p:grpSpPr bwMode="auto">
          <a:xfrm>
            <a:off x="7772400" y="0"/>
            <a:ext cx="642938" cy="304800"/>
            <a:chOff x="768" y="1700"/>
            <a:chExt cx="405" cy="2620"/>
          </a:xfrm>
        </p:grpSpPr>
        <p:sp>
          <p:nvSpPr>
            <p:cNvPr id="1123" name="Rectangle 99"/>
            <p:cNvSpPr>
              <a:spLocks noChangeArrowheads="1"/>
            </p:cNvSpPr>
            <p:nvPr userDrawn="1"/>
          </p:nvSpPr>
          <p:spPr bwMode="gray">
            <a:xfrm>
              <a:off x="768" y="1700"/>
              <a:ext cx="95" cy="2620"/>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124" name="Rectangle 100"/>
            <p:cNvSpPr>
              <a:spLocks noChangeArrowheads="1"/>
            </p:cNvSpPr>
            <p:nvPr userDrawn="1"/>
          </p:nvSpPr>
          <p:spPr bwMode="gray">
            <a:xfrm>
              <a:off x="912" y="1700"/>
              <a:ext cx="261" cy="2620"/>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pic>
        <p:nvPicPr>
          <p:cNvPr id="1086" name="Picture 62" descr="2"/>
          <p:cNvPicPr>
            <a:picLocks noChangeAspect="1" noChangeArrowheads="1"/>
          </p:cNvPicPr>
          <p:nvPr/>
        </p:nvPicPr>
        <p:blipFill>
          <a:blip r:embed="rId16" cstate="print">
            <a:extLst>
              <a:ext uri="{28A0092B-C50C-407E-A947-70E740481C1C}">
                <a14:useLocalDpi xmlns:a14="http://schemas.microsoft.com/office/drawing/2010/main" val="0"/>
              </a:ext>
            </a:extLst>
          </a:blip>
          <a:srcRect b="592"/>
          <a:stretch>
            <a:fillRect/>
          </a:stretch>
        </p:blipFill>
        <p:spPr bwMode="gray">
          <a:xfrm>
            <a:off x="7361238" y="55563"/>
            <a:ext cx="1676400" cy="1643062"/>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gray">
          <a:xfrm>
            <a:off x="1276350" y="457200"/>
            <a:ext cx="64960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endParaRPr lang="en-US"/>
          </a:p>
        </p:txBody>
      </p:sp>
      <p:grpSp>
        <p:nvGrpSpPr>
          <p:cNvPr id="1125" name="Group 101"/>
          <p:cNvGrpSpPr>
            <a:grpSpLocks/>
          </p:cNvGrpSpPr>
          <p:nvPr/>
        </p:nvGrpSpPr>
        <p:grpSpPr bwMode="auto">
          <a:xfrm>
            <a:off x="152400" y="0"/>
            <a:ext cx="457200" cy="261938"/>
            <a:chOff x="768" y="1700"/>
            <a:chExt cx="405" cy="2620"/>
          </a:xfrm>
        </p:grpSpPr>
        <p:sp>
          <p:nvSpPr>
            <p:cNvPr id="1126" name="Rectangle 102"/>
            <p:cNvSpPr>
              <a:spLocks noChangeArrowheads="1"/>
            </p:cNvSpPr>
            <p:nvPr userDrawn="1"/>
          </p:nvSpPr>
          <p:spPr bwMode="gray">
            <a:xfrm>
              <a:off x="768" y="1700"/>
              <a:ext cx="95" cy="2620"/>
            </a:xfrm>
            <a:prstGeom prst="rect">
              <a:avLst/>
            </a:prstGeom>
            <a:solidFill>
              <a:schemeClr val="tx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127" name="Rectangle 103"/>
            <p:cNvSpPr>
              <a:spLocks noChangeArrowheads="1"/>
            </p:cNvSpPr>
            <p:nvPr userDrawn="1"/>
          </p:nvSpPr>
          <p:spPr bwMode="gray">
            <a:xfrm>
              <a:off x="912" y="1700"/>
              <a:ext cx="261" cy="2620"/>
            </a:xfrm>
            <a:prstGeom prst="rect">
              <a:avLst/>
            </a:prstGeom>
            <a:solidFill>
              <a:schemeClr val="tx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1128" name="Group 104"/>
          <p:cNvGrpSpPr>
            <a:grpSpLocks/>
          </p:cNvGrpSpPr>
          <p:nvPr/>
        </p:nvGrpSpPr>
        <p:grpSpPr bwMode="auto">
          <a:xfrm rot="37800000">
            <a:off x="283369" y="4331494"/>
            <a:ext cx="550862" cy="1117600"/>
            <a:chOff x="1060" y="0"/>
            <a:chExt cx="394" cy="4320"/>
          </a:xfrm>
        </p:grpSpPr>
        <p:sp>
          <p:nvSpPr>
            <p:cNvPr id="1129" name="Rectangle 105"/>
            <p:cNvSpPr>
              <a:spLocks noChangeArrowheads="1"/>
            </p:cNvSpPr>
            <p:nvPr userDrawn="1"/>
          </p:nvSpPr>
          <p:spPr bwMode="gray">
            <a:xfrm>
              <a:off x="1214" y="0"/>
              <a:ext cx="240" cy="4320"/>
            </a:xfrm>
            <a:prstGeom prst="rect">
              <a:avLst/>
            </a:prstGeom>
            <a:solidFill>
              <a:schemeClr val="tx2">
                <a:alpha val="3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130" name="Rectangle 106"/>
            <p:cNvSpPr>
              <a:spLocks noChangeArrowheads="1"/>
            </p:cNvSpPr>
            <p:nvPr userDrawn="1"/>
          </p:nvSpPr>
          <p:spPr bwMode="gray">
            <a:xfrm>
              <a:off x="1060" y="0"/>
              <a:ext cx="93" cy="4320"/>
            </a:xfrm>
            <a:prstGeom prst="rect">
              <a:avLst/>
            </a:prstGeom>
            <a:solidFill>
              <a:schemeClr val="tx2">
                <a:alpha val="3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1131" name="Group 107"/>
          <p:cNvGrpSpPr>
            <a:grpSpLocks/>
          </p:cNvGrpSpPr>
          <p:nvPr/>
        </p:nvGrpSpPr>
        <p:grpSpPr bwMode="auto">
          <a:xfrm rot="27000000">
            <a:off x="283369" y="5779294"/>
            <a:ext cx="550862" cy="1117600"/>
            <a:chOff x="1060" y="0"/>
            <a:chExt cx="394" cy="4320"/>
          </a:xfrm>
        </p:grpSpPr>
        <p:sp>
          <p:nvSpPr>
            <p:cNvPr id="1132" name="Rectangle 108"/>
            <p:cNvSpPr>
              <a:spLocks noChangeArrowheads="1"/>
            </p:cNvSpPr>
            <p:nvPr userDrawn="1"/>
          </p:nvSpPr>
          <p:spPr bwMode="gray">
            <a:xfrm>
              <a:off x="1214" y="0"/>
              <a:ext cx="240" cy="4320"/>
            </a:xfrm>
            <a:prstGeom prst="rect">
              <a:avLst/>
            </a:prstGeom>
            <a:solidFill>
              <a:schemeClr val="tx2">
                <a:alpha val="3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133" name="Rectangle 109"/>
            <p:cNvSpPr>
              <a:spLocks noChangeArrowheads="1"/>
            </p:cNvSpPr>
            <p:nvPr userDrawn="1"/>
          </p:nvSpPr>
          <p:spPr bwMode="gray">
            <a:xfrm>
              <a:off x="1060" y="0"/>
              <a:ext cx="93" cy="4320"/>
            </a:xfrm>
            <a:prstGeom prst="rect">
              <a:avLst/>
            </a:prstGeom>
            <a:solidFill>
              <a:schemeClr val="tx2">
                <a:alpha val="3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1" eaLnBrk="1" fontAlgn="base" hangingPunct="1">
        <a:spcBef>
          <a:spcPct val="0"/>
        </a:spcBef>
        <a:spcAft>
          <a:spcPct val="0"/>
        </a:spcAft>
        <a:defRPr sz="4000" b="1">
          <a:solidFill>
            <a:srgbClr val="000000"/>
          </a:solidFill>
          <a:latin typeface="+mj-lt"/>
          <a:ea typeface="+mj-ea"/>
          <a:cs typeface="+mj-cs"/>
        </a:defRPr>
      </a:lvl1pPr>
      <a:lvl2pPr algn="l" rtl="1" eaLnBrk="1" fontAlgn="base" hangingPunct="1">
        <a:spcBef>
          <a:spcPct val="0"/>
        </a:spcBef>
        <a:spcAft>
          <a:spcPct val="0"/>
        </a:spcAft>
        <a:defRPr sz="4000" b="1">
          <a:solidFill>
            <a:srgbClr val="000000"/>
          </a:solidFill>
          <a:latin typeface="Arial" pitchFamily="34" charset="0"/>
        </a:defRPr>
      </a:lvl2pPr>
      <a:lvl3pPr algn="l" rtl="1" eaLnBrk="1" fontAlgn="base" hangingPunct="1">
        <a:spcBef>
          <a:spcPct val="0"/>
        </a:spcBef>
        <a:spcAft>
          <a:spcPct val="0"/>
        </a:spcAft>
        <a:defRPr sz="4000" b="1">
          <a:solidFill>
            <a:srgbClr val="000000"/>
          </a:solidFill>
          <a:latin typeface="Arial" pitchFamily="34" charset="0"/>
        </a:defRPr>
      </a:lvl3pPr>
      <a:lvl4pPr algn="l" rtl="1" eaLnBrk="1" fontAlgn="base" hangingPunct="1">
        <a:spcBef>
          <a:spcPct val="0"/>
        </a:spcBef>
        <a:spcAft>
          <a:spcPct val="0"/>
        </a:spcAft>
        <a:defRPr sz="4000" b="1">
          <a:solidFill>
            <a:srgbClr val="000000"/>
          </a:solidFill>
          <a:latin typeface="Arial" pitchFamily="34" charset="0"/>
        </a:defRPr>
      </a:lvl4pPr>
      <a:lvl5pPr algn="l" rtl="1" eaLnBrk="1" fontAlgn="base" hangingPunct="1">
        <a:spcBef>
          <a:spcPct val="0"/>
        </a:spcBef>
        <a:spcAft>
          <a:spcPct val="0"/>
        </a:spcAft>
        <a:defRPr sz="4000" b="1">
          <a:solidFill>
            <a:srgbClr val="000000"/>
          </a:solidFill>
          <a:latin typeface="Arial" pitchFamily="34" charset="0"/>
        </a:defRPr>
      </a:lvl5pPr>
      <a:lvl6pPr marL="457200" algn="l" rtl="1" eaLnBrk="1" fontAlgn="base" hangingPunct="1">
        <a:spcBef>
          <a:spcPct val="0"/>
        </a:spcBef>
        <a:spcAft>
          <a:spcPct val="0"/>
        </a:spcAft>
        <a:defRPr sz="4000" b="1">
          <a:solidFill>
            <a:srgbClr val="000000"/>
          </a:solidFill>
          <a:latin typeface="Arial" pitchFamily="34" charset="0"/>
        </a:defRPr>
      </a:lvl6pPr>
      <a:lvl7pPr marL="914400" algn="l" rtl="1" eaLnBrk="1" fontAlgn="base" hangingPunct="1">
        <a:spcBef>
          <a:spcPct val="0"/>
        </a:spcBef>
        <a:spcAft>
          <a:spcPct val="0"/>
        </a:spcAft>
        <a:defRPr sz="4000" b="1">
          <a:solidFill>
            <a:srgbClr val="000000"/>
          </a:solidFill>
          <a:latin typeface="Arial" pitchFamily="34" charset="0"/>
        </a:defRPr>
      </a:lvl7pPr>
      <a:lvl8pPr marL="1371600" algn="l" rtl="1" eaLnBrk="1" fontAlgn="base" hangingPunct="1">
        <a:spcBef>
          <a:spcPct val="0"/>
        </a:spcBef>
        <a:spcAft>
          <a:spcPct val="0"/>
        </a:spcAft>
        <a:defRPr sz="4000" b="1">
          <a:solidFill>
            <a:srgbClr val="000000"/>
          </a:solidFill>
          <a:latin typeface="Arial" pitchFamily="34" charset="0"/>
        </a:defRPr>
      </a:lvl8pPr>
      <a:lvl9pPr marL="1828800" algn="l" rtl="1" eaLnBrk="1" fontAlgn="base" hangingPunct="1">
        <a:spcBef>
          <a:spcPct val="0"/>
        </a:spcBef>
        <a:spcAft>
          <a:spcPct val="0"/>
        </a:spcAft>
        <a:defRPr sz="4000" b="1">
          <a:solidFill>
            <a:srgbClr val="000000"/>
          </a:solidFill>
          <a:latin typeface="Arial"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66800" y="2743200"/>
            <a:ext cx="7772400" cy="1470025"/>
          </a:xfrm>
        </p:spPr>
        <p:txBody>
          <a:bodyPr/>
          <a:lstStyle/>
          <a:p>
            <a:r>
              <a:rPr lang="en-US" sz="2500" dirty="0">
                <a:solidFill>
                  <a:schemeClr val="accent1"/>
                </a:solidFill>
              </a:rPr>
              <a:t>LAB 5</a:t>
            </a:r>
            <a:br>
              <a:rPr lang="en-US" sz="2500" dirty="0">
                <a:solidFill>
                  <a:schemeClr val="accent1"/>
                </a:solidFill>
              </a:rPr>
            </a:br>
            <a:r>
              <a:rPr lang="ar-SA" sz="5400" dirty="0"/>
              <a:t>373نبت منظمات النمو</a:t>
            </a:r>
            <a:endParaRPr lang="en-US" sz="5400" dirty="0"/>
          </a:p>
        </p:txBody>
      </p:sp>
      <p:pic>
        <p:nvPicPr>
          <p:cNvPr id="2073"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5085184"/>
            <a:ext cx="3960440" cy="1626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عنوان فرعي 4"/>
          <p:cNvSpPr>
            <a:spLocks noGrp="1"/>
          </p:cNvSpPr>
          <p:nvPr>
            <p:ph type="subTitle" idx="1"/>
          </p:nvPr>
        </p:nvSpPr>
        <p:spPr/>
        <p:txBody>
          <a:bodyPr/>
          <a:lstStyle/>
          <a:p>
            <a:endParaRPr lang="ar-S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997702" y="1324025"/>
            <a:ext cx="7776864" cy="3046988"/>
          </a:xfrm>
          <a:prstGeom prst="rect">
            <a:avLst/>
          </a:prstGeom>
        </p:spPr>
        <p:txBody>
          <a:bodyPr wrap="square">
            <a:spAutoFit/>
          </a:bodyPr>
          <a:lstStyle/>
          <a:p>
            <a:pPr algn="r" rtl="1"/>
            <a:r>
              <a:rPr lang="ar-SA" sz="2400" b="1" dirty="0"/>
              <a:t>إن </a:t>
            </a:r>
            <a:r>
              <a:rPr lang="ar-SA" sz="2400" b="1" dirty="0" err="1"/>
              <a:t>الأكسين</a:t>
            </a:r>
            <a:r>
              <a:rPr lang="ar-SA" sz="2400" b="1" dirty="0"/>
              <a:t> الطبيعي داخل الخلية هو </a:t>
            </a:r>
            <a:r>
              <a:rPr lang="ar-SA" sz="2400" b="1" dirty="0" err="1"/>
              <a:t>إندول</a:t>
            </a:r>
            <a:r>
              <a:rPr lang="ar-SA" sz="2400" b="1" dirty="0"/>
              <a:t> حمض </a:t>
            </a:r>
            <a:r>
              <a:rPr lang="ar-SA" sz="2400" b="1" dirty="0" err="1"/>
              <a:t>الخليك</a:t>
            </a:r>
            <a:endParaRPr lang="ar-SA" sz="2400" b="1" dirty="0"/>
          </a:p>
          <a:p>
            <a:pPr algn="r" rtl="1"/>
            <a:r>
              <a:rPr lang="ar-SA" sz="2400" b="1" dirty="0"/>
              <a:t> </a:t>
            </a:r>
            <a:r>
              <a:rPr lang="en-US" sz="2400" b="1" dirty="0"/>
              <a:t>IAA- </a:t>
            </a:r>
            <a:r>
              <a:rPr lang="en-US" sz="2400" b="1" dirty="0" err="1"/>
              <a:t>Indol</a:t>
            </a:r>
            <a:r>
              <a:rPr lang="en-US" sz="2400" b="1" dirty="0"/>
              <a:t> Acetic Acid </a:t>
            </a:r>
          </a:p>
          <a:p>
            <a:pPr algn="r" rtl="1"/>
            <a:r>
              <a:rPr lang="ar-SA" sz="2400" b="1" dirty="0"/>
              <a:t>ويوجد له نظام </a:t>
            </a:r>
            <a:r>
              <a:rPr lang="ar-SA" sz="2400" b="1" dirty="0" err="1"/>
              <a:t>أنزيمى</a:t>
            </a:r>
            <a:r>
              <a:rPr lang="ar-SA" sz="2400" b="1" dirty="0"/>
              <a:t> بالخلايا يبنى المزيد منه عند الحاجة ونظام آخر لهدمه عند رغبة النبات في التخلص منه أو عند ارتفاع تركيزه عن اللازم.</a:t>
            </a:r>
          </a:p>
          <a:p>
            <a:pPr algn="r" rtl="1"/>
            <a:r>
              <a:rPr lang="ar-SA" sz="2400" b="1" dirty="0"/>
              <a:t>الهرمونات الصناعية هي الأفضل وسبب ذلك عدم توفر نظام أنزيمي يؤثر عليها بالهدم داخل النبات ولذلك فهدمها بطئ بل تستمر في التأثير مدة أطول. لكن لها تأثيرات سلبية على الصحة في حاله استخدامها على النباتات المثمرة  ويحتاج إلى المزيد من الأبحاث لتأكد من سلامتها .</a:t>
            </a:r>
          </a:p>
        </p:txBody>
      </p:sp>
      <p:pic>
        <p:nvPicPr>
          <p:cNvPr id="839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143"/>
          <a:stretch/>
        </p:blipFill>
        <p:spPr bwMode="auto">
          <a:xfrm>
            <a:off x="7000" y="4149080"/>
            <a:ext cx="3340864" cy="270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0738"/>
          <a:stretch/>
        </p:blipFill>
        <p:spPr bwMode="auto">
          <a:xfrm>
            <a:off x="3491880" y="4468743"/>
            <a:ext cx="5508104" cy="2202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409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832054" y="517497"/>
            <a:ext cx="1519968" cy="76944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ar-SA" sz="4400" b="1" i="0" u="none" strike="noStrike" kern="0" cap="none" spc="0" normalizeH="0" baseline="0" noProof="0" dirty="0">
                <a:ln>
                  <a:noFill/>
                </a:ln>
                <a:solidFill>
                  <a:srgbClr val="FF0000"/>
                </a:solidFill>
                <a:effectLst/>
                <a:uLnTx/>
                <a:uFillTx/>
                <a:latin typeface="Calibri"/>
                <a:ea typeface="+mj-ea"/>
                <a:cs typeface="Times New Roman"/>
              </a:rPr>
              <a:t>التجربة</a:t>
            </a:r>
            <a:endParaRPr kumimoji="0" lang="ar-SA" sz="1800" b="1" i="0" u="none" strike="noStrike" kern="0" cap="none" spc="0" normalizeH="0" baseline="0" noProof="0" dirty="0">
              <a:ln>
                <a:noFill/>
              </a:ln>
              <a:solidFill>
                <a:srgbClr val="FF0000"/>
              </a:solidFill>
              <a:effectLst/>
              <a:uLnTx/>
              <a:uFillTx/>
            </a:endParaRPr>
          </a:p>
        </p:txBody>
      </p:sp>
      <p:sp>
        <p:nvSpPr>
          <p:cNvPr id="4" name="مستطيل 3"/>
          <p:cNvSpPr/>
          <p:nvPr/>
        </p:nvSpPr>
        <p:spPr>
          <a:xfrm>
            <a:off x="1115616" y="1340768"/>
            <a:ext cx="8028384" cy="5324535"/>
          </a:xfrm>
          <a:prstGeom prst="rect">
            <a:avLst/>
          </a:prstGeom>
          <a:solidFill>
            <a:schemeClr val="bg1"/>
          </a:solidFill>
        </p:spPr>
        <p:txBody>
          <a:bodyPr wrap="square">
            <a:spAutoFit/>
          </a:bodyPr>
          <a:lstStyle/>
          <a:p>
            <a:pPr algn="r" rtl="1"/>
            <a:r>
              <a:rPr lang="ar-SA" sz="2800" dirty="0"/>
              <a:t> </a:t>
            </a:r>
            <a:r>
              <a:rPr lang="ar-SA" sz="2400" dirty="0"/>
              <a:t>نأخذ الجزء الخضري ونعقمها  </a:t>
            </a:r>
            <a:r>
              <a:rPr lang="ar-SA" sz="2400" dirty="0" err="1"/>
              <a:t>بالكلوركس</a:t>
            </a:r>
            <a:r>
              <a:rPr lang="ar-SA" sz="2400" dirty="0"/>
              <a:t> ثم نغسلها بالماء</a:t>
            </a:r>
          </a:p>
          <a:p>
            <a:pPr algn="r" rtl="1"/>
            <a:r>
              <a:rPr lang="ar-SA" sz="2400" dirty="0"/>
              <a:t>نحضر تراكيز مختلفة من الهرمون في دوارق مختلفة</a:t>
            </a:r>
          </a:p>
          <a:p>
            <a:pPr algn="r" rtl="1"/>
            <a:r>
              <a:rPr lang="ar-SA" sz="2400" b="1" dirty="0">
                <a:solidFill>
                  <a:srgbClr val="C00000"/>
                </a:solidFill>
              </a:rPr>
              <a:t>0.</a:t>
            </a:r>
            <a:r>
              <a:rPr lang="ar-SA" sz="2400" b="1" dirty="0" err="1">
                <a:solidFill>
                  <a:srgbClr val="C00000"/>
                </a:solidFill>
              </a:rPr>
              <a:t>001ملجرام</a:t>
            </a:r>
            <a:r>
              <a:rPr lang="ar-SA" sz="2400" b="1" dirty="0">
                <a:solidFill>
                  <a:srgbClr val="C00000"/>
                </a:solidFill>
              </a:rPr>
              <a:t> /لتر </a:t>
            </a:r>
          </a:p>
          <a:p>
            <a:pPr algn="r" rtl="1"/>
            <a:r>
              <a:rPr lang="ar-SA" sz="2400" b="1" dirty="0">
                <a:solidFill>
                  <a:srgbClr val="C00000"/>
                </a:solidFill>
              </a:rPr>
              <a:t>0,01 مليجرام / لتر</a:t>
            </a:r>
          </a:p>
          <a:p>
            <a:pPr algn="r" rtl="1"/>
            <a:r>
              <a:rPr lang="ar-SA" sz="2400" b="1" dirty="0">
                <a:solidFill>
                  <a:srgbClr val="C00000"/>
                </a:solidFill>
              </a:rPr>
              <a:t>0,1 مليجرام / لتر</a:t>
            </a:r>
          </a:p>
          <a:p>
            <a:pPr algn="r" rtl="1"/>
            <a:r>
              <a:rPr lang="ar-SA" sz="2400" b="1" dirty="0">
                <a:solidFill>
                  <a:srgbClr val="C00000"/>
                </a:solidFill>
              </a:rPr>
              <a:t>1 مليجرام / لتر</a:t>
            </a:r>
            <a:endParaRPr lang="ar-SA" sz="2400" b="1" dirty="0">
              <a:solidFill>
                <a:schemeClr val="bg1"/>
              </a:solidFill>
            </a:endParaRPr>
          </a:p>
          <a:p>
            <a:pPr algn="r" rtl="1"/>
            <a:r>
              <a:rPr lang="ar-SA" sz="2400" dirty="0"/>
              <a:t>تغطي فوهة كل دورق بقصدير ثم نعمل حفرة صغيرة في القصدير بحيث يمكن إدخال النبات منها </a:t>
            </a:r>
          </a:p>
          <a:p>
            <a:pPr algn="r" rtl="1"/>
            <a:r>
              <a:rPr lang="ar-SA" sz="2400" dirty="0"/>
              <a:t>نغمس الجزء السفلي( </a:t>
            </a:r>
            <a:r>
              <a:rPr lang="ar-SA" sz="2400" dirty="0" err="1"/>
              <a:t>4سم</a:t>
            </a:r>
            <a:r>
              <a:rPr lang="ar-SA" sz="2400" dirty="0"/>
              <a:t> </a:t>
            </a:r>
            <a:r>
              <a:rPr lang="ar-SA" sz="2400" dirty="0" err="1"/>
              <a:t>تقريبا </a:t>
            </a:r>
            <a:r>
              <a:rPr lang="ar-SA" sz="2400" dirty="0"/>
              <a:t>)من النبات المقطوع بالهرمون  </a:t>
            </a:r>
          </a:p>
          <a:p>
            <a:pPr algn="r" rtl="1"/>
            <a:r>
              <a:rPr lang="ar-SA" sz="2400" dirty="0"/>
              <a:t>و نتركه لمدة 24 </a:t>
            </a:r>
            <a:r>
              <a:rPr lang="ar-SA" sz="2400" dirty="0" err="1"/>
              <a:t>ساعه</a:t>
            </a:r>
            <a:r>
              <a:rPr lang="ar-SA" sz="2400" dirty="0"/>
              <a:t>  </a:t>
            </a:r>
            <a:r>
              <a:rPr lang="ar-SA" sz="2400" dirty="0" err="1"/>
              <a:t>.</a:t>
            </a:r>
            <a:endParaRPr lang="ar-SA" sz="2400" dirty="0"/>
          </a:p>
          <a:p>
            <a:pPr algn="r" rtl="1"/>
            <a:r>
              <a:rPr lang="ar-SA" sz="2400" dirty="0"/>
              <a:t>تنقل </a:t>
            </a:r>
            <a:r>
              <a:rPr lang="ar-SA" sz="2400" dirty="0" err="1"/>
              <a:t>البادرات</a:t>
            </a:r>
            <a:r>
              <a:rPr lang="ar-SA" sz="2400" dirty="0"/>
              <a:t> </a:t>
            </a:r>
            <a:r>
              <a:rPr lang="ar-SA" sz="2400" dirty="0" err="1"/>
              <a:t>المغموسه</a:t>
            </a:r>
            <a:r>
              <a:rPr lang="ar-SA" sz="2400" dirty="0"/>
              <a:t> بالهرمون الى تربه  بحيث يدفن تحت التربه ما يقارب </a:t>
            </a:r>
            <a:r>
              <a:rPr lang="ar-SA" sz="2400" dirty="0" err="1"/>
              <a:t>6سم</a:t>
            </a:r>
            <a:r>
              <a:rPr lang="ar-SA" sz="2400" dirty="0"/>
              <a:t> من العقل  وتروى دوريا  حتى ظهور الجذور </a:t>
            </a:r>
            <a:r>
              <a:rPr lang="ar-SA" sz="2400" dirty="0" err="1"/>
              <a:t>العرضية .</a:t>
            </a:r>
            <a:endParaRPr lang="ar-SA" sz="2400" dirty="0"/>
          </a:p>
          <a:p>
            <a:pPr algn="r" rtl="1"/>
            <a:r>
              <a:rPr lang="ar-SA" sz="2400" dirty="0" err="1"/>
              <a:t>ملاحظه </a:t>
            </a:r>
            <a:r>
              <a:rPr lang="ar-SA" sz="2400" dirty="0"/>
              <a:t>: التربه </a:t>
            </a:r>
            <a:r>
              <a:rPr lang="ar-SA" sz="2400" dirty="0" err="1"/>
              <a:t>دافئه</a:t>
            </a:r>
            <a:r>
              <a:rPr lang="ar-SA" sz="2400" dirty="0"/>
              <a:t> ورطبه ويجب مراعاة عدم تعريض </a:t>
            </a:r>
            <a:r>
              <a:rPr lang="ar-SA" sz="2400" dirty="0" err="1"/>
              <a:t>الجدور</a:t>
            </a:r>
            <a:r>
              <a:rPr lang="ar-SA" sz="2400" dirty="0"/>
              <a:t> </a:t>
            </a:r>
            <a:r>
              <a:rPr lang="ar-SA" sz="2400" dirty="0" err="1"/>
              <a:t>للضوء .</a:t>
            </a:r>
            <a:endParaRPr lang="ar-SA" sz="2400" dirty="0"/>
          </a:p>
          <a:p>
            <a:pPr algn="r" rtl="1"/>
            <a:r>
              <a:rPr lang="ar-SA" sz="2400" dirty="0"/>
              <a:t>تسجل النتائج وتناقش مع التصوير .</a:t>
            </a:r>
          </a:p>
        </p:txBody>
      </p:sp>
    </p:spTree>
    <p:extLst>
      <p:ext uri="{BB962C8B-B14F-4D97-AF65-F5344CB8AC3E}">
        <p14:creationId xmlns:p14="http://schemas.microsoft.com/office/powerpoint/2010/main" val="1073840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2" name="Rectangle 8"/>
          <p:cNvSpPr>
            <a:spLocks noGrp="1" noChangeArrowheads="1"/>
          </p:cNvSpPr>
          <p:nvPr>
            <p:ph type="ctrTitle"/>
          </p:nvPr>
        </p:nvSpPr>
        <p:spPr/>
        <p:txBody>
          <a:bodyPr/>
          <a:lstStyle/>
          <a:p>
            <a:r>
              <a:rPr lang="en-US" sz="6000"/>
              <a:t>Thank You!</a:t>
            </a:r>
          </a:p>
        </p:txBody>
      </p:sp>
      <p:sp>
        <p:nvSpPr>
          <p:cNvPr id="4" name="عنوان فرعي 3"/>
          <p:cNvSpPr>
            <a:spLocks noGrp="1"/>
          </p:cNvSpPr>
          <p:nvPr>
            <p:ph type="subTitle" idx="1"/>
          </p:nvPr>
        </p:nvSpPr>
        <p:spPr/>
        <p:txBody>
          <a:bodyPr/>
          <a:lstStyle/>
          <a:p>
            <a:endParaRPr lang="ar-S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ChangeArrowheads="1"/>
          </p:cNvSpPr>
          <p:nvPr/>
        </p:nvSpPr>
        <p:spPr bwMode="gray">
          <a:xfrm>
            <a:off x="2089150" y="5461000"/>
            <a:ext cx="5073650" cy="503238"/>
          </a:xfrm>
          <a:prstGeom prst="roundRect">
            <a:avLst>
              <a:gd name="adj" fmla="val 50000"/>
            </a:avLst>
          </a:prstGeom>
          <a:noFill/>
          <a:ln w="2857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6147" name="AutoShape 3"/>
          <p:cNvSpPr>
            <a:spLocks noChangeArrowheads="1"/>
          </p:cNvSpPr>
          <p:nvPr/>
        </p:nvSpPr>
        <p:spPr bwMode="gray">
          <a:xfrm>
            <a:off x="2089150" y="4622800"/>
            <a:ext cx="5073650" cy="503238"/>
          </a:xfrm>
          <a:prstGeom prst="roundRect">
            <a:avLst>
              <a:gd name="adj" fmla="val 50000"/>
            </a:avLst>
          </a:prstGeom>
          <a:noFill/>
          <a:ln w="2857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ar-SA" dirty="0"/>
              <a:t>ا</a:t>
            </a:r>
          </a:p>
        </p:txBody>
      </p:sp>
      <p:sp>
        <p:nvSpPr>
          <p:cNvPr id="6148" name="AutoShape 4"/>
          <p:cNvSpPr>
            <a:spLocks noChangeArrowheads="1"/>
          </p:cNvSpPr>
          <p:nvPr/>
        </p:nvSpPr>
        <p:spPr bwMode="gray">
          <a:xfrm>
            <a:off x="2089150" y="3784600"/>
            <a:ext cx="5073650" cy="503238"/>
          </a:xfrm>
          <a:prstGeom prst="roundRect">
            <a:avLst>
              <a:gd name="adj" fmla="val 50000"/>
            </a:avLst>
          </a:prstGeom>
          <a:noFill/>
          <a:ln w="2857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6149" name="AutoShape 5"/>
          <p:cNvSpPr>
            <a:spLocks noChangeArrowheads="1"/>
          </p:cNvSpPr>
          <p:nvPr/>
        </p:nvSpPr>
        <p:spPr bwMode="gray">
          <a:xfrm>
            <a:off x="2089149" y="2944813"/>
            <a:ext cx="5679381" cy="530225"/>
          </a:xfrm>
          <a:prstGeom prst="roundRect">
            <a:avLst>
              <a:gd name="adj" fmla="val 50000"/>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6150" name="Rectangle 6"/>
          <p:cNvSpPr>
            <a:spLocks noGrp="1" noChangeArrowheads="1"/>
          </p:cNvSpPr>
          <p:nvPr>
            <p:ph type="title"/>
          </p:nvPr>
        </p:nvSpPr>
        <p:spPr>
          <a:xfrm>
            <a:off x="666750" y="476672"/>
            <a:ext cx="6496050" cy="762000"/>
          </a:xfrm>
        </p:spPr>
        <p:txBody>
          <a:bodyPr/>
          <a:lstStyle/>
          <a:p>
            <a:pPr algn="r"/>
            <a:r>
              <a:rPr lang="ar-SA" dirty="0"/>
              <a:t>المحتويات </a:t>
            </a:r>
            <a:endParaRPr lang="en-US" dirty="0"/>
          </a:p>
        </p:txBody>
      </p:sp>
      <p:grpSp>
        <p:nvGrpSpPr>
          <p:cNvPr id="6151" name="Group 7"/>
          <p:cNvGrpSpPr>
            <a:grpSpLocks/>
          </p:cNvGrpSpPr>
          <p:nvPr/>
        </p:nvGrpSpPr>
        <p:grpSpPr bwMode="auto">
          <a:xfrm>
            <a:off x="2009775" y="2927350"/>
            <a:ext cx="523875" cy="527050"/>
            <a:chOff x="720" y="1488"/>
            <a:chExt cx="806" cy="808"/>
          </a:xfrm>
        </p:grpSpPr>
        <p:sp>
          <p:nvSpPr>
            <p:cNvPr id="6152" name="Oval 8"/>
            <p:cNvSpPr>
              <a:spLocks noChangeArrowheads="1"/>
            </p:cNvSpPr>
            <p:nvPr/>
          </p:nvSpPr>
          <p:spPr bwMode="gray">
            <a:xfrm>
              <a:off x="720" y="1490"/>
              <a:ext cx="806" cy="806"/>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pic>
          <p:nvPicPr>
            <p:cNvPr id="6153" name="Picture 9" descr="dr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721" y="1488"/>
              <a:ext cx="800" cy="800"/>
            </a:xfrm>
            <a:prstGeom prst="rect">
              <a:avLst/>
            </a:prstGeom>
            <a:noFill/>
            <a:extLst>
              <a:ext uri="{909E8E84-426E-40DD-AFC4-6F175D3DCCD1}">
                <a14:hiddenFill xmlns:a14="http://schemas.microsoft.com/office/drawing/2010/main">
                  <a:solidFill>
                    <a:srgbClr val="FFFFFF"/>
                  </a:solidFill>
                </a14:hiddenFill>
              </a:ext>
            </a:extLst>
          </p:spPr>
        </p:pic>
      </p:grpSp>
      <p:sp>
        <p:nvSpPr>
          <p:cNvPr id="6154" name="Text Box 10"/>
          <p:cNvSpPr txBox="1">
            <a:spLocks noChangeArrowheads="1"/>
          </p:cNvSpPr>
          <p:nvPr/>
        </p:nvSpPr>
        <p:spPr bwMode="gray">
          <a:xfrm>
            <a:off x="2055813" y="2895600"/>
            <a:ext cx="3270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i="1" dirty="0">
                <a:solidFill>
                  <a:srgbClr val="FFFFFF"/>
                </a:solidFill>
                <a:cs typeface="Arial" pitchFamily="34" charset="0"/>
              </a:rPr>
              <a:t>1</a:t>
            </a:r>
          </a:p>
        </p:txBody>
      </p:sp>
      <p:grpSp>
        <p:nvGrpSpPr>
          <p:cNvPr id="6155" name="Group 11"/>
          <p:cNvGrpSpPr>
            <a:grpSpLocks/>
          </p:cNvGrpSpPr>
          <p:nvPr/>
        </p:nvGrpSpPr>
        <p:grpSpPr bwMode="auto">
          <a:xfrm>
            <a:off x="2009775" y="3767138"/>
            <a:ext cx="523875" cy="527050"/>
            <a:chOff x="1188" y="1705"/>
            <a:chExt cx="330" cy="332"/>
          </a:xfrm>
        </p:grpSpPr>
        <p:sp>
          <p:nvSpPr>
            <p:cNvPr id="6156" name="Oval 12"/>
            <p:cNvSpPr>
              <a:spLocks noChangeArrowheads="1"/>
            </p:cNvSpPr>
            <p:nvPr/>
          </p:nvSpPr>
          <p:spPr bwMode="gray">
            <a:xfrm>
              <a:off x="1188" y="1706"/>
              <a:ext cx="330" cy="331"/>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pic>
          <p:nvPicPr>
            <p:cNvPr id="6157" name="Picture 13" descr="dr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190" y="1705"/>
              <a:ext cx="328" cy="329"/>
            </a:xfrm>
            <a:prstGeom prst="rect">
              <a:avLst/>
            </a:prstGeom>
            <a:noFill/>
            <a:extLst>
              <a:ext uri="{909E8E84-426E-40DD-AFC4-6F175D3DCCD1}">
                <a14:hiddenFill xmlns:a14="http://schemas.microsoft.com/office/drawing/2010/main">
                  <a:solidFill>
                    <a:srgbClr val="FFFFFF"/>
                  </a:solidFill>
                </a14:hiddenFill>
              </a:ext>
            </a:extLst>
          </p:spPr>
        </p:pic>
      </p:grpSp>
      <p:sp>
        <p:nvSpPr>
          <p:cNvPr id="6158" name="Text Box 14"/>
          <p:cNvSpPr txBox="1">
            <a:spLocks noChangeArrowheads="1"/>
          </p:cNvSpPr>
          <p:nvPr/>
        </p:nvSpPr>
        <p:spPr bwMode="gray">
          <a:xfrm>
            <a:off x="2060575" y="3735388"/>
            <a:ext cx="346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i="1" dirty="0">
                <a:solidFill>
                  <a:srgbClr val="FFFFFF"/>
                </a:solidFill>
                <a:cs typeface="Arial" pitchFamily="34" charset="0"/>
              </a:rPr>
              <a:t>2</a:t>
            </a:r>
          </a:p>
        </p:txBody>
      </p:sp>
      <p:grpSp>
        <p:nvGrpSpPr>
          <p:cNvPr id="6159" name="Group 15"/>
          <p:cNvGrpSpPr>
            <a:grpSpLocks/>
          </p:cNvGrpSpPr>
          <p:nvPr/>
        </p:nvGrpSpPr>
        <p:grpSpPr bwMode="auto">
          <a:xfrm>
            <a:off x="2009775" y="4605338"/>
            <a:ext cx="523875" cy="527050"/>
            <a:chOff x="1188" y="2112"/>
            <a:chExt cx="330" cy="332"/>
          </a:xfrm>
        </p:grpSpPr>
        <p:sp>
          <p:nvSpPr>
            <p:cNvPr id="6160" name="Oval 16"/>
            <p:cNvSpPr>
              <a:spLocks noChangeArrowheads="1"/>
            </p:cNvSpPr>
            <p:nvPr/>
          </p:nvSpPr>
          <p:spPr bwMode="gray">
            <a:xfrm>
              <a:off x="1188" y="2113"/>
              <a:ext cx="330" cy="331"/>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pic>
          <p:nvPicPr>
            <p:cNvPr id="6161" name="Picture 17" descr="dr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190" y="2112"/>
              <a:ext cx="328" cy="329"/>
            </a:xfrm>
            <a:prstGeom prst="rect">
              <a:avLst/>
            </a:prstGeom>
            <a:noFill/>
            <a:extLst>
              <a:ext uri="{909E8E84-426E-40DD-AFC4-6F175D3DCCD1}">
                <a14:hiddenFill xmlns:a14="http://schemas.microsoft.com/office/drawing/2010/main">
                  <a:solidFill>
                    <a:srgbClr val="FFFFFF"/>
                  </a:solidFill>
                </a14:hiddenFill>
              </a:ext>
            </a:extLst>
          </p:spPr>
        </p:pic>
      </p:grpSp>
      <p:sp>
        <p:nvSpPr>
          <p:cNvPr id="6162" name="Text Box 18"/>
          <p:cNvSpPr txBox="1">
            <a:spLocks noChangeArrowheads="1"/>
          </p:cNvSpPr>
          <p:nvPr/>
        </p:nvSpPr>
        <p:spPr bwMode="gray">
          <a:xfrm>
            <a:off x="2063750" y="4573588"/>
            <a:ext cx="3143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i="1">
                <a:solidFill>
                  <a:srgbClr val="FFFFFF"/>
                </a:solidFill>
                <a:cs typeface="Arial" pitchFamily="34" charset="0"/>
              </a:rPr>
              <a:t>3</a:t>
            </a:r>
          </a:p>
        </p:txBody>
      </p:sp>
      <p:grpSp>
        <p:nvGrpSpPr>
          <p:cNvPr id="6163" name="Group 19"/>
          <p:cNvGrpSpPr>
            <a:grpSpLocks/>
          </p:cNvGrpSpPr>
          <p:nvPr/>
        </p:nvGrpSpPr>
        <p:grpSpPr bwMode="auto">
          <a:xfrm>
            <a:off x="2009775" y="5443538"/>
            <a:ext cx="523875" cy="527050"/>
            <a:chOff x="1188" y="2532"/>
            <a:chExt cx="330" cy="332"/>
          </a:xfrm>
        </p:grpSpPr>
        <p:sp>
          <p:nvSpPr>
            <p:cNvPr id="6164" name="Oval 20"/>
            <p:cNvSpPr>
              <a:spLocks noChangeArrowheads="1"/>
            </p:cNvSpPr>
            <p:nvPr/>
          </p:nvSpPr>
          <p:spPr bwMode="gray">
            <a:xfrm>
              <a:off x="1188" y="2533"/>
              <a:ext cx="330" cy="331"/>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pic>
          <p:nvPicPr>
            <p:cNvPr id="6165" name="Picture 21" descr="dr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190" y="2532"/>
              <a:ext cx="328" cy="329"/>
            </a:xfrm>
            <a:prstGeom prst="rect">
              <a:avLst/>
            </a:prstGeom>
            <a:noFill/>
            <a:extLst>
              <a:ext uri="{909E8E84-426E-40DD-AFC4-6F175D3DCCD1}">
                <a14:hiddenFill xmlns:a14="http://schemas.microsoft.com/office/drawing/2010/main">
                  <a:solidFill>
                    <a:srgbClr val="FFFFFF"/>
                  </a:solidFill>
                </a14:hiddenFill>
              </a:ext>
            </a:extLst>
          </p:spPr>
        </p:pic>
      </p:grpSp>
      <p:sp>
        <p:nvSpPr>
          <p:cNvPr id="6166" name="Text Box 22"/>
          <p:cNvSpPr txBox="1">
            <a:spLocks noChangeArrowheads="1"/>
          </p:cNvSpPr>
          <p:nvPr/>
        </p:nvSpPr>
        <p:spPr bwMode="gray">
          <a:xfrm>
            <a:off x="2055813" y="5411788"/>
            <a:ext cx="3270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i="1">
                <a:solidFill>
                  <a:srgbClr val="FFFFFF"/>
                </a:solidFill>
                <a:cs typeface="Arial" pitchFamily="34" charset="0"/>
              </a:rPr>
              <a:t>4</a:t>
            </a:r>
          </a:p>
        </p:txBody>
      </p:sp>
      <p:sp>
        <p:nvSpPr>
          <p:cNvPr id="6167" name="Text Box 23"/>
          <p:cNvSpPr txBox="1">
            <a:spLocks noChangeArrowheads="1"/>
          </p:cNvSpPr>
          <p:nvPr/>
        </p:nvSpPr>
        <p:spPr bwMode="gray">
          <a:xfrm>
            <a:off x="2470002" y="3020556"/>
            <a:ext cx="52985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wrap="square">
            <a:spAutoFit/>
          </a:bodyPr>
          <a:lstStyle>
            <a:lvl1pPr marL="457200" indent="-457200">
              <a:defRPr>
                <a:solidFill>
                  <a:schemeClr val="tx1"/>
                </a:solidFill>
                <a:latin typeface="Arial" pitchFamily="34" charset="0"/>
              </a:defRPr>
            </a:lvl1pPr>
            <a:lvl2pPr marL="914400" indent="-457200">
              <a:defRPr>
                <a:solidFill>
                  <a:schemeClr val="tx1"/>
                </a:solidFill>
                <a:latin typeface="Arial" pitchFamily="34" charset="0"/>
              </a:defRPr>
            </a:lvl2pPr>
            <a:lvl3pPr marL="1371600" indent="-457200">
              <a:defRPr>
                <a:solidFill>
                  <a:schemeClr val="tx1"/>
                </a:solidFill>
                <a:latin typeface="Arial" pitchFamily="34" charset="0"/>
              </a:defRPr>
            </a:lvl3pPr>
            <a:lvl4pPr marL="1828800" indent="-457200">
              <a:defRPr>
                <a:solidFill>
                  <a:schemeClr val="tx1"/>
                </a:solidFill>
                <a:latin typeface="Arial" pitchFamily="34" charset="0"/>
              </a:defRPr>
            </a:lvl4pPr>
            <a:lvl5pPr marL="2286000" indent="-457200">
              <a:defRPr>
                <a:solidFill>
                  <a:schemeClr val="tx1"/>
                </a:solidFill>
                <a:latin typeface="Arial" pitchFamily="34" charset="0"/>
              </a:defRPr>
            </a:lvl5pPr>
            <a:lvl6pPr marL="2743200" indent="-457200" algn="l" rtl="0" fontAlgn="base">
              <a:spcBef>
                <a:spcPct val="0"/>
              </a:spcBef>
              <a:spcAft>
                <a:spcPct val="0"/>
              </a:spcAft>
              <a:defRPr>
                <a:solidFill>
                  <a:schemeClr val="tx1"/>
                </a:solidFill>
                <a:latin typeface="Arial" pitchFamily="34" charset="0"/>
              </a:defRPr>
            </a:lvl6pPr>
            <a:lvl7pPr marL="3200400" indent="-457200" algn="l" rtl="0" fontAlgn="base">
              <a:spcBef>
                <a:spcPct val="0"/>
              </a:spcBef>
              <a:spcAft>
                <a:spcPct val="0"/>
              </a:spcAft>
              <a:defRPr>
                <a:solidFill>
                  <a:schemeClr val="tx1"/>
                </a:solidFill>
                <a:latin typeface="Arial" pitchFamily="34" charset="0"/>
              </a:defRPr>
            </a:lvl7pPr>
            <a:lvl8pPr marL="3657600" indent="-457200" algn="l" rtl="0" fontAlgn="base">
              <a:spcBef>
                <a:spcPct val="0"/>
              </a:spcBef>
              <a:spcAft>
                <a:spcPct val="0"/>
              </a:spcAft>
              <a:defRPr>
                <a:solidFill>
                  <a:schemeClr val="tx1"/>
                </a:solidFill>
                <a:latin typeface="Arial" pitchFamily="34" charset="0"/>
              </a:defRPr>
            </a:lvl8pPr>
            <a:lvl9pPr marL="4114800" indent="-457200" algn="l" rtl="0" fontAlgn="base">
              <a:spcBef>
                <a:spcPct val="0"/>
              </a:spcBef>
              <a:spcAft>
                <a:spcPct val="0"/>
              </a:spcAft>
              <a:defRPr>
                <a:solidFill>
                  <a:schemeClr val="tx1"/>
                </a:solidFill>
                <a:latin typeface="Arial" pitchFamily="34" charset="0"/>
              </a:defRPr>
            </a:lvl9pPr>
          </a:lstStyle>
          <a:p>
            <a:pPr>
              <a:spcBef>
                <a:spcPct val="50000"/>
              </a:spcBef>
              <a:buClr>
                <a:schemeClr val="tx1"/>
              </a:buClr>
            </a:pPr>
            <a:r>
              <a:rPr lang="ar-SA" sz="2400" b="1" dirty="0">
                <a:cs typeface="Arial" pitchFamily="34" charset="0"/>
              </a:rPr>
              <a:t> الجذور العرضية وكيف تستطيل الجذور وتتكشف</a:t>
            </a:r>
            <a:endParaRPr lang="en-US" sz="2400" b="1" dirty="0">
              <a:cs typeface="Arial" pitchFamily="34" charset="0"/>
            </a:endParaRPr>
          </a:p>
        </p:txBody>
      </p:sp>
      <p:sp>
        <p:nvSpPr>
          <p:cNvPr id="6169" name="Text Box 25"/>
          <p:cNvSpPr txBox="1">
            <a:spLocks noChangeArrowheads="1"/>
          </p:cNvSpPr>
          <p:nvPr/>
        </p:nvSpPr>
        <p:spPr bwMode="gray">
          <a:xfrm>
            <a:off x="2584450" y="3795750"/>
            <a:ext cx="436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pitchFamily="34" charset="0"/>
              </a:defRPr>
            </a:lvl1pPr>
            <a:lvl2pPr marL="914400" indent="-457200">
              <a:defRPr>
                <a:solidFill>
                  <a:schemeClr val="tx1"/>
                </a:solidFill>
                <a:latin typeface="Arial" pitchFamily="34" charset="0"/>
              </a:defRPr>
            </a:lvl2pPr>
            <a:lvl3pPr marL="1371600" indent="-457200">
              <a:defRPr>
                <a:solidFill>
                  <a:schemeClr val="tx1"/>
                </a:solidFill>
                <a:latin typeface="Arial" pitchFamily="34" charset="0"/>
              </a:defRPr>
            </a:lvl3pPr>
            <a:lvl4pPr marL="1828800" indent="-457200">
              <a:defRPr>
                <a:solidFill>
                  <a:schemeClr val="tx1"/>
                </a:solidFill>
                <a:latin typeface="Arial" pitchFamily="34" charset="0"/>
              </a:defRPr>
            </a:lvl4pPr>
            <a:lvl5pPr marL="2286000" indent="-457200">
              <a:defRPr>
                <a:solidFill>
                  <a:schemeClr val="tx1"/>
                </a:solidFill>
                <a:latin typeface="Arial" pitchFamily="34" charset="0"/>
              </a:defRPr>
            </a:lvl5pPr>
            <a:lvl6pPr marL="2743200" indent="-457200" algn="l" rtl="0" fontAlgn="base">
              <a:spcBef>
                <a:spcPct val="0"/>
              </a:spcBef>
              <a:spcAft>
                <a:spcPct val="0"/>
              </a:spcAft>
              <a:defRPr>
                <a:solidFill>
                  <a:schemeClr val="tx1"/>
                </a:solidFill>
                <a:latin typeface="Arial" pitchFamily="34" charset="0"/>
              </a:defRPr>
            </a:lvl6pPr>
            <a:lvl7pPr marL="3200400" indent="-457200" algn="l" rtl="0" fontAlgn="base">
              <a:spcBef>
                <a:spcPct val="0"/>
              </a:spcBef>
              <a:spcAft>
                <a:spcPct val="0"/>
              </a:spcAft>
              <a:defRPr>
                <a:solidFill>
                  <a:schemeClr val="tx1"/>
                </a:solidFill>
                <a:latin typeface="Arial" pitchFamily="34" charset="0"/>
              </a:defRPr>
            </a:lvl7pPr>
            <a:lvl8pPr marL="3657600" indent="-457200" algn="l" rtl="0" fontAlgn="base">
              <a:spcBef>
                <a:spcPct val="0"/>
              </a:spcBef>
              <a:spcAft>
                <a:spcPct val="0"/>
              </a:spcAft>
              <a:defRPr>
                <a:solidFill>
                  <a:schemeClr val="tx1"/>
                </a:solidFill>
                <a:latin typeface="Arial" pitchFamily="34" charset="0"/>
              </a:defRPr>
            </a:lvl8pPr>
            <a:lvl9pPr marL="4114800" indent="-457200" algn="l" rtl="0" fontAlgn="base">
              <a:spcBef>
                <a:spcPct val="0"/>
              </a:spcBef>
              <a:spcAft>
                <a:spcPct val="0"/>
              </a:spcAft>
              <a:defRPr>
                <a:solidFill>
                  <a:schemeClr val="tx1"/>
                </a:solidFill>
                <a:latin typeface="Arial" pitchFamily="34" charset="0"/>
              </a:defRPr>
            </a:lvl9pPr>
          </a:lstStyle>
          <a:p>
            <a:pPr>
              <a:spcBef>
                <a:spcPct val="50000"/>
              </a:spcBef>
              <a:buClr>
                <a:schemeClr val="tx1"/>
              </a:buClr>
            </a:pPr>
            <a:r>
              <a:rPr lang="ar-SA" sz="2400" b="1" dirty="0">
                <a:cs typeface="Arial" pitchFamily="34" charset="0"/>
              </a:rPr>
              <a:t>تكون الجذور العرضية</a:t>
            </a:r>
            <a:endParaRPr lang="en-US" sz="2400" b="1" dirty="0">
              <a:cs typeface="Arial" pitchFamily="34" charset="0"/>
            </a:endParaRPr>
          </a:p>
        </p:txBody>
      </p:sp>
      <p:sp>
        <p:nvSpPr>
          <p:cNvPr id="6170" name="Text Box 26"/>
          <p:cNvSpPr txBox="1">
            <a:spLocks noChangeArrowheads="1"/>
          </p:cNvSpPr>
          <p:nvPr/>
        </p:nvSpPr>
        <p:spPr bwMode="gray">
          <a:xfrm>
            <a:off x="2584450" y="5483225"/>
            <a:ext cx="436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pitchFamily="34" charset="0"/>
              </a:defRPr>
            </a:lvl1pPr>
            <a:lvl2pPr marL="914400" indent="-457200">
              <a:defRPr>
                <a:solidFill>
                  <a:schemeClr val="tx1"/>
                </a:solidFill>
                <a:latin typeface="Arial" pitchFamily="34" charset="0"/>
              </a:defRPr>
            </a:lvl2pPr>
            <a:lvl3pPr marL="1371600" indent="-457200">
              <a:defRPr>
                <a:solidFill>
                  <a:schemeClr val="tx1"/>
                </a:solidFill>
                <a:latin typeface="Arial" pitchFamily="34" charset="0"/>
              </a:defRPr>
            </a:lvl3pPr>
            <a:lvl4pPr marL="1828800" indent="-457200">
              <a:defRPr>
                <a:solidFill>
                  <a:schemeClr val="tx1"/>
                </a:solidFill>
                <a:latin typeface="Arial" pitchFamily="34" charset="0"/>
              </a:defRPr>
            </a:lvl4pPr>
            <a:lvl5pPr marL="2286000" indent="-457200">
              <a:defRPr>
                <a:solidFill>
                  <a:schemeClr val="tx1"/>
                </a:solidFill>
                <a:latin typeface="Arial" pitchFamily="34" charset="0"/>
              </a:defRPr>
            </a:lvl5pPr>
            <a:lvl6pPr marL="2743200" indent="-457200" algn="l" rtl="0" fontAlgn="base">
              <a:spcBef>
                <a:spcPct val="0"/>
              </a:spcBef>
              <a:spcAft>
                <a:spcPct val="0"/>
              </a:spcAft>
              <a:defRPr>
                <a:solidFill>
                  <a:schemeClr val="tx1"/>
                </a:solidFill>
                <a:latin typeface="Arial" pitchFamily="34" charset="0"/>
              </a:defRPr>
            </a:lvl6pPr>
            <a:lvl7pPr marL="3200400" indent="-457200" algn="l" rtl="0" fontAlgn="base">
              <a:spcBef>
                <a:spcPct val="0"/>
              </a:spcBef>
              <a:spcAft>
                <a:spcPct val="0"/>
              </a:spcAft>
              <a:defRPr>
                <a:solidFill>
                  <a:schemeClr val="tx1"/>
                </a:solidFill>
                <a:latin typeface="Arial" pitchFamily="34" charset="0"/>
              </a:defRPr>
            </a:lvl7pPr>
            <a:lvl8pPr marL="3657600" indent="-457200" algn="l" rtl="0" fontAlgn="base">
              <a:spcBef>
                <a:spcPct val="0"/>
              </a:spcBef>
              <a:spcAft>
                <a:spcPct val="0"/>
              </a:spcAft>
              <a:defRPr>
                <a:solidFill>
                  <a:schemeClr val="tx1"/>
                </a:solidFill>
                <a:latin typeface="Arial" pitchFamily="34" charset="0"/>
              </a:defRPr>
            </a:lvl8pPr>
            <a:lvl9pPr marL="4114800" indent="-457200" algn="l" rtl="0" fontAlgn="base">
              <a:spcBef>
                <a:spcPct val="0"/>
              </a:spcBef>
              <a:spcAft>
                <a:spcPct val="0"/>
              </a:spcAft>
              <a:defRPr>
                <a:solidFill>
                  <a:schemeClr val="tx1"/>
                </a:solidFill>
                <a:latin typeface="Arial" pitchFamily="34" charset="0"/>
              </a:defRPr>
            </a:lvl9pPr>
          </a:lstStyle>
          <a:p>
            <a:pPr>
              <a:spcBef>
                <a:spcPct val="50000"/>
              </a:spcBef>
              <a:buClr>
                <a:schemeClr val="tx1"/>
              </a:buClr>
            </a:pPr>
            <a:r>
              <a:rPr lang="en-US" sz="2400" b="1" dirty="0">
                <a:cs typeface="Arial" pitchFamily="34" charset="0"/>
              </a:rPr>
              <a:t> </a:t>
            </a:r>
            <a:r>
              <a:rPr lang="ar-SA" sz="2400" b="1" dirty="0">
                <a:cs typeface="Arial" pitchFamily="34" charset="0"/>
              </a:rPr>
              <a:t> التجربة </a:t>
            </a:r>
            <a:endParaRPr lang="en-US" sz="2400" b="1" dirty="0">
              <a:cs typeface="Arial" pitchFamily="34" charset="0"/>
            </a:endParaRPr>
          </a:p>
        </p:txBody>
      </p:sp>
      <p:sp>
        <p:nvSpPr>
          <p:cNvPr id="6171" name="Rectangle 27"/>
          <p:cNvSpPr>
            <a:spLocks noChangeArrowheads="1"/>
          </p:cNvSpPr>
          <p:nvPr/>
        </p:nvSpPr>
        <p:spPr bwMode="black">
          <a:xfrm>
            <a:off x="1619672" y="1681232"/>
            <a:ext cx="75243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400" b="1" dirty="0">
                <a:cs typeface="Arial" pitchFamily="34" charset="0"/>
              </a:rPr>
              <a:t>دور </a:t>
            </a:r>
            <a:r>
              <a:rPr lang="ar-SA" sz="2400" b="1" dirty="0" err="1">
                <a:cs typeface="Arial" pitchFamily="34" charset="0"/>
              </a:rPr>
              <a:t>الأوكسينات</a:t>
            </a:r>
            <a:r>
              <a:rPr lang="ar-SA" sz="2400" b="1" dirty="0">
                <a:cs typeface="Arial" pitchFamily="34" charset="0"/>
              </a:rPr>
              <a:t> </a:t>
            </a:r>
            <a:r>
              <a:rPr lang="en-US" sz="2400" b="1" dirty="0">
                <a:cs typeface="Arial" pitchFamily="34" charset="0"/>
              </a:rPr>
              <a:t> auxin </a:t>
            </a:r>
            <a:r>
              <a:rPr lang="ar-SA" sz="2400" b="1" dirty="0">
                <a:cs typeface="Arial" pitchFamily="34" charset="0"/>
              </a:rPr>
              <a:t>الطبيعية والصناعية  في تكوين الجذور العرضية</a:t>
            </a:r>
            <a:endParaRPr lang="en-US" sz="2400" b="1" dirty="0">
              <a:cs typeface="Arial" pitchFamily="34" charset="0"/>
            </a:endParaRPr>
          </a:p>
        </p:txBody>
      </p:sp>
      <p:sp>
        <p:nvSpPr>
          <p:cNvPr id="30" name="Text Box 26"/>
          <p:cNvSpPr txBox="1">
            <a:spLocks noChangeArrowheads="1"/>
          </p:cNvSpPr>
          <p:nvPr/>
        </p:nvSpPr>
        <p:spPr bwMode="gray">
          <a:xfrm>
            <a:off x="2530400" y="4668838"/>
            <a:ext cx="436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pitchFamily="34" charset="0"/>
              </a:defRPr>
            </a:lvl1pPr>
            <a:lvl2pPr marL="914400" indent="-457200">
              <a:defRPr>
                <a:solidFill>
                  <a:schemeClr val="tx1"/>
                </a:solidFill>
                <a:latin typeface="Arial" pitchFamily="34" charset="0"/>
              </a:defRPr>
            </a:lvl2pPr>
            <a:lvl3pPr marL="1371600" indent="-457200">
              <a:defRPr>
                <a:solidFill>
                  <a:schemeClr val="tx1"/>
                </a:solidFill>
                <a:latin typeface="Arial" pitchFamily="34" charset="0"/>
              </a:defRPr>
            </a:lvl3pPr>
            <a:lvl4pPr marL="1828800" indent="-457200">
              <a:defRPr>
                <a:solidFill>
                  <a:schemeClr val="tx1"/>
                </a:solidFill>
                <a:latin typeface="Arial" pitchFamily="34" charset="0"/>
              </a:defRPr>
            </a:lvl4pPr>
            <a:lvl5pPr marL="2286000" indent="-457200">
              <a:defRPr>
                <a:solidFill>
                  <a:schemeClr val="tx1"/>
                </a:solidFill>
                <a:latin typeface="Arial" pitchFamily="34" charset="0"/>
              </a:defRPr>
            </a:lvl5pPr>
            <a:lvl6pPr marL="2743200" indent="-457200" algn="l" rtl="0" fontAlgn="base">
              <a:spcBef>
                <a:spcPct val="0"/>
              </a:spcBef>
              <a:spcAft>
                <a:spcPct val="0"/>
              </a:spcAft>
              <a:defRPr>
                <a:solidFill>
                  <a:schemeClr val="tx1"/>
                </a:solidFill>
                <a:latin typeface="Arial" pitchFamily="34" charset="0"/>
              </a:defRPr>
            </a:lvl6pPr>
            <a:lvl7pPr marL="3200400" indent="-457200" algn="l" rtl="0" fontAlgn="base">
              <a:spcBef>
                <a:spcPct val="0"/>
              </a:spcBef>
              <a:spcAft>
                <a:spcPct val="0"/>
              </a:spcAft>
              <a:defRPr>
                <a:solidFill>
                  <a:schemeClr val="tx1"/>
                </a:solidFill>
                <a:latin typeface="Arial" pitchFamily="34" charset="0"/>
              </a:defRPr>
            </a:lvl7pPr>
            <a:lvl8pPr marL="3657600" indent="-457200" algn="l" rtl="0" fontAlgn="base">
              <a:spcBef>
                <a:spcPct val="0"/>
              </a:spcBef>
              <a:spcAft>
                <a:spcPct val="0"/>
              </a:spcAft>
              <a:defRPr>
                <a:solidFill>
                  <a:schemeClr val="tx1"/>
                </a:solidFill>
                <a:latin typeface="Arial" pitchFamily="34" charset="0"/>
              </a:defRPr>
            </a:lvl8pPr>
            <a:lvl9pPr marL="4114800" indent="-457200" algn="l" rtl="0" fontAlgn="base">
              <a:spcBef>
                <a:spcPct val="0"/>
              </a:spcBef>
              <a:spcAft>
                <a:spcPct val="0"/>
              </a:spcAft>
              <a:defRPr>
                <a:solidFill>
                  <a:schemeClr val="tx1"/>
                </a:solidFill>
                <a:latin typeface="Arial" pitchFamily="34" charset="0"/>
              </a:defRPr>
            </a:lvl9pPr>
          </a:lstStyle>
          <a:p>
            <a:pPr>
              <a:spcBef>
                <a:spcPct val="50000"/>
              </a:spcBef>
              <a:buClr>
                <a:schemeClr val="tx1"/>
              </a:buClr>
            </a:pPr>
            <a:r>
              <a:rPr lang="ar-SA" sz="2400" b="1" dirty="0" err="1">
                <a:cs typeface="Arial" pitchFamily="34" charset="0"/>
              </a:rPr>
              <a:t>الاوكسينات</a:t>
            </a:r>
            <a:r>
              <a:rPr lang="ar-SA" sz="2400" b="1" dirty="0">
                <a:cs typeface="Arial" pitchFamily="34" charset="0"/>
              </a:rPr>
              <a:t> الطبيعية والصناعية </a:t>
            </a:r>
            <a:endParaRPr lang="en-US" sz="2400" b="1" dirty="0">
              <a:cs typeface="Arial" pitchFamily="34" charset="0"/>
            </a:endParaRPr>
          </a:p>
        </p:txBody>
      </p:sp>
      <p:pic>
        <p:nvPicPr>
          <p:cNvPr id="6172"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4" y="1369440"/>
            <a:ext cx="1506138" cy="5488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sz="half" idx="1"/>
          </p:nvPr>
        </p:nvSpPr>
        <p:spPr bwMode="black">
          <a:xfrm>
            <a:off x="1115616" y="1340768"/>
            <a:ext cx="7848872" cy="4896544"/>
          </a:xfrm>
        </p:spPr>
        <p:txBody>
          <a:bodyPr/>
          <a:lstStyle/>
          <a:p>
            <a:pPr algn="ctr">
              <a:buNone/>
            </a:pPr>
            <a:r>
              <a:rPr lang="en-US" sz="2800" b="1" dirty="0"/>
              <a:t> </a:t>
            </a:r>
            <a:r>
              <a:rPr lang="ar-SA" sz="2800" b="1" dirty="0">
                <a:solidFill>
                  <a:srgbClr val="FF0000"/>
                </a:solidFill>
              </a:rPr>
              <a:t>الجذور العرضية</a:t>
            </a:r>
          </a:p>
          <a:p>
            <a:pPr>
              <a:buNone/>
            </a:pPr>
            <a:r>
              <a:rPr lang="ar-SA" sz="2800" b="1" dirty="0"/>
              <a:t>كل جذر لا ينشأ أساساً من الجذير ( الجنين ) يعتبر جذراً عرضياً ، فالجذور العرضية هى الجذور التى تنشأ على أى جزء من أجزاء النبات عدا جذير الجنين. فهى تنشأ على الأوراق والسيقان وتتكون الجذور العرضية على العقل الساقية والورقية أثناء إجراء التكاثر </a:t>
            </a:r>
            <a:r>
              <a:rPr lang="ar-SA" sz="2800" b="1" dirty="0" err="1"/>
              <a:t>الخضرى.</a:t>
            </a:r>
            <a:r>
              <a:rPr lang="ar-SA" sz="2800" b="1" dirty="0"/>
              <a:t> </a:t>
            </a:r>
          </a:p>
          <a:p>
            <a:pPr>
              <a:buNone/>
            </a:pPr>
            <a:r>
              <a:rPr lang="en-US" sz="2800" dirty="0"/>
              <a:t> </a:t>
            </a:r>
          </a:p>
        </p:txBody>
      </p:sp>
      <p:sp>
        <p:nvSpPr>
          <p:cNvPr id="7175" name="Rectangle 7"/>
          <p:cNvSpPr>
            <a:spLocks noGrp="1" noChangeArrowheads="1"/>
          </p:cNvSpPr>
          <p:nvPr>
            <p:ph type="title"/>
          </p:nvPr>
        </p:nvSpPr>
        <p:spPr/>
        <p:txBody>
          <a:bodyPr/>
          <a:lstStyle/>
          <a:p>
            <a:pPr algn="ctr"/>
            <a:r>
              <a:rPr lang="en-US" dirty="0"/>
              <a:t> </a:t>
            </a:r>
            <a:r>
              <a:rPr lang="ar-SA" dirty="0">
                <a:solidFill>
                  <a:srgbClr val="FF0000"/>
                </a:solidFill>
              </a:rPr>
              <a:t>الجذور </a:t>
            </a:r>
            <a:endParaRPr lang="en-US" dirty="0"/>
          </a:p>
        </p:txBody>
      </p:sp>
      <p:pic>
        <p:nvPicPr>
          <p:cNvPr id="717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4483379"/>
            <a:ext cx="2030413" cy="2113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8"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4598243"/>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71600" y="1473745"/>
            <a:ext cx="8172400" cy="3539430"/>
          </a:xfrm>
          <a:prstGeom prst="rect">
            <a:avLst/>
          </a:prstGeom>
        </p:spPr>
        <p:txBody>
          <a:bodyPr wrap="square">
            <a:spAutoFit/>
          </a:bodyPr>
          <a:lstStyle/>
          <a:p>
            <a:pPr algn="r" rtl="1"/>
            <a:r>
              <a:rPr lang="ar-SA" sz="2800" b="1" dirty="0"/>
              <a:t>تعتبر استطالة الجذر حساسة جداً لهرمون </a:t>
            </a:r>
            <a:r>
              <a:rPr lang="ar-SA" sz="2800" b="1" dirty="0" err="1"/>
              <a:t>الأوكسين</a:t>
            </a:r>
            <a:r>
              <a:rPr lang="ar-SA" sz="2800" b="1" dirty="0"/>
              <a:t>. </a:t>
            </a:r>
          </a:p>
          <a:p>
            <a:pPr algn="r" rtl="1"/>
            <a:r>
              <a:rPr lang="ar-SA" sz="2800" b="1" dirty="0"/>
              <a:t>حيث يعمل </a:t>
            </a:r>
            <a:r>
              <a:rPr lang="ar-SA" sz="2800" b="1" dirty="0" err="1"/>
              <a:t>الاوكسين</a:t>
            </a:r>
            <a:r>
              <a:rPr lang="ar-SA" sz="2800" b="1" dirty="0"/>
              <a:t> على تحفيز وتنشيط وتكوين الجذور العرضية عند التراكيز </a:t>
            </a:r>
            <a:r>
              <a:rPr lang="ar-SA" sz="2800" b="1" dirty="0">
                <a:solidFill>
                  <a:srgbClr val="FF0000"/>
                </a:solidFill>
              </a:rPr>
              <a:t>المنخفضة منه </a:t>
            </a:r>
            <a:r>
              <a:rPr lang="ar-SA" sz="2800" b="1" dirty="0"/>
              <a:t>حيث وجد أن التراكيز العالية من </a:t>
            </a:r>
            <a:r>
              <a:rPr lang="ar-SA" sz="2800" b="1" dirty="0" err="1"/>
              <a:t>الاوكسين</a:t>
            </a:r>
            <a:r>
              <a:rPr lang="ar-SA" sz="2800" b="1" dirty="0"/>
              <a:t> تؤدي إلى تثبيط النمو ويرجع ذلك إلى إنتاج غاز </a:t>
            </a:r>
            <a:r>
              <a:rPr lang="ar-SA" sz="2800" b="1" dirty="0" err="1"/>
              <a:t>الإيثيلين</a:t>
            </a:r>
            <a:r>
              <a:rPr lang="ar-SA" sz="2800" b="1" dirty="0"/>
              <a:t>. </a:t>
            </a:r>
          </a:p>
          <a:p>
            <a:pPr algn="r" rtl="1"/>
            <a:r>
              <a:rPr lang="ar-SA" sz="2800" b="1" dirty="0">
                <a:solidFill>
                  <a:srgbClr val="00B050"/>
                </a:solidFill>
              </a:rPr>
              <a:t>وقد لوحظ أن إزالة الأوراق أو البراعم الصغيرة التي تعتبر مصدر غني </a:t>
            </a:r>
            <a:r>
              <a:rPr lang="ar-SA" sz="2800" b="1" dirty="0" err="1">
                <a:solidFill>
                  <a:srgbClr val="00B050"/>
                </a:solidFill>
              </a:rPr>
              <a:t>بالأوكسين</a:t>
            </a:r>
            <a:r>
              <a:rPr lang="ar-SA" sz="2800" b="1" dirty="0">
                <a:solidFill>
                  <a:srgbClr val="00B050"/>
                </a:solidFill>
              </a:rPr>
              <a:t> الطبيعي تزيد نسبة تكشف الجذور العرضية حيث أن كمية </a:t>
            </a:r>
            <a:r>
              <a:rPr lang="ar-SA" sz="2800" b="1" dirty="0" err="1">
                <a:solidFill>
                  <a:srgbClr val="00B050"/>
                </a:solidFill>
              </a:rPr>
              <a:t>الأوكسين</a:t>
            </a:r>
            <a:r>
              <a:rPr lang="ar-SA" sz="2800" b="1" dirty="0">
                <a:solidFill>
                  <a:srgbClr val="00B050"/>
                </a:solidFill>
              </a:rPr>
              <a:t> وطريقة انتقاله ( قطبي ) في المجموع الخضري يحفز  تكشف الجذور العرضية </a:t>
            </a:r>
            <a:r>
              <a:rPr lang="ar-SA" sz="2400" b="1" dirty="0">
                <a:solidFill>
                  <a:srgbClr val="00B050"/>
                </a:solidFill>
              </a:rPr>
              <a:t> او </a:t>
            </a:r>
            <a:r>
              <a:rPr lang="ar-SA" sz="2400" b="1" dirty="0" err="1">
                <a:solidFill>
                  <a:srgbClr val="00B050"/>
                </a:solidFill>
              </a:rPr>
              <a:t>تثبيطه .</a:t>
            </a:r>
            <a:endParaRPr lang="en-US" sz="2400" dirty="0">
              <a:solidFill>
                <a:srgbClr val="00B050"/>
              </a:solidFill>
            </a:endParaRPr>
          </a:p>
        </p:txBody>
      </p:sp>
      <p:pic>
        <p:nvPicPr>
          <p:cNvPr id="788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9905" y="4869160"/>
            <a:ext cx="3491880" cy="1951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3600419" y="620688"/>
            <a:ext cx="3457998" cy="584775"/>
          </a:xfrm>
          <a:prstGeom prst="rect">
            <a:avLst/>
          </a:prstGeom>
        </p:spPr>
        <p:txBody>
          <a:bodyPr wrap="none">
            <a:spAutoFit/>
          </a:bodyPr>
          <a:lstStyle/>
          <a:p>
            <a:r>
              <a:rPr lang="ar-SA" sz="3200" b="1" dirty="0">
                <a:solidFill>
                  <a:srgbClr val="FF0000"/>
                </a:solidFill>
              </a:rPr>
              <a:t>استطالة الجذور وتكشفها</a:t>
            </a:r>
          </a:p>
        </p:txBody>
      </p:sp>
      <p:pic>
        <p:nvPicPr>
          <p:cNvPr id="788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4984576"/>
            <a:ext cx="25050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0703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628800"/>
            <a:ext cx="2562225" cy="439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1628800"/>
            <a:ext cx="2409056" cy="439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0604" y="1628800"/>
            <a:ext cx="2583396" cy="4470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1184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2"/>
          <p:cNvSpPr>
            <a:spLocks noChangeArrowheads="1"/>
          </p:cNvSpPr>
          <p:nvPr/>
        </p:nvSpPr>
        <p:spPr bwMode="gray">
          <a:xfrm>
            <a:off x="1286736" y="1891318"/>
            <a:ext cx="7857264" cy="3656007"/>
          </a:xfrm>
          <a:prstGeom prst="flowChartAlternateProcess">
            <a:avLst/>
          </a:prstGeom>
          <a:gradFill rotWithShape="1">
            <a:gsLst>
              <a:gs pos="0">
                <a:srgbClr val="FFFFFF">
                  <a:gamma/>
                  <a:shade val="89020"/>
                  <a:invGamma/>
                </a:srgbClr>
              </a:gs>
              <a:gs pos="50000">
                <a:srgbClr val="FFFFFF"/>
              </a:gs>
              <a:gs pos="100000">
                <a:srgbClr val="FFFFFF">
                  <a:gamma/>
                  <a:shade val="89020"/>
                  <a:invGamma/>
                </a:srgbClr>
              </a:gs>
            </a:gsLst>
            <a:lin ang="5400000" scaled="1"/>
          </a:gradFill>
          <a:ln w="38100" algn="ctr">
            <a:solidFill>
              <a:srgbClr val="FFFFFF"/>
            </a:solidFill>
            <a:miter lim="800000"/>
            <a:headEnd/>
            <a:tailEnd/>
          </a:ln>
          <a:effectLst>
            <a:outerShdw dist="81320" dir="3080412" algn="ctr" rotWithShape="0">
              <a:srgbClr val="B2B2B2">
                <a:alpha val="50000"/>
              </a:srgbClr>
            </a:outerShdw>
          </a:effectLst>
        </p:spPr>
        <p:txBody>
          <a:bodyPr wrap="none" anchor="ctr"/>
          <a:lstStyle/>
          <a:p>
            <a:endParaRPr lang="ar-SA"/>
          </a:p>
        </p:txBody>
      </p:sp>
      <p:sp>
        <p:nvSpPr>
          <p:cNvPr id="2" name="مستطيل 1"/>
          <p:cNvSpPr/>
          <p:nvPr/>
        </p:nvSpPr>
        <p:spPr>
          <a:xfrm>
            <a:off x="1048780" y="1761673"/>
            <a:ext cx="7704856" cy="3785652"/>
          </a:xfrm>
          <a:prstGeom prst="rect">
            <a:avLst/>
          </a:prstGeom>
        </p:spPr>
        <p:txBody>
          <a:bodyPr wrap="square">
            <a:spAutoFit/>
          </a:bodyPr>
          <a:lstStyle/>
          <a:p>
            <a:pPr algn="r" rtl="1"/>
            <a:br>
              <a:rPr lang="ar-SA" sz="2400" b="1" dirty="0"/>
            </a:br>
            <a:r>
              <a:rPr lang="ar-SA" sz="2400" b="1" dirty="0"/>
              <a:t>1. </a:t>
            </a:r>
            <a:r>
              <a:rPr lang="ar-SA" sz="2400" b="1" dirty="0">
                <a:solidFill>
                  <a:srgbClr val="C00000"/>
                </a:solidFill>
              </a:rPr>
              <a:t>مرحلة الحث </a:t>
            </a:r>
            <a:r>
              <a:rPr lang="en-US" sz="2400" b="1" dirty="0"/>
              <a:t>Root </a:t>
            </a:r>
            <a:r>
              <a:rPr lang="en-US" sz="2400" b="1" dirty="0" err="1"/>
              <a:t>Iniation</a:t>
            </a:r>
            <a:r>
              <a:rPr lang="en-US" sz="2400" b="1" dirty="0"/>
              <a:t> </a:t>
            </a:r>
            <a:r>
              <a:rPr lang="ar-SA" sz="2400" b="1" dirty="0"/>
              <a:t>وفيها يحدث حث لبعض الخلايا المتميز </a:t>
            </a:r>
            <a:r>
              <a:rPr lang="ar-SA" sz="2400" b="1" dirty="0" err="1"/>
              <a:t>فى</a:t>
            </a:r>
            <a:r>
              <a:rPr lang="ar-SA" sz="2400" b="1" dirty="0"/>
              <a:t> نسيج </a:t>
            </a:r>
            <a:r>
              <a:rPr lang="ar-SA" sz="2400" b="1" dirty="0" err="1"/>
              <a:t>الكامبيوم</a:t>
            </a:r>
            <a:r>
              <a:rPr lang="ar-SA" sz="2400" b="1" dirty="0"/>
              <a:t> البين </a:t>
            </a:r>
            <a:r>
              <a:rPr lang="ar-SA" sz="2400" b="1" dirty="0" err="1"/>
              <a:t>حزمى</a:t>
            </a:r>
            <a:r>
              <a:rPr lang="ar-SA" sz="2400" b="1" dirty="0"/>
              <a:t> لتعود </a:t>
            </a:r>
            <a:r>
              <a:rPr lang="ar-SA" sz="2400" b="1" dirty="0" err="1"/>
              <a:t>الى</a:t>
            </a:r>
            <a:r>
              <a:rPr lang="ar-SA" sz="2400" b="1" dirty="0"/>
              <a:t> الحالة </a:t>
            </a:r>
            <a:r>
              <a:rPr lang="ar-SA" sz="2400" b="1" dirty="0" err="1"/>
              <a:t>المرستيمية</a:t>
            </a:r>
            <a:r>
              <a:rPr lang="ar-SA" sz="2400" b="1" dirty="0"/>
              <a:t> .</a:t>
            </a:r>
            <a:br>
              <a:rPr lang="ar-SA" sz="2400" b="1" dirty="0"/>
            </a:br>
            <a:r>
              <a:rPr lang="ar-SA" sz="2400" b="1" dirty="0"/>
              <a:t>2. </a:t>
            </a:r>
            <a:r>
              <a:rPr lang="ar-SA" sz="2400" b="1" dirty="0">
                <a:solidFill>
                  <a:srgbClr val="C00000"/>
                </a:solidFill>
              </a:rPr>
              <a:t>مرحلة نشأة الجذور </a:t>
            </a:r>
            <a:r>
              <a:rPr lang="en-US" sz="2400" b="1" dirty="0"/>
              <a:t>Initial phase </a:t>
            </a:r>
            <a:r>
              <a:rPr lang="ar-SA" sz="2400" b="1" dirty="0"/>
              <a:t>يبدأ فيها تحول الخلايا </a:t>
            </a:r>
            <a:r>
              <a:rPr lang="ar-SA" sz="2400" b="1" dirty="0" err="1"/>
              <a:t>المرستيمية</a:t>
            </a:r>
            <a:r>
              <a:rPr lang="ar-SA" sz="2400" b="1" dirty="0"/>
              <a:t> </a:t>
            </a:r>
            <a:r>
              <a:rPr lang="ar-SA" sz="2400" b="1" dirty="0" err="1"/>
              <a:t>الى</a:t>
            </a:r>
            <a:r>
              <a:rPr lang="ar-SA" sz="2400" b="1" dirty="0"/>
              <a:t> خلايا متميزة لتكون مبادئ الجذور.</a:t>
            </a:r>
            <a:br>
              <a:rPr lang="ar-SA" sz="2400" b="1" dirty="0"/>
            </a:br>
            <a:r>
              <a:rPr lang="ar-SA" sz="2400" b="1" dirty="0"/>
              <a:t>3. </a:t>
            </a:r>
            <a:r>
              <a:rPr lang="ar-SA" sz="2400" b="1" dirty="0">
                <a:solidFill>
                  <a:srgbClr val="C00000"/>
                </a:solidFill>
              </a:rPr>
              <a:t>تكوين مبادئ الجذور </a:t>
            </a:r>
            <a:r>
              <a:rPr lang="en-US" sz="2400" b="1" dirty="0"/>
              <a:t>Root primordial phase </a:t>
            </a:r>
            <a:r>
              <a:rPr lang="ar-SA" sz="2400" b="1" dirty="0"/>
              <a:t>تتطور الخلايا السابقة وتكون داخلها أنسجة متميزة لتكون الأوعية الناقلة </a:t>
            </a:r>
            <a:r>
              <a:rPr lang="ar-SA" sz="2400" b="1" dirty="0" err="1"/>
              <a:t>والتى</a:t>
            </a:r>
            <a:r>
              <a:rPr lang="ar-SA" sz="2400" b="1" dirty="0"/>
              <a:t> تتصل بالأوعية الناقلة للساق لتكون بدايات الجذور.</a:t>
            </a:r>
            <a:br>
              <a:rPr lang="ar-SA" sz="2400" b="1" dirty="0"/>
            </a:br>
            <a:r>
              <a:rPr lang="ar-SA" sz="2400" b="1" dirty="0"/>
              <a:t>4. </a:t>
            </a:r>
            <a:r>
              <a:rPr lang="ar-SA" sz="2400" b="1" dirty="0">
                <a:solidFill>
                  <a:srgbClr val="C00000"/>
                </a:solidFill>
              </a:rPr>
              <a:t>مرحلة التكشف </a:t>
            </a:r>
            <a:r>
              <a:rPr lang="ar-SA" sz="2400" b="1" dirty="0" err="1">
                <a:solidFill>
                  <a:srgbClr val="C00000"/>
                </a:solidFill>
              </a:rPr>
              <a:t>الجذرى</a:t>
            </a:r>
            <a:r>
              <a:rPr lang="en-US" sz="2400" b="1" dirty="0"/>
              <a:t>Differentiation phase </a:t>
            </a:r>
            <a:r>
              <a:rPr lang="ar-SA" sz="2400" b="1" dirty="0"/>
              <a:t>خروج الجذور الجديدة المتكونة مخترقة أنسجة الساق. </a:t>
            </a:r>
          </a:p>
        </p:txBody>
      </p:sp>
      <p:sp>
        <p:nvSpPr>
          <p:cNvPr id="3" name="مستطيل 2"/>
          <p:cNvSpPr/>
          <p:nvPr/>
        </p:nvSpPr>
        <p:spPr>
          <a:xfrm>
            <a:off x="1547664" y="1351508"/>
            <a:ext cx="6707088" cy="461665"/>
          </a:xfrm>
          <a:prstGeom prst="rect">
            <a:avLst/>
          </a:prstGeom>
        </p:spPr>
        <p:txBody>
          <a:bodyPr wrap="square">
            <a:spAutoFit/>
          </a:bodyPr>
          <a:lstStyle/>
          <a:p>
            <a:r>
              <a:rPr lang="ar-SA" sz="2400" b="1" dirty="0">
                <a:solidFill>
                  <a:srgbClr val="000000"/>
                </a:solidFill>
              </a:rPr>
              <a:t>تقسيم عملية خروج الجذور العرضية على الساق إلى عدة مراحل</a:t>
            </a:r>
            <a:endParaRPr lang="ar-SA" dirty="0"/>
          </a:p>
        </p:txBody>
      </p:sp>
      <p:sp>
        <p:nvSpPr>
          <p:cNvPr id="7" name="مستطيل 6"/>
          <p:cNvSpPr/>
          <p:nvPr/>
        </p:nvSpPr>
        <p:spPr>
          <a:xfrm>
            <a:off x="2411760" y="404664"/>
            <a:ext cx="3815468" cy="707886"/>
          </a:xfrm>
          <a:prstGeom prst="rect">
            <a:avLst/>
          </a:prstGeom>
        </p:spPr>
        <p:txBody>
          <a:bodyPr wrap="none">
            <a:spAutoFit/>
          </a:bodyPr>
          <a:lstStyle/>
          <a:p>
            <a:r>
              <a:rPr kumimoji="0" lang="ar-SA" sz="4000" b="1" i="0" u="none" strike="noStrike" kern="0" cap="none" spc="0" normalizeH="0" baseline="0" noProof="0" dirty="0">
                <a:ln>
                  <a:noFill/>
                </a:ln>
                <a:solidFill>
                  <a:srgbClr val="FF0000"/>
                </a:solidFill>
                <a:effectLst/>
                <a:uLnTx/>
                <a:uFillTx/>
                <a:latin typeface="Arial"/>
                <a:ea typeface="+mj-ea"/>
                <a:cs typeface="+mj-cs"/>
              </a:rPr>
              <a:t>تكون الجذور العرضية</a:t>
            </a:r>
            <a:endParaRPr lang="ar-SA" dirty="0"/>
          </a:p>
        </p:txBody>
      </p:sp>
      <p:pic>
        <p:nvPicPr>
          <p:cNvPr id="9" name="Picture 24" descr="1"/>
          <p:cNvPicPr>
            <a:picLocks noChangeAspect="1" noChangeArrowheads="1"/>
          </p:cNvPicPr>
          <p:nvPr/>
        </p:nvPicPr>
        <p:blipFill>
          <a:blip r:embed="rId2" cstate="print">
            <a:lum bright="-6000" contrast="24000"/>
            <a:grayscl/>
            <a:extLst>
              <a:ext uri="{28A0092B-C50C-407E-A947-70E740481C1C}">
                <a14:useLocalDpi xmlns:a14="http://schemas.microsoft.com/office/drawing/2010/main" val="0"/>
              </a:ext>
            </a:extLst>
          </a:blip>
          <a:srcRect l="42606" t="64474" r="19473"/>
          <a:stretch>
            <a:fillRect/>
          </a:stretch>
        </p:blipFill>
        <p:spPr bwMode="gray">
          <a:xfrm>
            <a:off x="5796136" y="523750"/>
            <a:ext cx="1410550" cy="1042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25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a:r>
              <a:rPr lang="ar-SA" sz="3200" dirty="0">
                <a:solidFill>
                  <a:srgbClr val="FF0000"/>
                </a:solidFill>
              </a:rPr>
              <a:t>• العوامل التي تؤثر على تكوين الجذور العرضية على العقل</a:t>
            </a:r>
            <a:endParaRPr lang="en-US" sz="3200" dirty="0">
              <a:solidFill>
                <a:srgbClr val="FF0000"/>
              </a:solidFill>
            </a:endParaRPr>
          </a:p>
        </p:txBody>
      </p:sp>
      <p:sp>
        <p:nvSpPr>
          <p:cNvPr id="10243" name="AutoShape 3"/>
          <p:cNvSpPr>
            <a:spLocks noChangeArrowheads="1"/>
          </p:cNvSpPr>
          <p:nvPr/>
        </p:nvSpPr>
        <p:spPr bwMode="gray">
          <a:xfrm>
            <a:off x="6073775" y="2720975"/>
            <a:ext cx="455613" cy="381000"/>
          </a:xfrm>
          <a:prstGeom prst="downArrow">
            <a:avLst>
              <a:gd name="adj1" fmla="val 58889"/>
              <a:gd name="adj2" fmla="val 60000"/>
            </a:avLst>
          </a:prstGeom>
          <a:solidFill>
            <a:schemeClr val="accent1"/>
          </a:solidFill>
          <a:ln w="19050">
            <a:solidFill>
              <a:srgbClr val="FFFFFF"/>
            </a:solidFill>
            <a:miter lim="800000"/>
            <a:headEnd/>
            <a:tailEnd/>
          </a:ln>
          <a:effectLst>
            <a:outerShdw dist="35921" dir="2700000" algn="ctr" rotWithShape="0">
              <a:srgbClr val="B2B2B2">
                <a:alpha val="50000"/>
              </a:srgbClr>
            </a:outerShdw>
          </a:effectLst>
        </p:spPr>
        <p:txBody>
          <a:bodyPr wrap="none" anchor="ctr"/>
          <a:lstStyle/>
          <a:p>
            <a:endParaRPr lang="ar-SA"/>
          </a:p>
        </p:txBody>
      </p:sp>
      <p:sp>
        <p:nvSpPr>
          <p:cNvPr id="10244" name="AutoShape 4"/>
          <p:cNvSpPr>
            <a:spLocks noChangeArrowheads="1"/>
          </p:cNvSpPr>
          <p:nvPr/>
        </p:nvSpPr>
        <p:spPr bwMode="gray">
          <a:xfrm>
            <a:off x="6086475" y="3886200"/>
            <a:ext cx="455613" cy="381000"/>
          </a:xfrm>
          <a:prstGeom prst="downArrow">
            <a:avLst>
              <a:gd name="adj1" fmla="val 58889"/>
              <a:gd name="adj2" fmla="val 60000"/>
            </a:avLst>
          </a:prstGeom>
          <a:solidFill>
            <a:schemeClr val="accent2"/>
          </a:solidFill>
          <a:ln w="19050">
            <a:solidFill>
              <a:srgbClr val="FFFFFF"/>
            </a:solidFill>
            <a:miter lim="800000"/>
            <a:headEnd/>
            <a:tailEnd/>
          </a:ln>
          <a:effectLst>
            <a:outerShdw dist="35921" dir="2700000" algn="ctr" rotWithShape="0">
              <a:srgbClr val="B2B2B2">
                <a:alpha val="50000"/>
              </a:srgbClr>
            </a:outerShdw>
          </a:effectLst>
        </p:spPr>
        <p:txBody>
          <a:bodyPr wrap="none" anchor="ctr"/>
          <a:lstStyle/>
          <a:p>
            <a:endParaRPr lang="ar-SA"/>
          </a:p>
        </p:txBody>
      </p:sp>
      <p:sp>
        <p:nvSpPr>
          <p:cNvPr id="10245" name="AutoShape 5"/>
          <p:cNvSpPr>
            <a:spLocks noChangeArrowheads="1"/>
          </p:cNvSpPr>
          <p:nvPr/>
        </p:nvSpPr>
        <p:spPr bwMode="gray">
          <a:xfrm>
            <a:off x="6073775" y="5352256"/>
            <a:ext cx="455613" cy="381000"/>
          </a:xfrm>
          <a:prstGeom prst="downArrow">
            <a:avLst>
              <a:gd name="adj1" fmla="val 58889"/>
              <a:gd name="adj2" fmla="val 60000"/>
            </a:avLst>
          </a:prstGeom>
          <a:solidFill>
            <a:schemeClr val="hlink"/>
          </a:solidFill>
          <a:ln w="19050">
            <a:solidFill>
              <a:srgbClr val="FFFFFF"/>
            </a:solidFill>
            <a:miter lim="800000"/>
            <a:headEnd/>
            <a:tailEnd/>
          </a:ln>
          <a:effectLst>
            <a:outerShdw dist="35921" dir="2700000" algn="ctr" rotWithShape="0">
              <a:srgbClr val="B2B2B2">
                <a:alpha val="50000"/>
              </a:srgbClr>
            </a:outerShdw>
          </a:effectLst>
        </p:spPr>
        <p:txBody>
          <a:bodyPr wrap="none" anchor="ctr"/>
          <a:lstStyle/>
          <a:p>
            <a:endParaRPr lang="ar-SA"/>
          </a:p>
        </p:txBody>
      </p:sp>
      <p:sp>
        <p:nvSpPr>
          <p:cNvPr id="10246" name="Text Box 4"/>
          <p:cNvSpPr txBox="1">
            <a:spLocks noChangeArrowheads="1"/>
          </p:cNvSpPr>
          <p:nvPr/>
        </p:nvSpPr>
        <p:spPr bwMode="black">
          <a:xfrm>
            <a:off x="1187625" y="1532315"/>
            <a:ext cx="259055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fontAlgn="base">
              <a:spcBef>
                <a:spcPct val="0"/>
              </a:spcBef>
              <a:spcAft>
                <a:spcPct val="0"/>
              </a:spcAft>
              <a:defRPr>
                <a:solidFill>
                  <a:schemeClr val="tx1"/>
                </a:solidFill>
                <a:latin typeface="Arial" pitchFamily="34" charset="0"/>
              </a:defRPr>
            </a:lvl6pPr>
            <a:lvl7pPr marL="2971800" indent="-228600" algn="l" rtl="0" fontAlgn="base">
              <a:spcBef>
                <a:spcPct val="0"/>
              </a:spcBef>
              <a:spcAft>
                <a:spcPct val="0"/>
              </a:spcAft>
              <a:defRPr>
                <a:solidFill>
                  <a:schemeClr val="tx1"/>
                </a:solidFill>
                <a:latin typeface="Arial" pitchFamily="34" charset="0"/>
              </a:defRPr>
            </a:lvl7pPr>
            <a:lvl8pPr marL="3429000" indent="-228600" algn="l" rtl="0" fontAlgn="base">
              <a:spcBef>
                <a:spcPct val="0"/>
              </a:spcBef>
              <a:spcAft>
                <a:spcPct val="0"/>
              </a:spcAft>
              <a:defRPr>
                <a:solidFill>
                  <a:schemeClr val="tx1"/>
                </a:solidFill>
                <a:latin typeface="Arial" pitchFamily="34" charset="0"/>
              </a:defRPr>
            </a:lvl8pPr>
            <a:lvl9pPr marL="3886200" indent="-228600" algn="l" rtl="0" fontAlgn="base">
              <a:spcBef>
                <a:spcPct val="0"/>
              </a:spcBef>
              <a:spcAft>
                <a:spcPct val="0"/>
              </a:spcAft>
              <a:defRPr>
                <a:solidFill>
                  <a:schemeClr val="tx1"/>
                </a:solidFill>
                <a:latin typeface="Arial" pitchFamily="34" charset="0"/>
              </a:defRPr>
            </a:lvl9pPr>
          </a:lstStyle>
          <a:p>
            <a:pPr algn="ctr" eaLnBrk="0" hangingPunct="0"/>
            <a:r>
              <a:rPr lang="ar-SA" sz="2400" b="1" dirty="0">
                <a:solidFill>
                  <a:srgbClr val="000000"/>
                </a:solidFill>
                <a:cs typeface="Arial" pitchFamily="34" charset="0"/>
              </a:rPr>
              <a:t> يجب توفير ظروف مناسبة من الرطوبة </a:t>
            </a:r>
            <a:r>
              <a:rPr lang="en-US" sz="2400" b="1" dirty="0">
                <a:solidFill>
                  <a:srgbClr val="000000"/>
                </a:solidFill>
                <a:cs typeface="Arial" pitchFamily="34" charset="0"/>
              </a:rPr>
              <a:t>,</a:t>
            </a:r>
            <a:r>
              <a:rPr lang="ar-SA" sz="2400" b="1" dirty="0">
                <a:solidFill>
                  <a:srgbClr val="000000"/>
                </a:solidFill>
                <a:cs typeface="Arial" pitchFamily="34" charset="0"/>
              </a:rPr>
              <a:t> والضوء ودرجة الحرارة </a:t>
            </a:r>
            <a:endParaRPr lang="en-US" sz="2400" b="1" dirty="0">
              <a:solidFill>
                <a:srgbClr val="000000"/>
              </a:solidFill>
              <a:cs typeface="Arial" pitchFamily="34" charset="0"/>
            </a:endParaRPr>
          </a:p>
        </p:txBody>
      </p:sp>
      <p:grpSp>
        <p:nvGrpSpPr>
          <p:cNvPr id="10247" name="Group 7"/>
          <p:cNvGrpSpPr>
            <a:grpSpLocks/>
          </p:cNvGrpSpPr>
          <p:nvPr/>
        </p:nvGrpSpPr>
        <p:grpSpPr bwMode="auto">
          <a:xfrm>
            <a:off x="4254500" y="1958975"/>
            <a:ext cx="4051300" cy="914400"/>
            <a:chOff x="2728" y="1008"/>
            <a:chExt cx="2552" cy="576"/>
          </a:xfrm>
        </p:grpSpPr>
        <p:sp>
          <p:nvSpPr>
            <p:cNvPr id="10248" name="Rectangle 8"/>
            <p:cNvSpPr>
              <a:spLocks noChangeArrowheads="1"/>
            </p:cNvSpPr>
            <p:nvPr/>
          </p:nvSpPr>
          <p:spPr bwMode="gray">
            <a:xfrm>
              <a:off x="2728" y="1008"/>
              <a:ext cx="2552" cy="576"/>
            </a:xfrm>
            <a:prstGeom prst="rect">
              <a:avLst/>
            </a:prstGeom>
            <a:solidFill>
              <a:srgbClr val="FFFFFF"/>
            </a:solidFill>
            <a:ln w="6350">
              <a:solidFill>
                <a:srgbClr val="FFFFFF"/>
              </a:solidFill>
              <a:miter lim="800000"/>
              <a:headEnd/>
              <a:tailEnd/>
            </a:ln>
            <a:effectLst>
              <a:outerShdw dist="35921" dir="2700000" algn="ctr" rotWithShape="0">
                <a:srgbClr val="B2B2B2">
                  <a:alpha val="50000"/>
                </a:srgbClr>
              </a:outerShdw>
            </a:effectLst>
          </p:spPr>
          <p:txBody>
            <a:bodyPr wrap="none" anchor="ctr"/>
            <a:lstStyle/>
            <a:p>
              <a:endParaRPr lang="ar-SA"/>
            </a:p>
          </p:txBody>
        </p:sp>
        <p:sp>
          <p:nvSpPr>
            <p:cNvPr id="10249" name="Rectangle 9"/>
            <p:cNvSpPr>
              <a:spLocks noChangeArrowheads="1"/>
            </p:cNvSpPr>
            <p:nvPr/>
          </p:nvSpPr>
          <p:spPr bwMode="gray">
            <a:xfrm>
              <a:off x="2735" y="1014"/>
              <a:ext cx="2536" cy="262"/>
            </a:xfrm>
            <a:prstGeom prst="rect">
              <a:avLst/>
            </a:prstGeom>
            <a:solidFill>
              <a:schemeClr val="accent1"/>
            </a:solidFill>
            <a:ln>
              <a:noFill/>
            </a:ln>
            <a:effectLst>
              <a:outerShdw dist="35921" dir="2700000" algn="ctr" rotWithShape="0">
                <a:srgbClr val="B2B2B2">
                  <a:alpha val="50000"/>
                </a:srgbClr>
              </a:outerShdw>
            </a:effectLst>
            <a:extLst>
              <a:ext uri="{91240B29-F687-4F45-9708-019B960494DF}">
                <a14:hiddenLine xmlns:a14="http://schemas.microsoft.com/office/drawing/2010/main" w="9525">
                  <a:solidFill>
                    <a:srgbClr val="FFFFFF"/>
                  </a:solidFill>
                  <a:miter lim="800000"/>
                  <a:headEnd/>
                  <a:tailEnd/>
                </a14:hiddenLine>
              </a:ext>
            </a:extLst>
          </p:spPr>
          <p:txBody>
            <a:bodyPr wrap="none" anchor="ctr"/>
            <a:lstStyle/>
            <a:p>
              <a:endParaRPr lang="ar-SA"/>
            </a:p>
          </p:txBody>
        </p:sp>
        <p:sp>
          <p:nvSpPr>
            <p:cNvPr id="10250" name="Rectangle 10"/>
            <p:cNvSpPr>
              <a:spLocks noChangeArrowheads="1"/>
            </p:cNvSpPr>
            <p:nvPr/>
          </p:nvSpPr>
          <p:spPr bwMode="gray">
            <a:xfrm>
              <a:off x="2736" y="1264"/>
              <a:ext cx="2535" cy="314"/>
            </a:xfrm>
            <a:prstGeom prst="rect">
              <a:avLst/>
            </a:prstGeom>
            <a:gradFill rotWithShape="1">
              <a:gsLst>
                <a:gs pos="0">
                  <a:schemeClr val="accent1">
                    <a:gamma/>
                    <a:tint val="61176"/>
                    <a:invGamma/>
                  </a:schemeClr>
                </a:gs>
                <a:gs pos="100000">
                  <a:schemeClr val="accent1"/>
                </a:gs>
              </a:gsLst>
              <a:lin ang="2700000" scaled="1"/>
            </a:gradFill>
            <a:ln>
              <a:noFill/>
            </a:ln>
            <a:effectLst>
              <a:outerShdw dist="35921" dir="2700000" algn="ctr" rotWithShape="0">
                <a:srgbClr val="B2B2B2">
                  <a:alpha val="50000"/>
                </a:srgbClr>
              </a:outerShdw>
            </a:effectLst>
            <a:extLst>
              <a:ext uri="{91240B29-F687-4F45-9708-019B960494DF}">
                <a14:hiddenLine xmlns:a14="http://schemas.microsoft.com/office/drawing/2010/main" w="9525">
                  <a:solidFill>
                    <a:srgbClr val="FFFFFF"/>
                  </a:solidFill>
                  <a:miter lim="800000"/>
                  <a:headEnd/>
                  <a:tailEnd/>
                </a14:hiddenLine>
              </a:ext>
            </a:extLst>
          </p:spPr>
          <p:txBody>
            <a:bodyPr wrap="none" anchor="ctr"/>
            <a:lstStyle/>
            <a:p>
              <a:endParaRPr lang="ar-SA"/>
            </a:p>
          </p:txBody>
        </p:sp>
      </p:grpSp>
      <p:sp>
        <p:nvSpPr>
          <p:cNvPr id="10251" name="Text Box 11"/>
          <p:cNvSpPr txBox="1">
            <a:spLocks noChangeArrowheads="1"/>
          </p:cNvSpPr>
          <p:nvPr/>
        </p:nvSpPr>
        <p:spPr bwMode="gray">
          <a:xfrm>
            <a:off x="4572000" y="2492375"/>
            <a:ext cx="3746500" cy="33855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ar-SA" sz="1600" b="1" dirty="0"/>
              <a:t> تقليل كمية النتروجين</a:t>
            </a:r>
            <a:r>
              <a:rPr lang="en-US" sz="1600" b="1" dirty="0"/>
              <a:t> </a:t>
            </a:r>
            <a:endParaRPr lang="en-US" sz="1600" b="1" dirty="0">
              <a:solidFill>
                <a:srgbClr val="000000"/>
              </a:solidFill>
              <a:cs typeface="Arial" pitchFamily="34" charset="0"/>
            </a:endParaRPr>
          </a:p>
        </p:txBody>
      </p:sp>
      <p:grpSp>
        <p:nvGrpSpPr>
          <p:cNvPr id="10252" name="Group 12"/>
          <p:cNvGrpSpPr>
            <a:grpSpLocks/>
          </p:cNvGrpSpPr>
          <p:nvPr/>
        </p:nvGrpSpPr>
        <p:grpSpPr bwMode="auto">
          <a:xfrm>
            <a:off x="4267200" y="3130550"/>
            <a:ext cx="4051300" cy="914400"/>
            <a:chOff x="2736" y="1803"/>
            <a:chExt cx="2552" cy="576"/>
          </a:xfrm>
        </p:grpSpPr>
        <p:sp>
          <p:nvSpPr>
            <p:cNvPr id="10253" name="Rectangle 13"/>
            <p:cNvSpPr>
              <a:spLocks noChangeArrowheads="1"/>
            </p:cNvSpPr>
            <p:nvPr/>
          </p:nvSpPr>
          <p:spPr bwMode="ltGray">
            <a:xfrm>
              <a:off x="2736" y="1803"/>
              <a:ext cx="2552" cy="576"/>
            </a:xfrm>
            <a:prstGeom prst="rect">
              <a:avLst/>
            </a:prstGeom>
            <a:solidFill>
              <a:srgbClr val="FFFFFF"/>
            </a:solidFill>
            <a:ln w="9525">
              <a:solidFill>
                <a:srgbClr val="FFFFFF"/>
              </a:solidFill>
              <a:miter lim="800000"/>
              <a:headEnd/>
              <a:tailEnd/>
            </a:ln>
            <a:effectLst>
              <a:outerShdw dist="35921" dir="2700000" algn="ctr" rotWithShape="0">
                <a:srgbClr val="B2B2B2">
                  <a:alpha val="50000"/>
                </a:srgbClr>
              </a:outerShdw>
            </a:effectLst>
          </p:spPr>
          <p:txBody>
            <a:bodyPr wrap="none" anchor="ctr"/>
            <a:lstStyle/>
            <a:p>
              <a:endParaRPr lang="ar-SA"/>
            </a:p>
          </p:txBody>
        </p:sp>
        <p:sp>
          <p:nvSpPr>
            <p:cNvPr id="10254" name="Rectangle 14"/>
            <p:cNvSpPr>
              <a:spLocks noChangeArrowheads="1"/>
            </p:cNvSpPr>
            <p:nvPr/>
          </p:nvSpPr>
          <p:spPr bwMode="ltGray">
            <a:xfrm>
              <a:off x="2743" y="1809"/>
              <a:ext cx="2536" cy="268"/>
            </a:xfrm>
            <a:prstGeom prst="rect">
              <a:avLst/>
            </a:prstGeom>
            <a:solidFill>
              <a:schemeClr val="accent2"/>
            </a:solidFill>
            <a:ln>
              <a:noFill/>
            </a:ln>
            <a:effectLst>
              <a:outerShdw dist="35921" dir="2700000" algn="ctr" rotWithShape="0">
                <a:srgbClr val="B2B2B2">
                  <a:alpha val="50000"/>
                </a:srgbClr>
              </a:outerShdw>
            </a:effectLst>
            <a:extLst>
              <a:ext uri="{91240B29-F687-4F45-9708-019B960494DF}">
                <a14:hiddenLine xmlns:a14="http://schemas.microsoft.com/office/drawing/2010/main" w="9525">
                  <a:solidFill>
                    <a:srgbClr val="FFFFFF"/>
                  </a:solidFill>
                  <a:miter lim="800000"/>
                  <a:headEnd/>
                  <a:tailEnd/>
                </a14:hiddenLine>
              </a:ext>
            </a:extLst>
          </p:spPr>
          <p:txBody>
            <a:bodyPr wrap="none" anchor="ctr"/>
            <a:lstStyle/>
            <a:p>
              <a:endParaRPr lang="ar-SA"/>
            </a:p>
          </p:txBody>
        </p:sp>
        <p:sp>
          <p:nvSpPr>
            <p:cNvPr id="10255" name="Rectangle 15"/>
            <p:cNvSpPr>
              <a:spLocks noChangeArrowheads="1"/>
            </p:cNvSpPr>
            <p:nvPr/>
          </p:nvSpPr>
          <p:spPr bwMode="ltGray">
            <a:xfrm>
              <a:off x="2744" y="2059"/>
              <a:ext cx="2535" cy="314"/>
            </a:xfrm>
            <a:prstGeom prst="rect">
              <a:avLst/>
            </a:prstGeom>
            <a:gradFill rotWithShape="1">
              <a:gsLst>
                <a:gs pos="0">
                  <a:schemeClr val="accent2">
                    <a:gamma/>
                    <a:tint val="61176"/>
                    <a:invGamma/>
                  </a:schemeClr>
                </a:gs>
                <a:gs pos="100000">
                  <a:schemeClr val="accent2"/>
                </a:gs>
              </a:gsLst>
              <a:lin ang="2700000" scaled="1"/>
            </a:gradFill>
            <a:ln>
              <a:noFill/>
            </a:ln>
            <a:effectLst>
              <a:outerShdw dist="35921" dir="2700000" algn="ctr" rotWithShape="0">
                <a:srgbClr val="B2B2B2">
                  <a:alpha val="50000"/>
                </a:srgbClr>
              </a:outerShdw>
            </a:effectLst>
            <a:extLst>
              <a:ext uri="{91240B29-F687-4F45-9708-019B960494DF}">
                <a14:hiddenLine xmlns:a14="http://schemas.microsoft.com/office/drawing/2010/main" w="9525">
                  <a:solidFill>
                    <a:srgbClr val="FFFFFF"/>
                  </a:solidFill>
                  <a:miter lim="800000"/>
                  <a:headEnd/>
                  <a:tailEnd/>
                </a14:hiddenLine>
              </a:ext>
            </a:extLst>
          </p:spPr>
          <p:txBody>
            <a:bodyPr wrap="none" anchor="ctr"/>
            <a:lstStyle/>
            <a:p>
              <a:endParaRPr lang="ar-SA"/>
            </a:p>
          </p:txBody>
        </p:sp>
      </p:grpSp>
      <p:sp>
        <p:nvSpPr>
          <p:cNvPr id="10256" name="Text Box 16"/>
          <p:cNvSpPr txBox="1">
            <a:spLocks noChangeArrowheads="1"/>
          </p:cNvSpPr>
          <p:nvPr/>
        </p:nvSpPr>
        <p:spPr bwMode="gray">
          <a:xfrm>
            <a:off x="4635500" y="3649663"/>
            <a:ext cx="3289300" cy="30480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b="1" dirty="0">
                <a:solidFill>
                  <a:srgbClr val="000000"/>
                </a:solidFill>
                <a:cs typeface="Arial" pitchFamily="34" charset="0"/>
              </a:rPr>
              <a:t> </a:t>
            </a:r>
            <a:r>
              <a:rPr lang="ar-SA" sz="1400" b="1" dirty="0">
                <a:solidFill>
                  <a:srgbClr val="000000"/>
                </a:solidFill>
                <a:cs typeface="Arial" pitchFamily="34" charset="0"/>
              </a:rPr>
              <a:t> بعض النباتات تتأثر بعمر الأم</a:t>
            </a:r>
            <a:endParaRPr lang="en-US" sz="1400" b="1" dirty="0">
              <a:solidFill>
                <a:srgbClr val="000000"/>
              </a:solidFill>
              <a:cs typeface="Arial" pitchFamily="34" charset="0"/>
            </a:endParaRPr>
          </a:p>
        </p:txBody>
      </p:sp>
      <p:grpSp>
        <p:nvGrpSpPr>
          <p:cNvPr id="10257" name="Group 17"/>
          <p:cNvGrpSpPr>
            <a:grpSpLocks/>
          </p:cNvGrpSpPr>
          <p:nvPr/>
        </p:nvGrpSpPr>
        <p:grpSpPr bwMode="auto">
          <a:xfrm>
            <a:off x="4254500" y="4283745"/>
            <a:ext cx="4051300" cy="1233487"/>
            <a:chOff x="2728" y="2612"/>
            <a:chExt cx="2552" cy="576"/>
          </a:xfrm>
        </p:grpSpPr>
        <p:sp>
          <p:nvSpPr>
            <p:cNvPr id="10258" name="Rectangle 18"/>
            <p:cNvSpPr>
              <a:spLocks noChangeArrowheads="1"/>
            </p:cNvSpPr>
            <p:nvPr/>
          </p:nvSpPr>
          <p:spPr bwMode="ltGray">
            <a:xfrm>
              <a:off x="2728" y="2612"/>
              <a:ext cx="2552" cy="576"/>
            </a:xfrm>
            <a:prstGeom prst="rect">
              <a:avLst/>
            </a:prstGeom>
            <a:solidFill>
              <a:srgbClr val="FFFFFF"/>
            </a:solidFill>
            <a:ln w="9525">
              <a:solidFill>
                <a:srgbClr val="FFFFFF"/>
              </a:solidFill>
              <a:miter lim="800000"/>
              <a:headEnd/>
              <a:tailEnd/>
            </a:ln>
            <a:effectLst>
              <a:outerShdw dist="35921" dir="2700000" algn="ctr" rotWithShape="0">
                <a:srgbClr val="B2B2B2">
                  <a:alpha val="50000"/>
                </a:srgbClr>
              </a:outerShdw>
            </a:effectLst>
          </p:spPr>
          <p:txBody>
            <a:bodyPr wrap="none" anchor="ctr"/>
            <a:lstStyle/>
            <a:p>
              <a:endParaRPr lang="ar-SA"/>
            </a:p>
          </p:txBody>
        </p:sp>
        <p:sp>
          <p:nvSpPr>
            <p:cNvPr id="10259" name="Rectangle 19"/>
            <p:cNvSpPr>
              <a:spLocks noChangeArrowheads="1"/>
            </p:cNvSpPr>
            <p:nvPr/>
          </p:nvSpPr>
          <p:spPr bwMode="ltGray">
            <a:xfrm>
              <a:off x="2735" y="2618"/>
              <a:ext cx="2536" cy="262"/>
            </a:xfrm>
            <a:prstGeom prst="rect">
              <a:avLst/>
            </a:prstGeom>
            <a:solidFill>
              <a:schemeClr val="hlink"/>
            </a:solidFill>
            <a:ln>
              <a:noFill/>
            </a:ln>
            <a:effectLst>
              <a:outerShdw dist="35921" dir="2700000" algn="ctr" rotWithShape="0">
                <a:srgbClr val="B2B2B2">
                  <a:alpha val="50000"/>
                </a:srgbClr>
              </a:outerShdw>
            </a:effectLst>
            <a:extLst>
              <a:ext uri="{91240B29-F687-4F45-9708-019B960494DF}">
                <a14:hiddenLine xmlns:a14="http://schemas.microsoft.com/office/drawing/2010/main" w="9525">
                  <a:solidFill>
                    <a:srgbClr val="FFFFFF"/>
                  </a:solidFill>
                  <a:miter lim="800000"/>
                  <a:headEnd/>
                  <a:tailEnd/>
                </a14:hiddenLine>
              </a:ext>
            </a:extLst>
          </p:spPr>
          <p:txBody>
            <a:bodyPr wrap="none" anchor="ctr"/>
            <a:lstStyle/>
            <a:p>
              <a:endParaRPr lang="ar-SA"/>
            </a:p>
          </p:txBody>
        </p:sp>
        <p:sp>
          <p:nvSpPr>
            <p:cNvPr id="10260" name="Rectangle 20"/>
            <p:cNvSpPr>
              <a:spLocks noChangeArrowheads="1"/>
            </p:cNvSpPr>
            <p:nvPr/>
          </p:nvSpPr>
          <p:spPr bwMode="ltGray">
            <a:xfrm>
              <a:off x="2736" y="2868"/>
              <a:ext cx="2535" cy="314"/>
            </a:xfrm>
            <a:prstGeom prst="rect">
              <a:avLst/>
            </a:prstGeom>
            <a:gradFill rotWithShape="1">
              <a:gsLst>
                <a:gs pos="0">
                  <a:schemeClr val="hlink">
                    <a:gamma/>
                    <a:tint val="61176"/>
                    <a:invGamma/>
                  </a:schemeClr>
                </a:gs>
                <a:gs pos="100000">
                  <a:schemeClr val="hlink"/>
                </a:gs>
              </a:gsLst>
              <a:lin ang="2700000" scaled="1"/>
            </a:gradFill>
            <a:ln>
              <a:noFill/>
            </a:ln>
            <a:effectLst>
              <a:outerShdw dist="35921" dir="2700000" algn="ctr" rotWithShape="0">
                <a:srgbClr val="B2B2B2">
                  <a:alpha val="50000"/>
                </a:srgbClr>
              </a:outerShdw>
            </a:effectLst>
            <a:extLst>
              <a:ext uri="{91240B29-F687-4F45-9708-019B960494DF}">
                <a14:hiddenLine xmlns:a14="http://schemas.microsoft.com/office/drawing/2010/main" w="9525">
                  <a:solidFill>
                    <a:srgbClr val="FFFFFF"/>
                  </a:solidFill>
                  <a:miter lim="800000"/>
                  <a:headEnd/>
                  <a:tailEnd/>
                </a14:hiddenLine>
              </a:ext>
            </a:extLst>
          </p:spPr>
          <p:txBody>
            <a:bodyPr wrap="none" anchor="ctr"/>
            <a:lstStyle/>
            <a:p>
              <a:endParaRPr lang="ar-SA"/>
            </a:p>
          </p:txBody>
        </p:sp>
      </p:grpSp>
      <p:sp>
        <p:nvSpPr>
          <p:cNvPr id="10261" name="Text Box 21"/>
          <p:cNvSpPr txBox="1">
            <a:spLocks noChangeArrowheads="1"/>
          </p:cNvSpPr>
          <p:nvPr/>
        </p:nvSpPr>
        <p:spPr bwMode="gray">
          <a:xfrm>
            <a:off x="4259263" y="4779741"/>
            <a:ext cx="4038600" cy="63094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spcBef>
                <a:spcPct val="50000"/>
              </a:spcBef>
            </a:pPr>
            <a:r>
              <a:rPr lang="ar-SA" sz="1400" b="1" dirty="0">
                <a:solidFill>
                  <a:srgbClr val="000000"/>
                </a:solidFill>
                <a:cs typeface="Arial" pitchFamily="34" charset="0"/>
              </a:rPr>
              <a:t>أخذها من </a:t>
            </a:r>
            <a:r>
              <a:rPr lang="ar-SA" sz="1400" b="1" dirty="0" err="1">
                <a:solidFill>
                  <a:srgbClr val="000000"/>
                </a:solidFill>
                <a:cs typeface="Arial" pitchFamily="34" charset="0"/>
              </a:rPr>
              <a:t>الافرح</a:t>
            </a:r>
            <a:r>
              <a:rPr lang="ar-SA" sz="1400" b="1" dirty="0">
                <a:solidFill>
                  <a:srgbClr val="000000"/>
                </a:solidFill>
                <a:cs typeface="Arial" pitchFamily="34" charset="0"/>
              </a:rPr>
              <a:t> النامية في الربيع</a:t>
            </a:r>
          </a:p>
          <a:p>
            <a:pPr algn="ctr" rtl="1">
              <a:spcBef>
                <a:spcPct val="50000"/>
              </a:spcBef>
            </a:pPr>
            <a:r>
              <a:rPr lang="ar-SA" sz="1400" b="1" dirty="0">
                <a:solidFill>
                  <a:srgbClr val="000000"/>
                </a:solidFill>
                <a:cs typeface="Arial" pitchFamily="34" charset="0"/>
              </a:rPr>
              <a:t>دائمة </a:t>
            </a:r>
            <a:r>
              <a:rPr lang="ar-SA" sz="1400" b="1" dirty="0" err="1">
                <a:solidFill>
                  <a:srgbClr val="000000"/>
                </a:solidFill>
                <a:cs typeface="Arial" pitchFamily="34" charset="0"/>
              </a:rPr>
              <a:t>الافضل</a:t>
            </a:r>
            <a:r>
              <a:rPr lang="ar-SA" sz="1400" b="1" dirty="0">
                <a:solidFill>
                  <a:srgbClr val="000000"/>
                </a:solidFill>
                <a:cs typeface="Arial" pitchFamily="34" charset="0"/>
              </a:rPr>
              <a:t> وقت الربيع</a:t>
            </a:r>
            <a:endParaRPr lang="en-US" sz="1400" b="1" dirty="0">
              <a:solidFill>
                <a:srgbClr val="000000"/>
              </a:solidFill>
              <a:cs typeface="Arial" pitchFamily="34" charset="0"/>
            </a:endParaRPr>
          </a:p>
        </p:txBody>
      </p:sp>
      <p:grpSp>
        <p:nvGrpSpPr>
          <p:cNvPr id="10262" name="Group 22"/>
          <p:cNvGrpSpPr>
            <a:grpSpLocks/>
          </p:cNvGrpSpPr>
          <p:nvPr/>
        </p:nvGrpSpPr>
        <p:grpSpPr bwMode="auto">
          <a:xfrm>
            <a:off x="4254500" y="5682952"/>
            <a:ext cx="4051300" cy="914400"/>
            <a:chOff x="2728" y="3421"/>
            <a:chExt cx="2552" cy="576"/>
          </a:xfrm>
        </p:grpSpPr>
        <p:sp>
          <p:nvSpPr>
            <p:cNvPr id="10263" name="Rectangle 23"/>
            <p:cNvSpPr>
              <a:spLocks noChangeArrowheads="1"/>
            </p:cNvSpPr>
            <p:nvPr/>
          </p:nvSpPr>
          <p:spPr bwMode="ltGray">
            <a:xfrm>
              <a:off x="2728" y="3421"/>
              <a:ext cx="2552" cy="576"/>
            </a:xfrm>
            <a:prstGeom prst="rect">
              <a:avLst/>
            </a:prstGeom>
            <a:solidFill>
              <a:srgbClr val="FFFFFF"/>
            </a:solidFill>
            <a:ln w="9525">
              <a:solidFill>
                <a:srgbClr val="FFFFFF"/>
              </a:solidFill>
              <a:miter lim="800000"/>
              <a:headEnd/>
              <a:tailEnd/>
            </a:ln>
            <a:effectLst>
              <a:outerShdw dist="35921" dir="2700000" algn="ctr" rotWithShape="0">
                <a:srgbClr val="B2B2B2">
                  <a:alpha val="50000"/>
                </a:srgbClr>
              </a:outerShdw>
            </a:effectLst>
          </p:spPr>
          <p:txBody>
            <a:bodyPr wrap="none" anchor="ctr"/>
            <a:lstStyle/>
            <a:p>
              <a:endParaRPr lang="ar-SA"/>
            </a:p>
          </p:txBody>
        </p:sp>
        <p:sp>
          <p:nvSpPr>
            <p:cNvPr id="10264" name="Rectangle 24"/>
            <p:cNvSpPr>
              <a:spLocks noChangeArrowheads="1"/>
            </p:cNvSpPr>
            <p:nvPr/>
          </p:nvSpPr>
          <p:spPr bwMode="ltGray">
            <a:xfrm>
              <a:off x="2735" y="3427"/>
              <a:ext cx="2536" cy="262"/>
            </a:xfrm>
            <a:prstGeom prst="rect">
              <a:avLst/>
            </a:prstGeom>
            <a:solidFill>
              <a:schemeClr val="folHlink"/>
            </a:solidFill>
            <a:ln>
              <a:noFill/>
            </a:ln>
            <a:effectLst>
              <a:outerShdw dist="35921" dir="2700000" algn="ctr" rotWithShape="0">
                <a:srgbClr val="B2B2B2">
                  <a:alpha val="50000"/>
                </a:srgbClr>
              </a:outerShdw>
            </a:effectLst>
            <a:extLst>
              <a:ext uri="{91240B29-F687-4F45-9708-019B960494DF}">
                <a14:hiddenLine xmlns:a14="http://schemas.microsoft.com/office/drawing/2010/main" w="9525">
                  <a:solidFill>
                    <a:srgbClr val="FFFFFF"/>
                  </a:solidFill>
                  <a:miter lim="800000"/>
                  <a:headEnd/>
                  <a:tailEnd/>
                </a14:hiddenLine>
              </a:ext>
            </a:extLst>
          </p:spPr>
          <p:txBody>
            <a:bodyPr wrap="none" anchor="ctr"/>
            <a:lstStyle/>
            <a:p>
              <a:endParaRPr lang="ar-SA"/>
            </a:p>
          </p:txBody>
        </p:sp>
        <p:sp>
          <p:nvSpPr>
            <p:cNvPr id="10265" name="Rectangle 25"/>
            <p:cNvSpPr>
              <a:spLocks noChangeArrowheads="1"/>
            </p:cNvSpPr>
            <p:nvPr/>
          </p:nvSpPr>
          <p:spPr bwMode="ltGray">
            <a:xfrm>
              <a:off x="2736" y="3677"/>
              <a:ext cx="2535" cy="314"/>
            </a:xfrm>
            <a:prstGeom prst="rect">
              <a:avLst/>
            </a:prstGeom>
            <a:gradFill rotWithShape="1">
              <a:gsLst>
                <a:gs pos="0">
                  <a:schemeClr val="folHlink">
                    <a:gamma/>
                    <a:tint val="61176"/>
                    <a:invGamma/>
                  </a:schemeClr>
                </a:gs>
                <a:gs pos="100000">
                  <a:schemeClr val="folHlink"/>
                </a:gs>
              </a:gsLst>
              <a:lin ang="2700000" scaled="1"/>
            </a:gradFill>
            <a:ln>
              <a:noFill/>
            </a:ln>
            <a:effectLst>
              <a:outerShdw dist="35921" dir="2700000" algn="ctr" rotWithShape="0">
                <a:srgbClr val="B2B2B2">
                  <a:alpha val="50000"/>
                </a:srgbClr>
              </a:outerShdw>
            </a:effectLst>
            <a:extLst>
              <a:ext uri="{91240B29-F687-4F45-9708-019B960494DF}">
                <a14:hiddenLine xmlns:a14="http://schemas.microsoft.com/office/drawing/2010/main" w="9525">
                  <a:solidFill>
                    <a:srgbClr val="FFFFFF"/>
                  </a:solidFill>
                  <a:miter lim="800000"/>
                  <a:headEnd/>
                  <a:tailEnd/>
                </a14:hiddenLine>
              </a:ext>
            </a:extLst>
          </p:spPr>
          <p:txBody>
            <a:bodyPr wrap="none" anchor="ctr"/>
            <a:lstStyle/>
            <a:p>
              <a:endParaRPr lang="ar-SA"/>
            </a:p>
          </p:txBody>
        </p:sp>
      </p:grpSp>
      <p:sp>
        <p:nvSpPr>
          <p:cNvPr id="10266" name="Text Box 26"/>
          <p:cNvSpPr txBox="1">
            <a:spLocks noChangeArrowheads="1"/>
          </p:cNvSpPr>
          <p:nvPr/>
        </p:nvSpPr>
        <p:spPr bwMode="gray">
          <a:xfrm>
            <a:off x="4635500" y="6084888"/>
            <a:ext cx="3289300" cy="36933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b="1">
                <a:solidFill>
                  <a:srgbClr val="000000"/>
                </a:solidFill>
                <a:cs typeface="Arial" pitchFamily="34" charset="0"/>
              </a:rPr>
              <a:t> </a:t>
            </a:r>
            <a:r>
              <a:rPr lang="ar-SA" sz="1400" b="1">
                <a:solidFill>
                  <a:srgbClr val="000000"/>
                </a:solidFill>
                <a:cs typeface="Arial" pitchFamily="34" charset="0"/>
              </a:rPr>
              <a:t>الجروح </a:t>
            </a:r>
            <a:r>
              <a:rPr lang="ar-SA" b="1">
                <a:solidFill>
                  <a:srgbClr val="000000"/>
                </a:solidFill>
                <a:cs typeface="Arial" pitchFamily="34" charset="0"/>
              </a:rPr>
              <a:t>–الهرمونات- </a:t>
            </a:r>
            <a:endParaRPr lang="ar-SA" b="1" dirty="0">
              <a:solidFill>
                <a:srgbClr val="000000"/>
              </a:solidFill>
              <a:cs typeface="Arial" pitchFamily="34" charset="0"/>
            </a:endParaRPr>
          </a:p>
        </p:txBody>
      </p:sp>
      <p:sp>
        <p:nvSpPr>
          <p:cNvPr id="10267" name="Text Box 27"/>
          <p:cNvSpPr txBox="1">
            <a:spLocks noChangeArrowheads="1"/>
          </p:cNvSpPr>
          <p:nvPr/>
        </p:nvSpPr>
        <p:spPr bwMode="black">
          <a:xfrm>
            <a:off x="4804255" y="1966913"/>
            <a:ext cx="3240087" cy="46166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square">
            <a:spAutoFit/>
          </a:bodyPr>
          <a:lstStyle/>
          <a:p>
            <a:pPr algn="ctr">
              <a:spcBef>
                <a:spcPct val="50000"/>
              </a:spcBef>
            </a:pPr>
            <a:r>
              <a:rPr lang="ar-SA" sz="2200" b="1" dirty="0">
                <a:solidFill>
                  <a:srgbClr val="FFFFFF"/>
                </a:solidFill>
                <a:cs typeface="Arial" pitchFamily="34" charset="0"/>
              </a:rPr>
              <a:t> </a:t>
            </a:r>
            <a:r>
              <a:rPr lang="ar-SA" sz="2400" dirty="0"/>
              <a:t>1- الحالة الغذائية لنبات الأم:</a:t>
            </a:r>
            <a:endParaRPr lang="en-US" sz="2200" b="1" dirty="0">
              <a:solidFill>
                <a:srgbClr val="FFFFFF"/>
              </a:solidFill>
              <a:cs typeface="Arial" pitchFamily="34" charset="0"/>
            </a:endParaRPr>
          </a:p>
        </p:txBody>
      </p:sp>
      <p:sp>
        <p:nvSpPr>
          <p:cNvPr id="10268" name="Text Box 28"/>
          <p:cNvSpPr txBox="1">
            <a:spLocks noChangeArrowheads="1"/>
          </p:cNvSpPr>
          <p:nvPr/>
        </p:nvSpPr>
        <p:spPr bwMode="black">
          <a:xfrm>
            <a:off x="5111750" y="3124200"/>
            <a:ext cx="2432050" cy="46166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algn="ctr">
              <a:spcBef>
                <a:spcPct val="50000"/>
              </a:spcBef>
            </a:pPr>
            <a:r>
              <a:rPr lang="ar-SA" sz="2400" dirty="0"/>
              <a:t>2- عمر نبات الأم:</a:t>
            </a:r>
            <a:endParaRPr lang="en-US" sz="2200" b="1" dirty="0">
              <a:solidFill>
                <a:srgbClr val="FFFFFF"/>
              </a:solidFill>
              <a:cs typeface="Arial" pitchFamily="34" charset="0"/>
            </a:endParaRPr>
          </a:p>
        </p:txBody>
      </p:sp>
      <p:sp>
        <p:nvSpPr>
          <p:cNvPr id="10269" name="Text Box 29"/>
          <p:cNvSpPr txBox="1">
            <a:spLocks noChangeArrowheads="1"/>
          </p:cNvSpPr>
          <p:nvPr/>
        </p:nvSpPr>
        <p:spPr bwMode="black">
          <a:xfrm>
            <a:off x="5111750" y="4316413"/>
            <a:ext cx="2432050" cy="46166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algn="ctr">
              <a:spcBef>
                <a:spcPct val="50000"/>
              </a:spcBef>
            </a:pPr>
            <a:r>
              <a:rPr lang="ar-SA" sz="2400" dirty="0"/>
              <a:t>3- ميعاد تجهيز العقل:</a:t>
            </a:r>
            <a:endParaRPr lang="en-US" sz="2200" b="1" dirty="0">
              <a:solidFill>
                <a:srgbClr val="FFFFFF"/>
              </a:solidFill>
              <a:cs typeface="Arial" pitchFamily="34" charset="0"/>
            </a:endParaRPr>
          </a:p>
        </p:txBody>
      </p:sp>
      <p:sp>
        <p:nvSpPr>
          <p:cNvPr id="10270" name="Text Box 30"/>
          <p:cNvSpPr txBox="1">
            <a:spLocks noChangeArrowheads="1"/>
          </p:cNvSpPr>
          <p:nvPr/>
        </p:nvSpPr>
        <p:spPr bwMode="black">
          <a:xfrm>
            <a:off x="5145478" y="5705676"/>
            <a:ext cx="2432050" cy="46166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algn="ctr">
              <a:spcBef>
                <a:spcPct val="50000"/>
              </a:spcBef>
            </a:pPr>
            <a:r>
              <a:rPr lang="ar-SA" sz="2400" dirty="0"/>
              <a:t>4- معاملات العقل: </a:t>
            </a:r>
            <a:endParaRPr lang="en-US" sz="2200" b="1" dirty="0">
              <a:solidFill>
                <a:srgbClr val="FFFFFF"/>
              </a:solidFill>
              <a:cs typeface="Arial" pitchFamily="34" charset="0"/>
            </a:endParaRPr>
          </a:p>
        </p:txBody>
      </p:sp>
      <p:pic>
        <p:nvPicPr>
          <p:cNvPr id="10279" name="Picture 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220" y="3229954"/>
            <a:ext cx="3517732"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a:r>
              <a:rPr lang="ar-SA" dirty="0">
                <a:solidFill>
                  <a:srgbClr val="FF0000"/>
                </a:solidFill>
              </a:rPr>
              <a:t>بعض أنواع </a:t>
            </a:r>
            <a:r>
              <a:rPr lang="ar-SA" dirty="0" err="1">
                <a:solidFill>
                  <a:srgbClr val="FF0000"/>
                </a:solidFill>
              </a:rPr>
              <a:t>الاوكسينات</a:t>
            </a:r>
            <a:endParaRPr lang="en-US" dirty="0">
              <a:solidFill>
                <a:srgbClr val="FF0000"/>
              </a:solidFill>
            </a:endParaRPr>
          </a:p>
        </p:txBody>
      </p:sp>
      <p:sp>
        <p:nvSpPr>
          <p:cNvPr id="12291" name="AutoShape 3"/>
          <p:cNvSpPr>
            <a:spLocks noChangeArrowheads="1"/>
          </p:cNvSpPr>
          <p:nvPr/>
        </p:nvSpPr>
        <p:spPr bwMode="invGray">
          <a:xfrm>
            <a:off x="1619672" y="3029135"/>
            <a:ext cx="7254912" cy="3386137"/>
          </a:xfrm>
          <a:prstGeom prst="roundRect">
            <a:avLst>
              <a:gd name="adj" fmla="val 16667"/>
            </a:avLst>
          </a:prstGeom>
          <a:solidFill>
            <a:srgbClr val="FFFF00">
              <a:alpha val="50000"/>
            </a:srgbClr>
          </a:solid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02" name="Text Box 14"/>
          <p:cNvSpPr txBox="1">
            <a:spLocks noChangeArrowheads="1"/>
          </p:cNvSpPr>
          <p:nvPr/>
        </p:nvSpPr>
        <p:spPr bwMode="gray">
          <a:xfrm>
            <a:off x="1619672" y="3284129"/>
            <a:ext cx="40687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20650" indent="-120650">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algn="l" rtl="0" fontAlgn="base">
              <a:spcBef>
                <a:spcPct val="0"/>
              </a:spcBef>
              <a:spcAft>
                <a:spcPct val="0"/>
              </a:spcAft>
              <a:defRPr>
                <a:solidFill>
                  <a:schemeClr val="tx1"/>
                </a:solidFill>
                <a:latin typeface="Arial" pitchFamily="34" charset="0"/>
              </a:defRPr>
            </a:lvl6pPr>
            <a:lvl7pPr algn="l" rtl="0" fontAlgn="base">
              <a:spcBef>
                <a:spcPct val="0"/>
              </a:spcBef>
              <a:spcAft>
                <a:spcPct val="0"/>
              </a:spcAft>
              <a:defRPr>
                <a:solidFill>
                  <a:schemeClr val="tx1"/>
                </a:solidFill>
                <a:latin typeface="Arial" pitchFamily="34" charset="0"/>
              </a:defRPr>
            </a:lvl7pPr>
            <a:lvl8pPr algn="l" rtl="0" fontAlgn="base">
              <a:spcBef>
                <a:spcPct val="0"/>
              </a:spcBef>
              <a:spcAft>
                <a:spcPct val="0"/>
              </a:spcAft>
              <a:defRPr>
                <a:solidFill>
                  <a:schemeClr val="tx1"/>
                </a:solidFill>
                <a:latin typeface="Arial" pitchFamily="34" charset="0"/>
              </a:defRPr>
            </a:lvl8pPr>
            <a:lvl9pPr algn="l" rtl="0" fontAlgn="base">
              <a:spcBef>
                <a:spcPct val="0"/>
              </a:spcBef>
              <a:spcAft>
                <a:spcPct val="0"/>
              </a:spcAft>
              <a:defRPr>
                <a:solidFill>
                  <a:schemeClr val="tx1"/>
                </a:solidFill>
                <a:latin typeface="Arial" pitchFamily="34" charset="0"/>
              </a:defRPr>
            </a:lvl9pPr>
          </a:lstStyle>
          <a:p>
            <a:pPr algn="r" rtl="1">
              <a:spcBef>
                <a:spcPct val="50000"/>
              </a:spcBef>
              <a:buFontTx/>
              <a:buChar char="•"/>
            </a:pPr>
            <a:r>
              <a:rPr lang="ar-SA" b="1" dirty="0"/>
              <a:t>نفتالين حمض </a:t>
            </a:r>
            <a:r>
              <a:rPr lang="ar-SA" b="1" dirty="0" err="1"/>
              <a:t>الخليك</a:t>
            </a:r>
            <a:r>
              <a:rPr lang="ar-SA" b="1" dirty="0"/>
              <a:t> </a:t>
            </a:r>
            <a:r>
              <a:rPr lang="en-US" b="1" dirty="0"/>
              <a:t>NAA </a:t>
            </a:r>
            <a:r>
              <a:rPr lang="ar-SA" b="1" dirty="0"/>
              <a:t>  </a:t>
            </a:r>
          </a:p>
          <a:p>
            <a:pPr algn="r" rtl="1">
              <a:spcBef>
                <a:spcPct val="50000"/>
              </a:spcBef>
              <a:buFontTx/>
              <a:buChar char="•"/>
            </a:pPr>
            <a:r>
              <a:rPr lang="ar-SA" b="1" dirty="0"/>
              <a:t> مجاميع </a:t>
            </a:r>
            <a:r>
              <a:rPr lang="ar-SA" b="1" dirty="0" err="1"/>
              <a:t>الفينوكس</a:t>
            </a:r>
            <a:r>
              <a:rPr lang="ar-SA" b="1" dirty="0"/>
              <a:t> مثل 4.2 </a:t>
            </a:r>
            <a:r>
              <a:rPr lang="ar-SA" b="1" dirty="0" err="1"/>
              <a:t>داى</a:t>
            </a:r>
            <a:r>
              <a:rPr lang="ar-SA" b="1" dirty="0"/>
              <a:t> </a:t>
            </a:r>
            <a:r>
              <a:rPr lang="ar-SA" b="1" dirty="0" err="1"/>
              <a:t>كلوروفينوكسى</a:t>
            </a:r>
            <a:r>
              <a:rPr lang="ar-SA" b="1" dirty="0"/>
              <a:t> حمض </a:t>
            </a:r>
            <a:r>
              <a:rPr lang="ar-SA" b="1" dirty="0" err="1"/>
              <a:t>الخليك</a:t>
            </a:r>
            <a:r>
              <a:rPr lang="ar-SA" b="1" dirty="0"/>
              <a:t> </a:t>
            </a:r>
          </a:p>
          <a:p>
            <a:pPr algn="r" rtl="1">
              <a:spcBef>
                <a:spcPct val="50000"/>
              </a:spcBef>
              <a:buFont typeface="Wingdings" pitchFamily="2" charset="2"/>
              <a:buChar char="ü"/>
            </a:pPr>
            <a:r>
              <a:rPr lang="ar-SA" b="1" dirty="0"/>
              <a:t>أندول حمض </a:t>
            </a:r>
            <a:r>
              <a:rPr lang="ar-SA" b="1" dirty="0" err="1"/>
              <a:t>الببوتريك</a:t>
            </a:r>
            <a:r>
              <a:rPr lang="ar-SA" b="1" dirty="0"/>
              <a:t> </a:t>
            </a:r>
            <a:r>
              <a:rPr lang="en-US" b="1" dirty="0"/>
              <a:t>IBA</a:t>
            </a:r>
            <a:endParaRPr lang="en-US" b="1" dirty="0">
              <a:solidFill>
                <a:schemeClr val="bg1"/>
              </a:solidFill>
            </a:endParaRPr>
          </a:p>
        </p:txBody>
      </p:sp>
      <p:sp>
        <p:nvSpPr>
          <p:cNvPr id="12303" name="Text Box 15"/>
          <p:cNvSpPr txBox="1">
            <a:spLocks noChangeArrowheads="1"/>
          </p:cNvSpPr>
          <p:nvPr/>
        </p:nvSpPr>
        <p:spPr bwMode="gray">
          <a:xfrm>
            <a:off x="6303561" y="3461536"/>
            <a:ext cx="2380221"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20650" indent="-120650">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algn="l" rtl="0" fontAlgn="base">
              <a:spcBef>
                <a:spcPct val="0"/>
              </a:spcBef>
              <a:spcAft>
                <a:spcPct val="0"/>
              </a:spcAft>
              <a:defRPr>
                <a:solidFill>
                  <a:schemeClr val="tx1"/>
                </a:solidFill>
                <a:latin typeface="Arial" pitchFamily="34" charset="0"/>
              </a:defRPr>
            </a:lvl6pPr>
            <a:lvl7pPr algn="l" rtl="0" fontAlgn="base">
              <a:spcBef>
                <a:spcPct val="0"/>
              </a:spcBef>
              <a:spcAft>
                <a:spcPct val="0"/>
              </a:spcAft>
              <a:defRPr>
                <a:solidFill>
                  <a:schemeClr val="tx1"/>
                </a:solidFill>
                <a:latin typeface="Arial" pitchFamily="34" charset="0"/>
              </a:defRPr>
            </a:lvl7pPr>
            <a:lvl8pPr algn="l" rtl="0" fontAlgn="base">
              <a:spcBef>
                <a:spcPct val="0"/>
              </a:spcBef>
              <a:spcAft>
                <a:spcPct val="0"/>
              </a:spcAft>
              <a:defRPr>
                <a:solidFill>
                  <a:schemeClr val="tx1"/>
                </a:solidFill>
                <a:latin typeface="Arial" pitchFamily="34" charset="0"/>
              </a:defRPr>
            </a:lvl8pPr>
            <a:lvl9pPr algn="l" rtl="0" fontAlgn="base">
              <a:spcBef>
                <a:spcPct val="0"/>
              </a:spcBef>
              <a:spcAft>
                <a:spcPct val="0"/>
              </a:spcAft>
              <a:defRPr>
                <a:solidFill>
                  <a:schemeClr val="tx1"/>
                </a:solidFill>
                <a:latin typeface="Arial" pitchFamily="34" charset="0"/>
              </a:defRPr>
            </a:lvl9pPr>
          </a:lstStyle>
          <a:p>
            <a:pPr algn="r" rtl="1">
              <a:spcBef>
                <a:spcPct val="50000"/>
              </a:spcBef>
              <a:buFontTx/>
              <a:buChar char="•"/>
            </a:pPr>
            <a:r>
              <a:rPr lang="ar-SA" sz="2000" b="1" dirty="0">
                <a:solidFill>
                  <a:schemeClr val="tx1">
                    <a:lumMod val="95000"/>
                    <a:lumOff val="5000"/>
                  </a:schemeClr>
                </a:solidFill>
                <a:cs typeface="Arial" pitchFamily="34" charset="0"/>
              </a:rPr>
              <a:t> أندول حمض </a:t>
            </a:r>
            <a:r>
              <a:rPr lang="ar-SA" sz="2000" b="1" dirty="0" err="1">
                <a:solidFill>
                  <a:schemeClr val="tx1">
                    <a:lumMod val="95000"/>
                    <a:lumOff val="5000"/>
                  </a:schemeClr>
                </a:solidFill>
                <a:cs typeface="Arial" pitchFamily="34" charset="0"/>
              </a:rPr>
              <a:t>البيروفيك</a:t>
            </a:r>
            <a:r>
              <a:rPr lang="ar-SA" sz="2000" b="1" dirty="0">
                <a:solidFill>
                  <a:schemeClr val="tx1">
                    <a:lumMod val="95000"/>
                    <a:lumOff val="5000"/>
                  </a:schemeClr>
                </a:solidFill>
                <a:cs typeface="Arial" pitchFamily="34" charset="0"/>
              </a:rPr>
              <a:t> </a:t>
            </a:r>
          </a:p>
          <a:p>
            <a:pPr algn="r" rtl="1">
              <a:spcBef>
                <a:spcPct val="50000"/>
              </a:spcBef>
              <a:buFontTx/>
              <a:buChar char="•"/>
            </a:pPr>
            <a:r>
              <a:rPr lang="ar-SA" sz="2000" b="1" dirty="0">
                <a:solidFill>
                  <a:schemeClr val="tx1">
                    <a:lumMod val="95000"/>
                    <a:lumOff val="5000"/>
                  </a:schemeClr>
                </a:solidFill>
                <a:cs typeface="Arial" pitchFamily="34" charset="0"/>
              </a:rPr>
              <a:t>  أندول حمض </a:t>
            </a:r>
            <a:r>
              <a:rPr lang="ar-SA" sz="2000" b="1" dirty="0" err="1">
                <a:solidFill>
                  <a:schemeClr val="tx1">
                    <a:lumMod val="95000"/>
                    <a:lumOff val="5000"/>
                  </a:schemeClr>
                </a:solidFill>
                <a:cs typeface="Arial" pitchFamily="34" charset="0"/>
              </a:rPr>
              <a:t>البروبيونيك</a:t>
            </a:r>
            <a:endParaRPr lang="ar-SA" sz="2000" b="1" dirty="0">
              <a:solidFill>
                <a:schemeClr val="tx1">
                  <a:lumMod val="95000"/>
                  <a:lumOff val="5000"/>
                </a:schemeClr>
              </a:solidFill>
              <a:cs typeface="Arial" pitchFamily="34" charset="0"/>
            </a:endParaRPr>
          </a:p>
          <a:p>
            <a:pPr algn="r" rtl="1">
              <a:spcBef>
                <a:spcPct val="50000"/>
              </a:spcBef>
              <a:buFontTx/>
              <a:buChar char="•"/>
            </a:pPr>
            <a:r>
              <a:rPr lang="ar-SA" sz="2000" b="1" dirty="0">
                <a:solidFill>
                  <a:schemeClr val="tx1">
                    <a:lumMod val="95000"/>
                    <a:lumOff val="5000"/>
                  </a:schemeClr>
                </a:solidFill>
                <a:cs typeface="Arial" pitchFamily="34" charset="0"/>
              </a:rPr>
              <a:t>اندول حمض الخليك </a:t>
            </a:r>
          </a:p>
        </p:txBody>
      </p:sp>
      <p:grpSp>
        <p:nvGrpSpPr>
          <p:cNvPr id="12304" name="Group 16"/>
          <p:cNvGrpSpPr>
            <a:grpSpLocks/>
          </p:cNvGrpSpPr>
          <p:nvPr/>
        </p:nvGrpSpPr>
        <p:grpSpPr bwMode="auto">
          <a:xfrm rot="5400000">
            <a:off x="2719662" y="2103031"/>
            <a:ext cx="648072" cy="1204137"/>
            <a:chOff x="1872" y="2352"/>
            <a:chExt cx="240" cy="240"/>
          </a:xfrm>
          <a:solidFill>
            <a:schemeClr val="accent2"/>
          </a:solidFill>
        </p:grpSpPr>
        <p:grpSp>
          <p:nvGrpSpPr>
            <p:cNvPr id="12305" name="Group 17"/>
            <p:cNvGrpSpPr>
              <a:grpSpLocks/>
            </p:cNvGrpSpPr>
            <p:nvPr/>
          </p:nvGrpSpPr>
          <p:grpSpPr bwMode="auto">
            <a:xfrm>
              <a:off x="1968" y="2352"/>
              <a:ext cx="144" cy="240"/>
              <a:chOff x="1968" y="2352"/>
              <a:chExt cx="144" cy="240"/>
            </a:xfrm>
            <a:grpFill/>
          </p:grpSpPr>
          <p:sp>
            <p:nvSpPr>
              <p:cNvPr id="12306" name="Oval 18"/>
              <p:cNvSpPr>
                <a:spLocks noChangeArrowheads="1"/>
              </p:cNvSpPr>
              <p:nvPr/>
            </p:nvSpPr>
            <p:spPr bwMode="gray">
              <a:xfrm>
                <a:off x="1968" y="2352"/>
                <a:ext cx="48" cy="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07" name="Oval 19"/>
              <p:cNvSpPr>
                <a:spLocks noChangeArrowheads="1"/>
              </p:cNvSpPr>
              <p:nvPr/>
            </p:nvSpPr>
            <p:spPr bwMode="gray">
              <a:xfrm>
                <a:off x="2016" y="2400"/>
                <a:ext cx="48" cy="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08" name="Oval 20"/>
              <p:cNvSpPr>
                <a:spLocks noChangeArrowheads="1"/>
              </p:cNvSpPr>
              <p:nvPr/>
            </p:nvSpPr>
            <p:spPr bwMode="gray">
              <a:xfrm>
                <a:off x="2064" y="2448"/>
                <a:ext cx="48" cy="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09" name="Oval 21"/>
              <p:cNvSpPr>
                <a:spLocks noChangeArrowheads="1"/>
              </p:cNvSpPr>
              <p:nvPr/>
            </p:nvSpPr>
            <p:spPr bwMode="gray">
              <a:xfrm>
                <a:off x="2016" y="2496"/>
                <a:ext cx="48" cy="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10" name="Oval 22"/>
              <p:cNvSpPr>
                <a:spLocks noChangeArrowheads="1"/>
              </p:cNvSpPr>
              <p:nvPr/>
            </p:nvSpPr>
            <p:spPr bwMode="gray">
              <a:xfrm>
                <a:off x="1968" y="2544"/>
                <a:ext cx="48" cy="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12311" name="Group 23"/>
            <p:cNvGrpSpPr>
              <a:grpSpLocks/>
            </p:cNvGrpSpPr>
            <p:nvPr/>
          </p:nvGrpSpPr>
          <p:grpSpPr bwMode="auto">
            <a:xfrm>
              <a:off x="1872" y="2352"/>
              <a:ext cx="144" cy="240"/>
              <a:chOff x="1968" y="2352"/>
              <a:chExt cx="144" cy="240"/>
            </a:xfrm>
            <a:grpFill/>
          </p:grpSpPr>
          <p:sp>
            <p:nvSpPr>
              <p:cNvPr id="12312" name="Oval 24"/>
              <p:cNvSpPr>
                <a:spLocks noChangeArrowheads="1"/>
              </p:cNvSpPr>
              <p:nvPr/>
            </p:nvSpPr>
            <p:spPr bwMode="gray">
              <a:xfrm>
                <a:off x="1968" y="2352"/>
                <a:ext cx="48" cy="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13" name="Oval 25"/>
              <p:cNvSpPr>
                <a:spLocks noChangeArrowheads="1"/>
              </p:cNvSpPr>
              <p:nvPr/>
            </p:nvSpPr>
            <p:spPr bwMode="gray">
              <a:xfrm>
                <a:off x="2016" y="2400"/>
                <a:ext cx="48" cy="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14" name="Oval 26"/>
              <p:cNvSpPr>
                <a:spLocks noChangeArrowheads="1"/>
              </p:cNvSpPr>
              <p:nvPr/>
            </p:nvSpPr>
            <p:spPr bwMode="gray">
              <a:xfrm>
                <a:off x="2064" y="2448"/>
                <a:ext cx="48" cy="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15" name="Oval 27"/>
              <p:cNvSpPr>
                <a:spLocks noChangeArrowheads="1"/>
              </p:cNvSpPr>
              <p:nvPr/>
            </p:nvSpPr>
            <p:spPr bwMode="gray">
              <a:xfrm>
                <a:off x="2016" y="2496"/>
                <a:ext cx="48" cy="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16" name="Oval 28"/>
              <p:cNvSpPr>
                <a:spLocks noChangeArrowheads="1"/>
              </p:cNvSpPr>
              <p:nvPr/>
            </p:nvSpPr>
            <p:spPr bwMode="gray">
              <a:xfrm>
                <a:off x="1968" y="2544"/>
                <a:ext cx="48" cy="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grpSp>
        <p:nvGrpSpPr>
          <p:cNvPr id="12317" name="Group 29"/>
          <p:cNvGrpSpPr>
            <a:grpSpLocks/>
          </p:cNvGrpSpPr>
          <p:nvPr/>
        </p:nvGrpSpPr>
        <p:grpSpPr bwMode="auto">
          <a:xfrm rot="5400000">
            <a:off x="6831615" y="2096227"/>
            <a:ext cx="800100" cy="873358"/>
            <a:chOff x="1872" y="2352"/>
            <a:chExt cx="240" cy="240"/>
          </a:xfrm>
          <a:solidFill>
            <a:srgbClr val="00B050"/>
          </a:solidFill>
        </p:grpSpPr>
        <p:grpSp>
          <p:nvGrpSpPr>
            <p:cNvPr id="12318" name="Group 30"/>
            <p:cNvGrpSpPr>
              <a:grpSpLocks/>
            </p:cNvGrpSpPr>
            <p:nvPr/>
          </p:nvGrpSpPr>
          <p:grpSpPr bwMode="auto">
            <a:xfrm>
              <a:off x="1968" y="2352"/>
              <a:ext cx="144" cy="240"/>
              <a:chOff x="1968" y="2352"/>
              <a:chExt cx="144" cy="240"/>
            </a:xfrm>
            <a:grpFill/>
          </p:grpSpPr>
          <p:sp>
            <p:nvSpPr>
              <p:cNvPr id="12319" name="Oval 31"/>
              <p:cNvSpPr>
                <a:spLocks noChangeArrowheads="1"/>
              </p:cNvSpPr>
              <p:nvPr/>
            </p:nvSpPr>
            <p:spPr bwMode="gray">
              <a:xfrm>
                <a:off x="1968" y="2352"/>
                <a:ext cx="48" cy="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20" name="Oval 32"/>
              <p:cNvSpPr>
                <a:spLocks noChangeArrowheads="1"/>
              </p:cNvSpPr>
              <p:nvPr/>
            </p:nvSpPr>
            <p:spPr bwMode="gray">
              <a:xfrm>
                <a:off x="2016" y="2400"/>
                <a:ext cx="48" cy="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21" name="Oval 33"/>
              <p:cNvSpPr>
                <a:spLocks noChangeArrowheads="1"/>
              </p:cNvSpPr>
              <p:nvPr/>
            </p:nvSpPr>
            <p:spPr bwMode="gray">
              <a:xfrm>
                <a:off x="2064" y="2448"/>
                <a:ext cx="48" cy="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22" name="Oval 34"/>
              <p:cNvSpPr>
                <a:spLocks noChangeArrowheads="1"/>
              </p:cNvSpPr>
              <p:nvPr/>
            </p:nvSpPr>
            <p:spPr bwMode="gray">
              <a:xfrm>
                <a:off x="2016" y="2496"/>
                <a:ext cx="48" cy="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23" name="Oval 35"/>
              <p:cNvSpPr>
                <a:spLocks noChangeArrowheads="1"/>
              </p:cNvSpPr>
              <p:nvPr/>
            </p:nvSpPr>
            <p:spPr bwMode="gray">
              <a:xfrm>
                <a:off x="1968" y="2544"/>
                <a:ext cx="48" cy="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12324" name="Group 36"/>
            <p:cNvGrpSpPr>
              <a:grpSpLocks/>
            </p:cNvGrpSpPr>
            <p:nvPr/>
          </p:nvGrpSpPr>
          <p:grpSpPr bwMode="auto">
            <a:xfrm>
              <a:off x="1872" y="2352"/>
              <a:ext cx="144" cy="240"/>
              <a:chOff x="1968" y="2352"/>
              <a:chExt cx="144" cy="240"/>
            </a:xfrm>
            <a:grpFill/>
          </p:grpSpPr>
          <p:sp>
            <p:nvSpPr>
              <p:cNvPr id="12325" name="Oval 37"/>
              <p:cNvSpPr>
                <a:spLocks noChangeArrowheads="1"/>
              </p:cNvSpPr>
              <p:nvPr/>
            </p:nvSpPr>
            <p:spPr bwMode="gray">
              <a:xfrm>
                <a:off x="1968" y="2352"/>
                <a:ext cx="48" cy="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26" name="Oval 38"/>
              <p:cNvSpPr>
                <a:spLocks noChangeArrowheads="1"/>
              </p:cNvSpPr>
              <p:nvPr/>
            </p:nvSpPr>
            <p:spPr bwMode="gray">
              <a:xfrm>
                <a:off x="2016" y="2400"/>
                <a:ext cx="48" cy="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27" name="Oval 39"/>
              <p:cNvSpPr>
                <a:spLocks noChangeArrowheads="1"/>
              </p:cNvSpPr>
              <p:nvPr/>
            </p:nvSpPr>
            <p:spPr bwMode="gray">
              <a:xfrm>
                <a:off x="2064" y="2448"/>
                <a:ext cx="48" cy="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28" name="Oval 40"/>
              <p:cNvSpPr>
                <a:spLocks noChangeArrowheads="1"/>
              </p:cNvSpPr>
              <p:nvPr/>
            </p:nvSpPr>
            <p:spPr bwMode="gray">
              <a:xfrm>
                <a:off x="2016" y="2496"/>
                <a:ext cx="48" cy="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29" name="Oval 41"/>
              <p:cNvSpPr>
                <a:spLocks noChangeArrowheads="1"/>
              </p:cNvSpPr>
              <p:nvPr/>
            </p:nvSpPr>
            <p:spPr bwMode="gray">
              <a:xfrm>
                <a:off x="1968" y="2544"/>
                <a:ext cx="48" cy="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sp>
        <p:nvSpPr>
          <p:cNvPr id="12330" name="Text Box 42"/>
          <p:cNvSpPr txBox="1">
            <a:spLocks noChangeArrowheads="1"/>
          </p:cNvSpPr>
          <p:nvPr/>
        </p:nvSpPr>
        <p:spPr bwMode="gray">
          <a:xfrm>
            <a:off x="1823078" y="1579632"/>
            <a:ext cx="6477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ar-SA" sz="4000" b="1" dirty="0">
                <a:solidFill>
                  <a:srgbClr val="FF0000"/>
                </a:solidFill>
                <a:cs typeface="Arial" pitchFamily="34" charset="0"/>
              </a:rPr>
              <a:t>طبيعية                    صناعية </a:t>
            </a:r>
            <a:endParaRPr lang="en-US" sz="4000" b="1" dirty="0">
              <a:solidFill>
                <a:srgbClr val="FF0000"/>
              </a:solidFill>
              <a:cs typeface="Arial" pitchFamily="34" charset="0"/>
            </a:endParaRPr>
          </a:p>
        </p:txBody>
      </p:sp>
      <p:sp>
        <p:nvSpPr>
          <p:cNvPr id="2" name="مستطيل 1"/>
          <p:cNvSpPr/>
          <p:nvPr/>
        </p:nvSpPr>
        <p:spPr>
          <a:xfrm>
            <a:off x="1907704" y="4797152"/>
            <a:ext cx="3926511" cy="1015663"/>
          </a:xfrm>
          <a:prstGeom prst="rect">
            <a:avLst/>
          </a:prstGeom>
        </p:spPr>
        <p:txBody>
          <a:bodyPr wrap="square">
            <a:spAutoFit/>
          </a:bodyPr>
          <a:lstStyle/>
          <a:p>
            <a:pPr algn="r" rtl="1"/>
            <a:r>
              <a:rPr lang="ar-SA" sz="2000" b="1" dirty="0">
                <a:solidFill>
                  <a:schemeClr val="tx1">
                    <a:lumMod val="95000"/>
                    <a:lumOff val="5000"/>
                  </a:schemeClr>
                </a:solidFill>
              </a:rPr>
              <a:t>فمعظمها تختلف </a:t>
            </a:r>
            <a:r>
              <a:rPr lang="ar-SA" sz="2000" b="1" dirty="0" err="1">
                <a:solidFill>
                  <a:schemeClr val="tx1">
                    <a:lumMod val="95000"/>
                    <a:lumOff val="5000"/>
                  </a:schemeClr>
                </a:solidFill>
              </a:rPr>
              <a:t>فى</a:t>
            </a:r>
            <a:r>
              <a:rPr lang="ar-SA" sz="2000" b="1" dirty="0">
                <a:solidFill>
                  <a:schemeClr val="tx1">
                    <a:lumMod val="95000"/>
                    <a:lumOff val="5000"/>
                  </a:schemeClr>
                </a:solidFill>
              </a:rPr>
              <a:t> التركيب عن </a:t>
            </a:r>
            <a:r>
              <a:rPr lang="ar-SA" sz="2000" b="1" dirty="0" err="1">
                <a:solidFill>
                  <a:schemeClr val="tx1">
                    <a:lumMod val="95000"/>
                    <a:lumOff val="5000"/>
                  </a:schemeClr>
                </a:solidFill>
              </a:rPr>
              <a:t>الاندول</a:t>
            </a:r>
            <a:r>
              <a:rPr lang="ar-SA" sz="2000" b="1" dirty="0">
                <a:solidFill>
                  <a:schemeClr val="tx1">
                    <a:lumMod val="95000"/>
                    <a:lumOff val="5000"/>
                  </a:schemeClr>
                </a:solidFill>
              </a:rPr>
              <a:t> إذ تكون أحماض </a:t>
            </a:r>
            <a:r>
              <a:rPr lang="ar-SA" sz="2000" b="1" dirty="0" err="1">
                <a:solidFill>
                  <a:schemeClr val="tx1">
                    <a:lumMod val="95000"/>
                    <a:lumOff val="5000"/>
                  </a:schemeClr>
                </a:solidFill>
              </a:rPr>
              <a:t>فينوكس</a:t>
            </a:r>
            <a:r>
              <a:rPr lang="ar-SA" sz="2000" b="1" dirty="0">
                <a:solidFill>
                  <a:schemeClr val="tx1">
                    <a:lumMod val="95000"/>
                    <a:lumOff val="5000"/>
                  </a:schemeClr>
                </a:solidFill>
              </a:rPr>
              <a:t> أو </a:t>
            </a:r>
            <a:r>
              <a:rPr lang="ar-SA" sz="2000" b="1" dirty="0" err="1">
                <a:solidFill>
                  <a:schemeClr val="tx1">
                    <a:lumMod val="95000"/>
                    <a:lumOff val="5000"/>
                  </a:schemeClr>
                </a:solidFill>
              </a:rPr>
              <a:t>نفثالين</a:t>
            </a:r>
            <a:r>
              <a:rPr lang="ar-SA" sz="2000" b="1" dirty="0">
                <a:solidFill>
                  <a:schemeClr val="tx1">
                    <a:lumMod val="95000"/>
                    <a:lumOff val="5000"/>
                  </a:schemeClr>
                </a:solidFill>
              </a:rPr>
              <a:t> لكن تأثيرها </a:t>
            </a:r>
            <a:r>
              <a:rPr lang="ar-SA" sz="2000" b="1" dirty="0" err="1">
                <a:solidFill>
                  <a:schemeClr val="tx1">
                    <a:lumMod val="95000"/>
                    <a:lumOff val="5000"/>
                  </a:schemeClr>
                </a:solidFill>
              </a:rPr>
              <a:t>الهرمونى</a:t>
            </a:r>
            <a:r>
              <a:rPr lang="ar-SA" sz="2000" b="1" dirty="0">
                <a:solidFill>
                  <a:schemeClr val="tx1">
                    <a:lumMod val="95000"/>
                    <a:lumOff val="5000"/>
                  </a:schemeClr>
                </a:solidFill>
              </a:rPr>
              <a:t> يشبه </a:t>
            </a:r>
            <a:r>
              <a:rPr lang="ar-SA" sz="2000" b="1" dirty="0" err="1">
                <a:solidFill>
                  <a:schemeClr val="tx1">
                    <a:lumMod val="95000"/>
                    <a:lumOff val="5000"/>
                  </a:schemeClr>
                </a:solidFill>
              </a:rPr>
              <a:t>الاوكسين</a:t>
            </a:r>
            <a:r>
              <a:rPr lang="ar-SA" sz="2000" b="1" dirty="0">
                <a:solidFill>
                  <a:schemeClr val="tx1">
                    <a:lumMod val="95000"/>
                    <a:lumOff val="5000"/>
                  </a:schemeClr>
                </a:solidFill>
              </a:rPr>
              <a:t> .</a:t>
            </a:r>
            <a:endParaRPr lang="ar-SA" sz="2000" dirty="0">
              <a:solidFill>
                <a:schemeClr val="tx1">
                  <a:lumMod val="95000"/>
                  <a:lumOff val="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971600" y="548680"/>
            <a:ext cx="7272808" cy="107721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3200" b="1" i="0" u="none" strike="noStrike" kern="0" cap="none" spc="0" normalizeH="0" baseline="0" noProof="0" dirty="0">
                <a:ln>
                  <a:noFill/>
                </a:ln>
                <a:solidFill>
                  <a:srgbClr val="FF0000"/>
                </a:solidFill>
                <a:uLnTx/>
                <a:uFillTx/>
                <a:latin typeface="Calibri"/>
                <a:cs typeface="Arial"/>
              </a:rPr>
              <a:t>ما هو الفرق الظاهري بين الهرمون الطبيعي </a:t>
            </a:r>
            <a:r>
              <a:rPr kumimoji="0" lang="en-US" sz="3200" b="1" i="0" u="none" strike="noStrike" kern="0" cap="none" spc="0" normalizeH="0" baseline="0" noProof="0" dirty="0">
                <a:ln>
                  <a:noFill/>
                </a:ln>
                <a:solidFill>
                  <a:srgbClr val="FF0000"/>
                </a:solidFill>
                <a:uLnTx/>
                <a:uFillTx/>
                <a:latin typeface="Calibri"/>
              </a:rPr>
              <a:t>IAA</a:t>
            </a:r>
            <a:r>
              <a:rPr kumimoji="0" lang="ar-SA" sz="3200" b="1" i="0" u="none" strike="noStrike" kern="0" cap="none" spc="0" normalizeH="0" baseline="0" noProof="0" dirty="0">
                <a:ln>
                  <a:noFill/>
                </a:ln>
                <a:solidFill>
                  <a:srgbClr val="FF0000"/>
                </a:solidFill>
                <a:uLnTx/>
                <a:uFillTx/>
                <a:latin typeface="Calibri"/>
                <a:cs typeface="Arial"/>
              </a:rPr>
              <a:t> والهرمون الصناعي </a:t>
            </a:r>
            <a:r>
              <a:rPr kumimoji="0" lang="en-US" sz="3200" b="1" i="0" u="none" strike="noStrike" kern="0" cap="none" spc="0" normalizeH="0" baseline="0" noProof="0" dirty="0">
                <a:ln>
                  <a:noFill/>
                </a:ln>
                <a:solidFill>
                  <a:srgbClr val="FF0000"/>
                </a:solidFill>
                <a:uLnTx/>
                <a:uFillTx/>
                <a:latin typeface="Calibri"/>
              </a:rPr>
              <a:t>IBA</a:t>
            </a:r>
            <a:r>
              <a:rPr kumimoji="0" lang="ar-SA" sz="3200" b="1" i="0" u="none" strike="noStrike" kern="0" cap="none" spc="0" normalizeH="0" baseline="0" noProof="0" dirty="0">
                <a:ln>
                  <a:noFill/>
                </a:ln>
                <a:solidFill>
                  <a:srgbClr val="FF0000"/>
                </a:solidFill>
                <a:uLnTx/>
                <a:uFillTx/>
                <a:latin typeface="Calibri"/>
                <a:cs typeface="Arial"/>
              </a:rPr>
              <a:t> </a:t>
            </a:r>
            <a:endParaRPr kumimoji="0" lang="ar-SA" sz="1200" b="0" i="0" u="none" strike="noStrike" kern="0" cap="none" spc="0" normalizeH="0" baseline="0" noProof="0" dirty="0">
              <a:ln>
                <a:noFill/>
              </a:ln>
              <a:solidFill>
                <a:srgbClr val="FF0000"/>
              </a:solidFill>
              <a:uLnTx/>
              <a:uFillTx/>
            </a:endParaRPr>
          </a:p>
        </p:txBody>
      </p:sp>
      <p:pic>
        <p:nvPicPr>
          <p:cNvPr id="829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0648"/>
            <a:ext cx="122413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عنصر نائب للمحتوى 3"/>
          <p:cNvGraphicFramePr>
            <a:graphicFrameLocks/>
          </p:cNvGraphicFramePr>
          <p:nvPr>
            <p:extLst>
              <p:ext uri="{D42A27DB-BD31-4B8C-83A1-F6EECF244321}">
                <p14:modId xmlns:p14="http://schemas.microsoft.com/office/powerpoint/2010/main" val="2823572618"/>
              </p:ext>
            </p:extLst>
          </p:nvPr>
        </p:nvGraphicFramePr>
        <p:xfrm>
          <a:off x="1612453" y="1625898"/>
          <a:ext cx="6631955" cy="2571306"/>
        </p:xfrm>
        <a:graphic>
          <a:graphicData uri="http://schemas.openxmlformats.org/drawingml/2006/table">
            <a:tbl>
              <a:tblPr rtl="1">
                <a:tableStyleId>{D7AC3CCA-C797-4891-BE02-D94E43425B78}</a:tableStyleId>
              </a:tblPr>
              <a:tblGrid>
                <a:gridCol w="3124671">
                  <a:extLst>
                    <a:ext uri="{9D8B030D-6E8A-4147-A177-3AD203B41FA5}">
                      <a16:colId xmlns:a16="http://schemas.microsoft.com/office/drawing/2014/main" val="20000"/>
                    </a:ext>
                  </a:extLst>
                </a:gridCol>
                <a:gridCol w="3507284">
                  <a:extLst>
                    <a:ext uri="{9D8B030D-6E8A-4147-A177-3AD203B41FA5}">
                      <a16:colId xmlns:a16="http://schemas.microsoft.com/office/drawing/2014/main" val="20001"/>
                    </a:ext>
                  </a:extLst>
                </a:gridCol>
              </a:tblGrid>
              <a:tr h="540060">
                <a:tc>
                  <a:txBody>
                    <a:bodyPr/>
                    <a:lstStyle/>
                    <a:p>
                      <a:pPr algn="ctr" rtl="1">
                        <a:lnSpc>
                          <a:spcPct val="150000"/>
                        </a:lnSpc>
                        <a:spcAft>
                          <a:spcPts val="0"/>
                        </a:spcAft>
                      </a:pPr>
                      <a:r>
                        <a:rPr lang="ar-SA" sz="3200" dirty="0">
                          <a:solidFill>
                            <a:srgbClr val="FF0000"/>
                          </a:solidFill>
                        </a:rPr>
                        <a:t>الهرمون الطبيعي </a:t>
                      </a:r>
                      <a:r>
                        <a:rPr lang="en-US" sz="1800" b="0" i="0" kern="1200" dirty="0">
                          <a:solidFill>
                            <a:schemeClr val="dk1"/>
                          </a:solidFill>
                          <a:effectLst/>
                          <a:latin typeface="+mn-lt"/>
                          <a:ea typeface="+mn-ea"/>
                          <a:cs typeface="+mn-cs"/>
                        </a:rPr>
                        <a:t> (IAA)</a:t>
                      </a:r>
                      <a:endParaRPr lang="en-US" sz="3200" dirty="0">
                        <a:solidFill>
                          <a:srgbClr val="FF0000"/>
                        </a:solidFill>
                        <a:latin typeface="Times New Roman"/>
                        <a:ea typeface="Times New Roman"/>
                        <a:cs typeface="Arial"/>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00"/>
                    </a:solidFill>
                  </a:tcPr>
                </a:tc>
                <a:tc>
                  <a:txBody>
                    <a:bodyPr/>
                    <a:lstStyle/>
                    <a:p>
                      <a:pPr algn="ctr" rtl="1">
                        <a:lnSpc>
                          <a:spcPct val="150000"/>
                        </a:lnSpc>
                        <a:spcAft>
                          <a:spcPts val="0"/>
                        </a:spcAft>
                      </a:pPr>
                      <a:r>
                        <a:rPr lang="ar-SA" sz="3200" dirty="0">
                          <a:solidFill>
                            <a:srgbClr val="FF0000"/>
                          </a:solidFill>
                        </a:rPr>
                        <a:t>الهرمون الصناعي</a:t>
                      </a:r>
                      <a:r>
                        <a:rPr lang="en-US" sz="3200" dirty="0">
                          <a:solidFill>
                            <a:srgbClr val="FF0000"/>
                          </a:solidFill>
                        </a:rPr>
                        <a:t> </a:t>
                      </a:r>
                      <a:r>
                        <a:rPr lang="en-US" sz="1800" b="0" i="0" kern="1200" dirty="0">
                          <a:solidFill>
                            <a:schemeClr val="dk1"/>
                          </a:solidFill>
                          <a:effectLst/>
                          <a:latin typeface="+mn-lt"/>
                          <a:ea typeface="+mn-ea"/>
                          <a:cs typeface="+mn-cs"/>
                        </a:rPr>
                        <a:t>(IBA)</a:t>
                      </a:r>
                      <a:endParaRPr lang="en-US" sz="3200" dirty="0">
                        <a:solidFill>
                          <a:srgbClr val="FF0000"/>
                        </a:solidFill>
                        <a:latin typeface="Times New Roman"/>
                        <a:ea typeface="Times New Roman"/>
                        <a:cs typeface="Arial"/>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540060">
                <a:tc>
                  <a:txBody>
                    <a:bodyPr/>
                    <a:lstStyle/>
                    <a:p>
                      <a:pPr algn="ctr" rtl="1">
                        <a:lnSpc>
                          <a:spcPct val="150000"/>
                        </a:lnSpc>
                        <a:spcAft>
                          <a:spcPts val="0"/>
                        </a:spcAft>
                      </a:pPr>
                      <a:r>
                        <a:rPr lang="ar-SA" sz="3200" dirty="0">
                          <a:solidFill>
                            <a:schemeClr val="accent2">
                              <a:lumMod val="50000"/>
                            </a:schemeClr>
                          </a:solidFill>
                        </a:rPr>
                        <a:t>طويلة الجذور</a:t>
                      </a:r>
                      <a:endParaRPr lang="en-US" sz="3200" dirty="0">
                        <a:solidFill>
                          <a:schemeClr val="accent2">
                            <a:lumMod val="50000"/>
                          </a:schemeClr>
                        </a:solidFill>
                        <a:latin typeface="Times New Roman"/>
                        <a:ea typeface="Times New Roman"/>
                        <a:cs typeface="Arial"/>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rtl="1">
                        <a:lnSpc>
                          <a:spcPct val="150000"/>
                        </a:lnSpc>
                        <a:spcAft>
                          <a:spcPts val="0"/>
                        </a:spcAft>
                      </a:pPr>
                      <a:r>
                        <a:rPr lang="ar-SA" sz="3200" dirty="0">
                          <a:solidFill>
                            <a:schemeClr val="accent1">
                              <a:lumMod val="50000"/>
                            </a:schemeClr>
                          </a:solidFill>
                        </a:rPr>
                        <a:t>قصيرة الجذور</a:t>
                      </a:r>
                      <a:endParaRPr lang="en-US" sz="3200" dirty="0">
                        <a:solidFill>
                          <a:schemeClr val="accent1">
                            <a:lumMod val="50000"/>
                          </a:schemeClr>
                        </a:solidFill>
                        <a:latin typeface="Times New Roman"/>
                        <a:ea typeface="Times New Roman"/>
                        <a:cs typeface="Arial"/>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540060">
                <a:tc>
                  <a:txBody>
                    <a:bodyPr/>
                    <a:lstStyle/>
                    <a:p>
                      <a:pPr algn="ctr" rtl="1">
                        <a:lnSpc>
                          <a:spcPct val="150000"/>
                        </a:lnSpc>
                        <a:spcAft>
                          <a:spcPts val="0"/>
                        </a:spcAft>
                      </a:pPr>
                      <a:r>
                        <a:rPr lang="ar-SA" sz="3200" dirty="0">
                          <a:solidFill>
                            <a:schemeClr val="accent2">
                              <a:lumMod val="50000"/>
                            </a:schemeClr>
                          </a:solidFill>
                        </a:rPr>
                        <a:t>عدد الجذور قليلة</a:t>
                      </a:r>
                      <a:endParaRPr lang="en-US" sz="3200" dirty="0">
                        <a:solidFill>
                          <a:schemeClr val="accent2">
                            <a:lumMod val="50000"/>
                          </a:schemeClr>
                        </a:solidFill>
                        <a:latin typeface="Times New Roman"/>
                        <a:ea typeface="Times New Roman"/>
                        <a:cs typeface="Arial"/>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rtl="1">
                        <a:lnSpc>
                          <a:spcPct val="150000"/>
                        </a:lnSpc>
                        <a:spcAft>
                          <a:spcPts val="0"/>
                        </a:spcAft>
                      </a:pPr>
                      <a:r>
                        <a:rPr lang="ar-SA" sz="3200">
                          <a:solidFill>
                            <a:schemeClr val="accent1">
                              <a:lumMod val="50000"/>
                            </a:schemeClr>
                          </a:solidFill>
                        </a:rPr>
                        <a:t>عدد الجذور كثيرة</a:t>
                      </a:r>
                      <a:endParaRPr lang="en-US" sz="3200">
                        <a:solidFill>
                          <a:schemeClr val="accent1">
                            <a:lumMod val="50000"/>
                          </a:schemeClr>
                        </a:solidFill>
                        <a:latin typeface="Times New Roman"/>
                        <a:ea typeface="Times New Roman"/>
                        <a:cs typeface="Arial"/>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2"/>
                  </a:ext>
                </a:extLst>
              </a:tr>
              <a:tr h="540060">
                <a:tc>
                  <a:txBody>
                    <a:bodyPr/>
                    <a:lstStyle/>
                    <a:p>
                      <a:pPr algn="ctr" rtl="1">
                        <a:lnSpc>
                          <a:spcPct val="150000"/>
                        </a:lnSpc>
                        <a:spcAft>
                          <a:spcPts val="0"/>
                        </a:spcAft>
                      </a:pPr>
                      <a:r>
                        <a:rPr lang="ar-SA" sz="3200" dirty="0">
                          <a:solidFill>
                            <a:schemeClr val="accent2">
                              <a:lumMod val="50000"/>
                            </a:schemeClr>
                          </a:solidFill>
                        </a:rPr>
                        <a:t>أقل من ناحية السمك</a:t>
                      </a:r>
                      <a:endParaRPr lang="en-US" sz="3200" dirty="0">
                        <a:solidFill>
                          <a:schemeClr val="accent2">
                            <a:lumMod val="50000"/>
                          </a:schemeClr>
                        </a:solidFill>
                        <a:latin typeface="Times New Roman"/>
                        <a:ea typeface="Times New Roman"/>
                        <a:cs typeface="Arial"/>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lumMod val="40000"/>
                        <a:lumOff val="60000"/>
                      </a:schemeClr>
                    </a:solidFill>
                  </a:tcPr>
                </a:tc>
                <a:tc>
                  <a:txBody>
                    <a:bodyPr/>
                    <a:lstStyle/>
                    <a:p>
                      <a:pPr algn="ctr" rtl="1">
                        <a:lnSpc>
                          <a:spcPct val="150000"/>
                        </a:lnSpc>
                        <a:spcAft>
                          <a:spcPts val="0"/>
                        </a:spcAft>
                      </a:pPr>
                      <a:r>
                        <a:rPr lang="ar-SA" sz="3200" dirty="0">
                          <a:solidFill>
                            <a:schemeClr val="accent1">
                              <a:lumMod val="50000"/>
                            </a:schemeClr>
                          </a:solidFill>
                        </a:rPr>
                        <a:t>تكون سميكة جداً</a:t>
                      </a:r>
                      <a:endParaRPr lang="en-US" sz="3200" dirty="0">
                        <a:solidFill>
                          <a:schemeClr val="accent1">
                            <a:lumMod val="50000"/>
                          </a:schemeClr>
                        </a:solidFill>
                        <a:latin typeface="Times New Roman"/>
                        <a:ea typeface="Times New Roman"/>
                        <a:cs typeface="Arial"/>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40000"/>
                        <a:lumOff val="60000"/>
                      </a:schemeClr>
                    </a:solidFill>
                  </a:tcPr>
                </a:tc>
                <a:extLst>
                  <a:ext uri="{0D108BD9-81ED-4DB2-BD59-A6C34878D82A}">
                    <a16:rowId xmlns:a16="http://schemas.microsoft.com/office/drawing/2014/main" val="10003"/>
                  </a:ext>
                </a:extLst>
              </a:tr>
            </a:tbl>
          </a:graphicData>
        </a:graphic>
      </p:graphicFrame>
      <p:pic>
        <p:nvPicPr>
          <p:cNvPr id="829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4653136"/>
            <a:ext cx="2981032" cy="220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5596252"/>
      </p:ext>
    </p:extLst>
  </p:cSld>
  <p:clrMapOvr>
    <a:masterClrMapping/>
  </p:clrMapOvr>
</p:sld>
</file>

<file path=ppt/theme/theme1.xml><?xml version="1.0" encoding="utf-8"?>
<a:theme xmlns:a="http://schemas.openxmlformats.org/drawingml/2006/main" name="572TGp_fresh_light">
  <a:themeElements>
    <a:clrScheme name="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نسق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572TGp_fresh_light</Template>
  <TotalTime>318</TotalTime>
  <Words>626</Words>
  <Application>Microsoft Office PowerPoint</Application>
  <PresentationFormat>On-screen Show (4:3)</PresentationFormat>
  <Paragraphs>77</Paragraphs>
  <Slides>12</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Black</vt:lpstr>
      <vt:lpstr>Calibri</vt:lpstr>
      <vt:lpstr>Times New Roman</vt:lpstr>
      <vt:lpstr>Wingdings</vt:lpstr>
      <vt:lpstr>572TGp_fresh_light</vt:lpstr>
      <vt:lpstr>LAB 5 373نبت منظمات النمو</vt:lpstr>
      <vt:lpstr>المحتويات </vt:lpstr>
      <vt:lpstr> الجذور </vt:lpstr>
      <vt:lpstr>PowerPoint Presentation</vt:lpstr>
      <vt:lpstr>PowerPoint Presentation</vt:lpstr>
      <vt:lpstr>PowerPoint Presentation</vt:lpstr>
      <vt:lpstr>• العوامل التي تؤثر على تكوين الجذور العرضية على العقل</vt:lpstr>
      <vt:lpstr>بعض أنواع الاوكسينات</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5 373نبت منظمات النمو</dc:title>
  <dc:creator>yasmeen</dc:creator>
  <cp:lastModifiedBy>Abdelrhman Z Gaafar</cp:lastModifiedBy>
  <cp:revision>48</cp:revision>
  <dcterms:created xsi:type="dcterms:W3CDTF">2013-10-23T16:06:12Z</dcterms:created>
  <dcterms:modified xsi:type="dcterms:W3CDTF">2022-03-28T06:55:42Z</dcterms:modified>
</cp:coreProperties>
</file>