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6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1" r:id="rId2"/>
    <p:sldId id="345" r:id="rId3"/>
    <p:sldId id="350" r:id="rId4"/>
    <p:sldId id="274" r:id="rId5"/>
    <p:sldId id="276" r:id="rId6"/>
    <p:sldId id="278" r:id="rId7"/>
    <p:sldId id="280" r:id="rId8"/>
    <p:sldId id="343" r:id="rId9"/>
    <p:sldId id="284" r:id="rId10"/>
    <p:sldId id="301" r:id="rId11"/>
    <p:sldId id="287" r:id="rId12"/>
    <p:sldId id="348" r:id="rId13"/>
    <p:sldId id="302" r:id="rId14"/>
    <p:sldId id="288" r:id="rId15"/>
    <p:sldId id="290" r:id="rId16"/>
    <p:sldId id="338" r:id="rId17"/>
    <p:sldId id="340" r:id="rId18"/>
    <p:sldId id="294" r:id="rId19"/>
    <p:sldId id="347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99"/>
    <a:srgbClr val="FF0000"/>
    <a:srgbClr val="00FFFF"/>
    <a:srgbClr val="3333FF"/>
    <a:srgbClr val="3366FF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>
      <p:cViewPr varScale="1">
        <p:scale>
          <a:sx n="88" d="100"/>
          <a:sy n="88" d="100"/>
        </p:scale>
        <p:origin x="104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3B28E7-7268-4C0E-A76F-E7F4037829A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6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185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36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396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26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089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941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9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88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682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2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9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36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2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2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12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12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62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2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C1516-801F-4F3C-80D8-1B51E10259F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05707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2A970-FCD0-4379-A550-2BAB787638A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0643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48BE-F05C-4E9D-B7C6-D79734AE9D9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642641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C23D-2005-4FCB-9D1E-DC05594392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737836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A44D-60C2-47C0-B014-03DE763301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012330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3186-E5E8-460B-AA5E-98A8EDCF8AD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35293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94585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66993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342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632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40E0C-9438-4C36-970F-003ECEE39C7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648877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6EF5-1FD5-47C8-9685-D6B0A16ED42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97756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EED7-2D58-4590-971A-9A1D87277D1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51569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211A-EAEB-4EB7-AC3B-1BF459E27FE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38950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A7189C-CA8F-48EA-9266-DA06650AD31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t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3.xml"/><Relationship Id="rId7" Type="http://schemas.openxmlformats.org/officeDocument/2006/relationships/image" Target="../media/image12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6.xml"/><Relationship Id="rId7" Type="http://schemas.openxmlformats.org/officeDocument/2006/relationships/image" Target="../media/image1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9.xml"/><Relationship Id="rId7" Type="http://schemas.openxmlformats.org/officeDocument/2006/relationships/image" Target="../media/image12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2.xml"/><Relationship Id="rId7" Type="http://schemas.openxmlformats.org/officeDocument/2006/relationships/image" Target="../media/image12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5.xml"/><Relationship Id="rId7" Type="http://schemas.openxmlformats.org/officeDocument/2006/relationships/image" Target="../media/image12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8.xml"/><Relationship Id="rId7" Type="http://schemas.openxmlformats.org/officeDocument/2006/relationships/image" Target="../media/image19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1.xml"/><Relationship Id="rId7" Type="http://schemas.openxmlformats.org/officeDocument/2006/relationships/image" Target="../media/image12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4.xml"/><Relationship Id="rId7" Type="http://schemas.openxmlformats.org/officeDocument/2006/relationships/image" Target="../media/image12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20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60.xml"/><Relationship Id="rId7" Type="http://schemas.openxmlformats.org/officeDocument/2006/relationships/image" Target="../media/image2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2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9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0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9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8.wmf"/><Relationship Id="rId5" Type="http://schemas.openxmlformats.org/officeDocument/2006/relationships/tags" Target="../tags/tag8.xml"/><Relationship Id="rId10" Type="http://schemas.openxmlformats.org/officeDocument/2006/relationships/image" Target="../media/image7.png"/><Relationship Id="rId4" Type="http://schemas.openxmlformats.org/officeDocument/2006/relationships/tags" Target="../tags/tag7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12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1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11" Type="http://schemas.microsoft.com/office/2007/relationships/hdphoto" Target="../media/hdphoto2.wdp"/><Relationship Id="rId5" Type="http://schemas.openxmlformats.org/officeDocument/2006/relationships/tags" Target="../tags/tag17.xml"/><Relationship Id="rId10" Type="http://schemas.openxmlformats.org/officeDocument/2006/relationships/image" Target="../media/image12.jpeg"/><Relationship Id="rId4" Type="http://schemas.openxmlformats.org/officeDocument/2006/relationships/tags" Target="../tags/tag16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0.xml"/><Relationship Id="rId7" Type="http://schemas.openxmlformats.org/officeDocument/2006/relationships/image" Target="../media/image1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3.xml"/><Relationship Id="rId7" Type="http://schemas.openxmlformats.org/officeDocument/2006/relationships/image" Target="../media/image11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6.xml"/><Relationship Id="rId7" Type="http://schemas.openxmlformats.org/officeDocument/2006/relationships/image" Target="../media/image11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0.xml"/><Relationship Id="rId7" Type="http://schemas.openxmlformats.org/officeDocument/2006/relationships/image" Target="../media/image12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0"/>
            <a:ext cx="4343400" cy="6810375"/>
            <a:chOff x="4800600" y="4763"/>
            <a:chExt cx="4343400" cy="6810375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4763"/>
              <a:ext cx="4343400" cy="6810375"/>
              <a:chOff x="4085582" y="4369"/>
              <a:chExt cx="5079606" cy="681008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4369"/>
                <a:ext cx="5079606" cy="681008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7032" y="87287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994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7" y="0"/>
            <a:ext cx="4940427" cy="6858000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2362200" y="4876800"/>
            <a:ext cx="380999" cy="3810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866901" y="1527322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75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553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Summary of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Cellular 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Respiration 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6200" y="1187450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Glycolysis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occurs in the cytosol and breaks glucose into two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6200" y="1584325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Krebs Cycle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takes place within the mitochondrial matrix, and breaks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a pyruvate into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 some ATP and 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6200" y="2346325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Some steps of Glycolysis and Krebs Cycle are Redox in which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dehydrogenase enzyme reduces NAD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into 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6200" y="38100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accepts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from</a:t>
            </a:r>
            <a:r>
              <a:rPr lang="en-GB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passes these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3200" b="1" baseline="30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b="1" baseline="30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from one protein molecule to another.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6200" y="4648200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At the end of the chain,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combine with both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release energy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6200" y="5546725"/>
            <a:ext cx="899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These energy are used by mitochondria to synthesis 90% of the cellular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ATP </a:t>
            </a:r>
            <a:r>
              <a:rPr lang="en-GB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via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 process called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in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the inner membrane of mitochondria.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6200" y="3108325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Some of ATP is produced at these two steps via (</a:t>
            </a: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substrate-level-</a:t>
            </a:r>
            <a:r>
              <a:rPr lang="en-GB" sz="2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>
            <a:fillRect/>
          </a:stretch>
        </p:blipFill>
        <p:spPr bwMode="auto">
          <a:xfrm>
            <a:off x="0" y="1219200"/>
            <a:ext cx="9067799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133600" y="3048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cell respiration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33600" y="3048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cell respiration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048000" y="4191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1071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895600" y="1524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Definitions:</a:t>
            </a:r>
            <a:r>
              <a:rPr lang="en-GB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dirty="0">
                <a:ln w="11430"/>
              </a:rPr>
              <a:t>تعريفات</a:t>
            </a:r>
            <a:endParaRPr lang="en-GB" sz="3200" u="sng" dirty="0">
              <a:ln w="1143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8600" y="1508125"/>
            <a:ext cx="8686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Chemiosmosis:</a:t>
            </a:r>
            <a:r>
              <a:rPr lang="en-GB" sz="2000" b="1" dirty="0"/>
              <a:t> a process </a:t>
            </a:r>
            <a:r>
              <a:rPr lang="en-GB" sz="2000" b="1" i="1" dirty="0"/>
              <a:t>via </a:t>
            </a:r>
            <a:r>
              <a:rPr lang="en-GB" sz="2000" b="1" dirty="0"/>
              <a:t>which </a:t>
            </a: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FF"/>
                </a:solidFill>
              </a:rPr>
              <a:t/>
            </a:r>
            <a:br>
              <a:rPr lang="en-GB" sz="2000" b="1" dirty="0">
                <a:solidFill>
                  <a:srgbClr val="FF00FF"/>
                </a:solidFill>
              </a:rPr>
            </a:br>
            <a:r>
              <a:rPr lang="en-GB" sz="2000" b="1" dirty="0"/>
              <a:t>takes place at the end of the Electron Transport Chain to produce 90% of ATP </a:t>
            </a:r>
            <a:r>
              <a:rPr lang="en-GB" sz="2000" b="1" i="1" dirty="0"/>
              <a:t>via</a:t>
            </a:r>
            <a:r>
              <a:rPr lang="en-GB" sz="2000" b="1" dirty="0"/>
              <a:t> ATP-synthase. </a:t>
            </a:r>
          </a:p>
          <a:p>
            <a:pPr marL="576263" indent="-2286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/>
              <a:t>Or, is the process in which ATP synthesis powered by the flow of H+ back across ATP synthase.</a:t>
            </a:r>
            <a:r>
              <a:rPr lang="en-GB" dirty="0"/>
              <a:t>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28600" y="34290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ATP-synthase:</a:t>
            </a:r>
            <a:r>
              <a:rPr lang="en-GB" sz="2000" b="1" dirty="0"/>
              <a:t> an enzyme presents in the inner mitochondrial</a:t>
            </a:r>
            <a:r>
              <a:rPr lang="en-GB" sz="2000" b="1" dirty="0">
                <a:solidFill>
                  <a:srgbClr val="FF00FF"/>
                </a:solidFill>
              </a:rPr>
              <a:t/>
            </a:r>
            <a:br>
              <a:rPr lang="en-GB" sz="2000" b="1" dirty="0">
                <a:solidFill>
                  <a:srgbClr val="FF00FF"/>
                </a:solidFill>
              </a:rPr>
            </a:br>
            <a:r>
              <a:rPr lang="en-GB" sz="2000" b="1" dirty="0" smtClean="0"/>
              <a:t>membrane </a:t>
            </a:r>
            <a:r>
              <a:rPr lang="en-GB" sz="2000" b="1" dirty="0"/>
              <a:t>and used in making ATP by using H</a:t>
            </a:r>
            <a:r>
              <a:rPr lang="en-GB" sz="2400" b="1" dirty="0"/>
              <a:t>+ (</a:t>
            </a:r>
            <a:r>
              <a:rPr lang="en-GB" sz="2000" dirty="0"/>
              <a:t>protons</a:t>
            </a:r>
            <a:r>
              <a:rPr lang="en-GB" sz="2400" b="1" dirty="0"/>
              <a:t>).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52400" y="43434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800" b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2000" b="1" dirty="0"/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N</a:t>
            </a:r>
            <a:r>
              <a:rPr lang="en-GB" sz="2000" b="1" dirty="0" err="1"/>
              <a:t>icotinamide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a</a:t>
            </a:r>
            <a:r>
              <a:rPr lang="en-GB" sz="2000" b="1" dirty="0"/>
              <a:t>denine </a:t>
            </a:r>
            <a:r>
              <a:rPr lang="en-GB" sz="2000" b="1" dirty="0">
                <a:solidFill>
                  <a:srgbClr val="FF0000"/>
                </a:solidFill>
              </a:rPr>
              <a:t>d</a:t>
            </a:r>
            <a:r>
              <a:rPr lang="en-GB" sz="2000" b="1" dirty="0"/>
              <a:t>inucleotide, which is a co-enzyme </a:t>
            </a:r>
            <a:r>
              <a:rPr lang="en-GB" sz="2000" b="1" dirty="0" smtClean="0"/>
              <a:t>that</a:t>
            </a:r>
            <a:r>
              <a:rPr lang="en-GB" sz="2000" b="1" dirty="0"/>
              <a:t> </a:t>
            </a:r>
            <a:r>
              <a:rPr lang="en-GB" sz="2000" b="1" dirty="0" smtClean="0"/>
              <a:t>helps </a:t>
            </a:r>
            <a:r>
              <a:rPr lang="en-GB" sz="2000" b="1" dirty="0"/>
              <a:t>electron transfer during redox reactions in cellular respiration.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28600" y="5486400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FAD:</a:t>
            </a:r>
            <a:r>
              <a:rPr lang="en-GB" sz="2000" b="1" dirty="0"/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F</a:t>
            </a:r>
            <a:r>
              <a:rPr lang="en-GB" sz="2000" b="1" dirty="0" err="1"/>
              <a:t>lavin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a</a:t>
            </a:r>
            <a:r>
              <a:rPr lang="en-GB" sz="2000" b="1" dirty="0"/>
              <a:t>denine </a:t>
            </a:r>
            <a:r>
              <a:rPr lang="en-GB" sz="2000" b="1" dirty="0">
                <a:solidFill>
                  <a:srgbClr val="FF0000"/>
                </a:solidFill>
              </a:rPr>
              <a:t>d</a:t>
            </a:r>
            <a:r>
              <a:rPr lang="en-GB" sz="2000" b="1" dirty="0"/>
              <a:t>inucleotide, which is an electron acceptor </a:t>
            </a:r>
            <a:r>
              <a:rPr lang="en-GB" sz="2000" b="1" dirty="0" smtClean="0"/>
              <a:t>that</a:t>
            </a:r>
            <a:r>
              <a:rPr lang="en-GB" sz="2000" b="1" dirty="0"/>
              <a:t> </a:t>
            </a:r>
            <a:r>
              <a:rPr lang="en-GB" sz="2000" b="1" dirty="0" smtClean="0"/>
              <a:t>helps </a:t>
            </a:r>
            <a:r>
              <a:rPr lang="en-GB" sz="2000" b="1" dirty="0"/>
              <a:t>electron transfer during Krebs Cycle and Electron Transport </a:t>
            </a:r>
            <a:r>
              <a:rPr lang="en-GB" sz="2000" b="1" dirty="0" smtClean="0"/>
              <a:t>Chain</a:t>
            </a:r>
            <a:r>
              <a:rPr lang="en-GB" sz="2000" dirty="0" smtClean="0"/>
              <a:t> </a:t>
            </a:r>
            <a:r>
              <a:rPr lang="en-GB" sz="2000" b="1" dirty="0"/>
              <a:t>in cellular respiration.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66838"/>
            <a:ext cx="8915400" cy="5686172"/>
          </a:xfrm>
        </p:spPr>
        <p:txBody>
          <a:bodyPr>
            <a:spAutoFit/>
          </a:bodyPr>
          <a:lstStyle/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 refers to the </a:t>
            </a:r>
            <a:r>
              <a:rPr lang="en-US" altLang="en-US" sz="2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 of electrons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any electron acceptor, not just to oxygen.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glycolysis, glucose is oxidized to 2 pyruvate molecules with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the oxidizing agent (not O</a:t>
            </a:r>
            <a:r>
              <a:rPr lang="en-US" altLang="en-US" sz="16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energy from this oxidation produce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oxygen is present, additional ATP can be generated when NADH delivers its electrons to the electron transport chain.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 generates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</a:t>
            </a:r>
            <a:r>
              <a:rPr lang="en-US" altLang="en-US" sz="2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 is absent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(anaerobic </a:t>
            </a:r>
            <a:r>
              <a:rPr lang="ar-EG" altLang="en-US" sz="1800" dirty="0" smtClean="0"/>
              <a:t>لاهوائ</a:t>
            </a:r>
            <a:r>
              <a:rPr lang="ar-SA" altLang="en-US" sz="1800" dirty="0" smtClean="0"/>
              <a:t>ي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Anaerobic catabolism of sugars can occur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fermentation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Fermentation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generate ATP from glucose by substrate-level phosphorylation as long as there is a supply of NAD</a:t>
            </a:r>
            <a:r>
              <a:rPr lang="en-US" alt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dirty="0" smtClean="0">
                <a:solidFill>
                  <a:srgbClr val="0000CC"/>
                </a:solidFill>
              </a:rPr>
              <a:t>the oxidizing agent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to accept electrons.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pool is exhausted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إسـتـُنفـِذ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glycolysis shuts down.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 aerobic </a:t>
            </a:r>
            <a:r>
              <a:rPr lang="ar-EG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هوائى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conditions, NADH transfers its electrons to the electron transfer chain, recycling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 anaerobic conditions, various fermentation pathways generate ATP by glycolysis and recycle NAD</a:t>
            </a:r>
            <a:r>
              <a:rPr lang="en-US" alt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transferring electrons from NADH to pyruvate.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Fermentation: </a:t>
            </a:r>
            <a:r>
              <a:rPr lang="en-US" altLang="en-US" sz="2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Enables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يُمَكِن</a:t>
            </a:r>
            <a:r>
              <a:rPr lang="en-US" altLang="en-US" sz="18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cells to produce ATP without the help of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oxygen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943600" y="1231900"/>
            <a:ext cx="3200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975350" y="3962400"/>
            <a:ext cx="316865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090743"/>
            <a:ext cx="6019800" cy="2566857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Alcohol fermentation: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the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converted to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ethanol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two steps.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First,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converted 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acetaldehyde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the removal of CO</a:t>
            </a:r>
            <a:r>
              <a:rPr lang="en-US" altLang="en-US" sz="18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Second,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acetaldehyde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reduced by NADH                                              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ethanol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Alcohol fermentation by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yeast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in 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wine-making.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76200" y="3687763"/>
            <a:ext cx="5943600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Lactic acid fermentation: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the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 reduced directly by NADH to form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(ionized form of lactic acid).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Lactic acid fermentation by some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fungi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                                        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to make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cheese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yogurt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cells switch from aerobic respiration                                            to lactic acid fermentation to generate ATP                                              when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lack of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1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1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scarce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نادر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85850" lvl="2" indent="-2286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waste product, lactate, may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cause </a:t>
            </a: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fatigue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ultimately it is </a:t>
            </a: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converted back to pyruvate in the liver.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048000" y="228600"/>
            <a:ext cx="27799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Fermentation</a:t>
            </a:r>
            <a:endParaRPr lang="en-US" sz="3200" b="1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5257800"/>
            <a:ext cx="4908550" cy="1513884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uiExpand="1" build="p"/>
      <p:bldP spid="3994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638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Examples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anaerobic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respiration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A)- During exercise our bodies require a lot of energy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body can only supply a limited amount of oxygen for cellular respiration.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Energy is not produced at the rate required.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Cells will use anaerobic respiration to release extra energy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This produces lactic acid (a waste product).</a:t>
            </a: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B)- We use yeast to make bread</a:t>
            </a:r>
          </a:p>
          <a:p>
            <a:pPr marL="1033463" indent="-261938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produced causes bread to rise by creating air pockets</a:t>
            </a:r>
          </a:p>
          <a:p>
            <a:pPr marL="1033463" indent="-261938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ethanol (alcohol) produced is evaporating during baking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 and Protein Breakdown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267200" cy="5105400"/>
          </a:xfrm>
          <a:ln>
            <a:solidFill>
              <a:schemeClr val="tx1"/>
            </a:solidFill>
          </a:ln>
        </p:spPr>
        <p:txBody>
          <a:bodyPr/>
          <a:lstStyle/>
          <a:p>
            <a:pPr marL="347663" indent="-347663">
              <a:buFontTx/>
              <a:buAutoNum type="alphaUcPeriod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Fats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more energy per gram than carbohydrates or proteins. 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fatty acid chains are oxidized and broken into smaller 2 carbon chains.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2 carbon chains are converted into acetyl CoA to enter the </a:t>
            </a:r>
            <a:r>
              <a:rPr lang="en-US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Kreb’s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cycle.</a:t>
            </a:r>
          </a:p>
          <a:p>
            <a:pPr marL="609600" indent="-609600">
              <a:buFontTx/>
              <a:buNone/>
              <a:defRPr/>
            </a:pPr>
            <a:endParaRPr 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98463">
              <a:buFont typeface="+mj-lt"/>
              <a:buAutoNum type="alphaUcPeriod" startAt="2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must be converted into individual amino acids.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excess amino acids are converted by enzymes into intermediated of glycolysis and Krebs cycle.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go through deamination (amino groups are removed)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nitrogenous wastes from the amino groups are released as wastes.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 compounds enter glycolysis or Krebs.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864100" y="1295400"/>
            <a:ext cx="406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39E2B2-A924-4A38-AC52-5FE51D5E7F6B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 smtClean="0"/>
          </a:p>
        </p:txBody>
      </p:sp>
      <p:grpSp>
        <p:nvGrpSpPr>
          <p:cNvPr id="17411" name="Group 16"/>
          <p:cNvGrpSpPr>
            <a:grpSpLocks/>
          </p:cNvGrpSpPr>
          <p:nvPr/>
        </p:nvGrpSpPr>
        <p:grpSpPr bwMode="auto">
          <a:xfrm>
            <a:off x="152400" y="2509838"/>
            <a:ext cx="4191000" cy="4119562"/>
            <a:chOff x="0" y="1581"/>
            <a:chExt cx="2640" cy="2595"/>
          </a:xfrm>
        </p:grpSpPr>
        <p:pic>
          <p:nvPicPr>
            <p:cNvPr id="17418" name="Picture 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6"/>
            <a:stretch>
              <a:fillRect/>
            </a:stretch>
          </p:blipFill>
          <p:spPr bwMode="auto">
            <a:xfrm>
              <a:off x="0" y="1581"/>
              <a:ext cx="2640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Rectangle 5"/>
            <p:cNvSpPr>
              <a:spLocks noChangeArrowheads="1"/>
            </p:cNvSpPr>
            <p:nvPr/>
          </p:nvSpPr>
          <p:spPr bwMode="auto">
            <a:xfrm>
              <a:off x="257" y="3993"/>
              <a:ext cx="11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00" b="1">
                <a:latin typeface="Times" charset="0"/>
              </a:endParaRPr>
            </a:p>
          </p:txBody>
        </p:sp>
      </p:grp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8425"/>
            <a:ext cx="4114800" cy="234473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organisms (</a:t>
            </a:r>
            <a:r>
              <a:rPr lang="en-US" altLang="en-US" sz="1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facultative anaerobes </a:t>
            </a:r>
            <a:r>
              <a:rPr lang="ar-EG" altLang="en-US" sz="1800" smtClean="0"/>
              <a:t>اللاهوائية اختياريا</a:t>
            </a: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including yeast and many bacteria, can survive using either fermentation or respiration.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a cellular level, human muscle cells can behave as facultative anaerobes, but nerve cells cannot.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228600" y="76200"/>
            <a:ext cx="4114800" cy="662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800600" y="76200"/>
            <a:ext cx="4127500" cy="6629400"/>
            <a:chOff x="3120" y="48"/>
            <a:chExt cx="2600" cy="4176"/>
          </a:xfrm>
        </p:grpSpPr>
        <p:pic>
          <p:nvPicPr>
            <p:cNvPr id="17415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55"/>
            <a:stretch>
              <a:fillRect/>
            </a:stretch>
          </p:blipFill>
          <p:spPr bwMode="auto">
            <a:xfrm>
              <a:off x="3160" y="816"/>
              <a:ext cx="2560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3120" y="96"/>
              <a:ext cx="259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339933"/>
                </a:buClr>
                <a:defRPr/>
              </a:pPr>
              <a:r>
                <a:rPr lang="en-US" altLang="en-US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Proteins and fats</a:t>
              </a:r>
              <a:r>
                <a:rPr lang="en-US" alt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</a:t>
              </a:r>
              <a:r>
                <a:rPr lang="en-US" alt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can also enter the respiratory pathways, including glycolysis and the Krebs cycle, like carbohydrates.</a:t>
              </a:r>
              <a:endParaRPr lang="en-GB"/>
            </a:p>
          </p:txBody>
        </p:sp>
        <p:sp>
          <p:nvSpPr>
            <p:cNvPr id="17417" name="Rectangle 11"/>
            <p:cNvSpPr>
              <a:spLocks noChangeArrowheads="1"/>
            </p:cNvSpPr>
            <p:nvPr/>
          </p:nvSpPr>
          <p:spPr bwMode="auto">
            <a:xfrm>
              <a:off x="3120" y="48"/>
              <a:ext cx="2592" cy="4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  <a:blipFill>
            <a:blip r:embed="rId6"/>
            <a:tile tx="0" ty="0" sx="100000" sy="100000" flip="none" algn="tl"/>
          </a:blipFill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2992634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62229" y="32068"/>
            <a:ext cx="3947865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6038487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2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2056770"/>
            <a:ext cx="7794388" cy="4572630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35827" y="1806942"/>
            <a:ext cx="8679573" cy="830997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altLang="en-US" sz="24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4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charset="0"/>
              </a:rPr>
              <a:t>Oxidative </a:t>
            </a:r>
            <a:r>
              <a:rPr lang="en-US" sz="24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charset="0"/>
              </a:rPr>
              <a:t>Phosphorylation and the Electron Transport Chain</a:t>
            </a: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802944"/>
            <a:ext cx="7489588" cy="390265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4800" y="6477000"/>
            <a:ext cx="731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3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3267040-E4EE-4385-8EF9-11C9D0F8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52400"/>
            <a:ext cx="3810000" cy="762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3CC03AE2-B1D1-434D-A35A-A29A8CDAC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0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indent="-457200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Oxidative Phosphorylation and the Electron Transport Chain</a:t>
            </a:r>
          </a:p>
          <a:p>
            <a:pPr marL="974725" lvl="1">
              <a:buFont typeface="Courier New" panose="02070309020205020404" pitchFamily="49" charset="0"/>
              <a:buChar char="o"/>
              <a:defRPr/>
            </a:pPr>
            <a:r>
              <a:rPr lang="en-US" alt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Electron transport chain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Times New Roman" pitchFamily="18" charset="0"/>
              </a:rPr>
              <a:t>The Pathway of Electron Transport).</a:t>
            </a:r>
          </a:p>
          <a:p>
            <a:pPr marL="974725" lvl="1">
              <a:buFont typeface="Courier New" panose="02070309020205020404" pitchFamily="49" charset="0"/>
              <a:buChar char="o"/>
              <a:defRPr/>
            </a:pP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Times New Roman" pitchFamily="18" charset="0"/>
              </a:rPr>
              <a:t>Chemiosmosis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Times New Roman" pitchFamily="18" charset="0"/>
              </a:rPr>
              <a:t> (</a:t>
            </a:r>
            <a:r>
              <a:rPr lang="en-US" sz="20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the </a:t>
            </a:r>
            <a:r>
              <a:rPr lang="en-US" sz="20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Oxidative Phosphorylation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GB" sz="18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Fermentation and anaerobic respiration: </a:t>
            </a:r>
            <a:r>
              <a:rPr lang="en-US" sz="2000" b="1" dirty="0">
                <a:latin typeface="+mj-lt"/>
                <a:cs typeface="Times New Roman" pitchFamily="18" charset="0"/>
              </a:rPr>
              <a:t>enable cells to produce ATP </a:t>
            </a:r>
            <a:r>
              <a:rPr lang="en-US" sz="2000" dirty="0">
                <a:solidFill>
                  <a:srgbClr val="00FFFF"/>
                </a:solidFill>
                <a:latin typeface="+mj-lt"/>
                <a:cs typeface="Times New Roman" pitchFamily="18" charset="0"/>
              </a:rPr>
              <a:t>without the use of oxygen</a:t>
            </a:r>
            <a:r>
              <a:rPr lang="en-US" sz="2000" b="1" dirty="0">
                <a:latin typeface="+mj-lt"/>
                <a:cs typeface="Times New Roman" pitchFamily="18" charset="0"/>
              </a:rPr>
              <a:t>:</a:t>
            </a:r>
          </a:p>
          <a:p>
            <a:pPr marL="974725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Types of Fermentation.</a:t>
            </a:r>
          </a:p>
          <a:p>
            <a:pPr marL="974725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Comparing Fermentation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2000" dirty="0" smtClean="0">
                <a:solidFill>
                  <a:srgbClr val="00FFFF"/>
                </a:solidFill>
                <a:latin typeface="+mj-lt"/>
              </a:rPr>
              <a:t>Anaerobic </a:t>
            </a:r>
            <a:r>
              <a:rPr lang="en-US" sz="2000" dirty="0">
                <a:solidFill>
                  <a:srgbClr val="00FFFF"/>
                </a:solidFill>
              </a:rPr>
              <a:t>Respiration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) with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Aerobic Respiration</a:t>
            </a:r>
          </a:p>
          <a:p>
            <a:pPr marL="400050" indent="0">
              <a:buNone/>
              <a:defRPr/>
            </a:pPr>
            <a:endParaRPr lang="en-US" sz="12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The catabolism of various molecules from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food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7502754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6629400" cy="8763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Electron transport chain: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altLang="en-US" sz="24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oxidative </a:t>
            </a:r>
            <a:r>
              <a:rPr lang="en-US" altLang="en-US" sz="2400" b="1" dirty="0" err="1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phosphorelation</a:t>
            </a:r>
            <a:r>
              <a:rPr lang="en-US" alt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en-US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075" name="Group 7"/>
          <p:cNvGrpSpPr>
            <a:grpSpLocks/>
          </p:cNvGrpSpPr>
          <p:nvPr/>
        </p:nvGrpSpPr>
        <p:grpSpPr bwMode="auto">
          <a:xfrm>
            <a:off x="5257800" y="3581400"/>
            <a:ext cx="3886200" cy="3048000"/>
            <a:chOff x="368" y="638"/>
            <a:chExt cx="4948" cy="3538"/>
          </a:xfrm>
        </p:grpSpPr>
        <p:pic>
          <p:nvPicPr>
            <p:cNvPr id="3081" name="Picture 8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Oval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3" name="Rectangle 10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2400" y="4133850"/>
            <a:ext cx="59436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Thousands of copies of the electron transport chain are found in the extensive surface of the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cristae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b="1" i="1" dirty="0">
                <a:solidFill>
                  <a:srgbClr val="0000CC"/>
                </a:solidFill>
              </a:rPr>
              <a:t>the inner membrane of the mitochondrion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drop in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free energy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they pass down the electron transport chain.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2800767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Only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of 38 ATP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ultimately produced by respiration of glucose are derived from substrate-level phosphorylation: 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from glycolysis (</a:t>
            </a:r>
            <a:r>
              <a:rPr lang="en-US" alt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cytoplasm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and 2 from Krebs Cycle (</a:t>
            </a:r>
            <a:r>
              <a:rPr lang="en-US" alt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mitochondrial matrix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vast majority of the ATP 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comes from the energy in the electrons carried by </a:t>
            </a:r>
            <a:r>
              <a:rPr lang="en-US" altLang="en-US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FADH</a:t>
            </a:r>
            <a:r>
              <a:rPr lang="en-US" altLang="en-US" sz="2000" b="1" baseline="-25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energy in these electrons is used in the electron transport chain to power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لتدعم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ATP synthesis.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200400" y="647700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178667-4B47-4901-8AFE-589621986A3E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445125" y="1447800"/>
            <a:ext cx="36988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6705600" y="5486400"/>
            <a:ext cx="8763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" charset="0"/>
              </a:rPr>
              <a:t>Fig. 9.13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6200" y="4165699"/>
            <a:ext cx="5257800" cy="211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 from 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en-US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</a:t>
            </a:r>
            <a:r>
              <a:rPr lang="en-US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ultimately pass to </a:t>
            </a:r>
            <a:r>
              <a:rPr lang="en-US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7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1775" indent="-231775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 transport chain generates no ATP directly. Rather, its function is to </a:t>
            </a:r>
            <a:r>
              <a:rPr lang="en-US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free energy drop from food to oxygen into </a:t>
            </a:r>
            <a:r>
              <a:rPr lang="en-US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series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smaller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steps that release energy in manageable amounts </a:t>
            </a:r>
            <a:r>
              <a:rPr lang="ar-EG" altLang="en-US" sz="1600" dirty="0">
                <a:solidFill>
                  <a:srgbClr val="000000"/>
                </a:solidFill>
              </a:rPr>
              <a:t>كميات مناسبة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314033"/>
            <a:ext cx="5562600" cy="2529923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 carried by </a:t>
            </a:r>
            <a:r>
              <a:rPr lang="en-US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en-US" altLang="en-US" sz="1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transferred to the first molecule in the electron transport chain (the </a:t>
            </a:r>
            <a:r>
              <a:rPr lang="en-US" altLang="en-US" sz="18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flavoprotein</a:t>
            </a:r>
            <a:r>
              <a:rPr lang="en-US" alt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FMN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altLang="en-US" sz="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1775" indent="-2238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electrons continue along the chain which includes several </a:t>
            </a:r>
            <a:r>
              <a:rPr lang="en-US" altLang="en-US" sz="1800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Cytochrome</a:t>
            </a:r>
            <a:r>
              <a:rPr lang="en-US" alt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 and one lipid carrier.</a:t>
            </a:r>
          </a:p>
          <a:p>
            <a:pPr marL="231775" indent="-223838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electrons carried by </a:t>
            </a:r>
            <a:r>
              <a:rPr lang="en-US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</a:t>
            </a:r>
            <a:r>
              <a:rPr lang="en-US" altLang="en-US" sz="1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1800" baseline="-25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                                                 lower free energy and are added to                                                       a later point in the chain.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905000" y="191869"/>
            <a:ext cx="551946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</a:rPr>
              <a:t>Electron transport chain</a:t>
            </a:r>
            <a:endParaRPr lang="en-US" sz="3600" b="1" dirty="0">
              <a:ln w="11430"/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DCF406-ACFD-46C3-BB2D-5B357B0DA3EE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28600" y="5334000"/>
            <a:ext cx="52578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Chemiosmosis: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osmos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puch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It is the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</a:t>
            </a:r>
            <a:r>
              <a:rPr lang="en-US" alt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phosphorelation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results in ATP production in the inner membrane of mitochondria.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410200" y="1981200"/>
            <a:ext cx="3733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52400" y="3233738"/>
            <a:ext cx="5105400" cy="199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ATP synthase molecules are the only place that will allow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diffuse back to the matrix </a:t>
            </a:r>
            <a:r>
              <a:rPr lang="en-US" altLang="en-US" sz="2400" b="1" dirty="0">
                <a:solidFill>
                  <a:srgbClr val="000000"/>
                </a:solidFill>
              </a:rPr>
              <a:t>(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exergonic flow of H</a:t>
            </a:r>
            <a:r>
              <a:rPr lang="en-US" alt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flow of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by the enzyme to generate ATP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 called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</a:t>
            </a:r>
            <a:r>
              <a:rPr lang="en-US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”.</a:t>
            </a:r>
            <a:endParaRPr lang="en-US" alt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839200" cy="210519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</a:t>
            </a: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cristae actually makes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18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uses the energy of an existing proton gradient to power ATP synthesis.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 gradient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develops between                                                              the i</a:t>
            </a: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nter-membrane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space and the </a:t>
            </a: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concentration of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called:                                                                     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proton-motive force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191869"/>
            <a:ext cx="551946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</a:rPr>
              <a:t>Electron transport chain</a:t>
            </a:r>
            <a:endParaRPr lang="en-US" sz="3600" b="1" dirty="0">
              <a:ln w="11430"/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2" grpId="0"/>
      <p:bldP spid="2457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BA4539-472B-4C96-AED4-7D8832B687D5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4"/>
          <a:stretch>
            <a:fillRect/>
          </a:stretch>
        </p:blipFill>
        <p:spPr bwMode="auto">
          <a:xfrm>
            <a:off x="0" y="1267736"/>
            <a:ext cx="9144000" cy="551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990600" y="152400"/>
            <a:ext cx="731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carried by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FADH</a:t>
            </a:r>
            <a:r>
              <a:rPr lang="en-US" altLang="en-US" sz="2000" b="1" u="sng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give a maximum yield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produced by </a:t>
            </a:r>
            <a:r>
              <a:rPr lang="en-US" altLang="en-US" sz="20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71" r="58249" b="54652"/>
          <a:stretch/>
        </p:blipFill>
        <p:spPr>
          <a:xfrm>
            <a:off x="1600200" y="76200"/>
            <a:ext cx="5562600" cy="5708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0" y="5860599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7614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501675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respiration, most energy flows from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     NAD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proton-motive force      ATP.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produced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phosphorylation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during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the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Krebs cycle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most ATP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comes from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(through electron transport chain)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produced in Glycolysis and Krebs cycle gives a maximum yield of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substrate-level phosphorylation.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produced in electron transport chain gives a maximum yield of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oxidative phosphorylation via ATP-synthase.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phosphorylation and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give a bottom line of 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 ATP.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0866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Summary:</a:t>
            </a:r>
            <a:r>
              <a:rPr lang="en-GB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</a:t>
            </a:r>
            <a:r>
              <a:rPr lang="en-GB" alt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respiration generates many ATP molecules for each sugar molecule it oxidizes</a:t>
            </a:r>
            <a:endParaRPr lang="en-US" altLang="en-US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72" name="AutoShape 7"/>
          <p:cNvSpPr>
            <a:spLocks noChangeArrowheads="1"/>
          </p:cNvSpPr>
          <p:nvPr/>
        </p:nvSpPr>
        <p:spPr bwMode="auto">
          <a:xfrm>
            <a:off x="7216775" y="1612092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3" name="AutoShape 8"/>
          <p:cNvSpPr>
            <a:spLocks noChangeArrowheads="1"/>
          </p:cNvSpPr>
          <p:nvPr/>
        </p:nvSpPr>
        <p:spPr bwMode="auto">
          <a:xfrm>
            <a:off x="8305800" y="1593336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4" name="AutoShape 9"/>
          <p:cNvSpPr>
            <a:spLocks noChangeArrowheads="1"/>
          </p:cNvSpPr>
          <p:nvPr/>
        </p:nvSpPr>
        <p:spPr bwMode="auto">
          <a:xfrm>
            <a:off x="6629400" y="1889476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5" name="AutoShape 10"/>
          <p:cNvSpPr>
            <a:spLocks noChangeArrowheads="1"/>
          </p:cNvSpPr>
          <p:nvPr/>
        </p:nvSpPr>
        <p:spPr bwMode="auto">
          <a:xfrm>
            <a:off x="3843338" y="1911701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d8d807ba-871e-4646-a4fb-756708f6dfb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1"/>
  <p:tag name="TAG_BACKING_FORM_KEY" val="1312306-c:\users\hp\desktop\zoo-109-for-teaching\lecture-15 respiration\lecture 15-respiration-iii.pptm"/>
  <p:tag name="ARTICULATE_PRESENTER_VERSION" val="7"/>
  <p:tag name="ARTICULATE_SLIDE_COUNT" val="19"/>
  <p:tag name="ARTICULATE_PROJECT_OPEN" val="0"/>
  <p:tag name="INKNOELEADERBOARD" val="184746507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50"/>
  <p:tag name="ARTICULATE_AUDIO_RECORDED" val="1"/>
  <p:tag name="ELAPSEDTIME" val="190.5"/>
  <p:tag name="ANNOTATION_TYPE_1" val="0"/>
  <p:tag name="ANNOTATION_START_1" val="4.4"/>
  <p:tag name="ANNOTATION_END_1" val="8.9"/>
  <p:tag name="ANNOTATION_TOP_1" val="175"/>
  <p:tag name="ANNOTATION_LEFT_1" val="91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14.6"/>
  <p:tag name="ANNOTATION_TOP_2" val="173"/>
  <p:tag name="ANNOTATION_LEFT_2" val="72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6"/>
  <p:tag name="ANNOTATION_END_3" val="16.8"/>
  <p:tag name="ANNOTATION_TOP_3" val="264"/>
  <p:tag name="ANNOTATION_LEFT_3" val="119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8"/>
  <p:tag name="ANNOTATION_END_4" val="18.0"/>
  <p:tag name="ANNOTATION_TOP_4" val="257"/>
  <p:tag name="ANNOTATION_LEFT_4" val="496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0"/>
  <p:tag name="ANNOTATION_END_5" val="32.7"/>
  <p:tag name="ANNOTATION_TOP_5" val="259"/>
  <p:tag name="ANNOTATION_LEFT_5" val="630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7"/>
  <p:tag name="ANNOTATION_END_6" val="35.5"/>
  <p:tag name="ANNOTATION_TOP_6" val="301"/>
  <p:tag name="ANNOTATION_LEFT_6" val="147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5.5"/>
  <p:tag name="ANNOTATION_END_7" val="51.0"/>
  <p:tag name="ANNOTATION_TOP_7" val="297"/>
  <p:tag name="ANNOTATION_LEFT_7" val="381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1.0"/>
  <p:tag name="ANNOTATION_END_8" val="70.8"/>
  <p:tag name="ANNOTATION_TOP_8" val="381"/>
  <p:tag name="ANNOTATION_LEFT_8" val="82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0.8"/>
  <p:tag name="ANNOTATION_END_9" val="78.3"/>
  <p:tag name="ANNOTATION_TOP_9" val="495"/>
  <p:tag name="ANNOTATION_LEFT_9" val="45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8.3"/>
  <p:tag name="ANNOTATION_END_10" val="81.8"/>
  <p:tag name="ANNOTATION_TOP_10" val="453"/>
  <p:tag name="ANNOTATION_LEFT_10" val="12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1.8"/>
  <p:tag name="ANNOTATION_END_11" val="89.6"/>
  <p:tag name="ANNOTATION_TOP_11" val="493"/>
  <p:tag name="ANNOTATION_LEFT_11" val="13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6"/>
  <p:tag name="ANNOTATION_END_12" val="93.4"/>
  <p:tag name="ANNOTATION_TOP_12" val="492"/>
  <p:tag name="ANNOTATION_LEFT_12" val="466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4"/>
  <p:tag name="ANNOTATION_END_13" val="138.5"/>
  <p:tag name="ANNOTATION_TOP_13" val="596"/>
  <p:tag name="ANNOTATION_LEFT_13" val="8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8.5"/>
  <p:tag name="ANNOTATION_TOP_14" val="597"/>
  <p:tag name="ANNOTATION_LEFT_14" val="15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b6e23dd8de49e3ab9c4d092e5355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e11b2a6128476d8302ac55a8e9aae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88.8"/>
  <p:tag name="ANNOTATION_TYPE_1" val="0"/>
  <p:tag name="ANNOTATION_START_1" val="30.5"/>
  <p:tag name="ANNOTATION_END_1" val="51.4"/>
  <p:tag name="ANNOTATION_TOP_1" val="167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1.4"/>
  <p:tag name="ANNOTATION_END_2" val="104.7"/>
  <p:tag name="ANNOTATION_TOP_2" val="289"/>
  <p:tag name="ANNOTATION_LEFT_2" val="6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4.7"/>
  <p:tag name="ANNOTATION_END_3" val="131.5"/>
  <p:tag name="ANNOTATION_TOP_3" val="371"/>
  <p:tag name="ANNOTATION_LEFT_3" val="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1.5"/>
  <p:tag name="ANNOTATION_END_4" val="157.5"/>
  <p:tag name="ANNOTATION_TOP_4" val="470"/>
  <p:tag name="ANNOTATION_LEFT_4" val="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7.5"/>
  <p:tag name="ANNOTATION_END_5" val="158.5"/>
  <p:tag name="ANNOTATION_TOP_5" val="601"/>
  <p:tag name="ANNOTATION_LEFT_5" val="6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8.5"/>
  <p:tag name="ANNOTATION_END_6" val="159.1"/>
  <p:tag name="ANNOTATION_TOP_6" val="581"/>
  <p:tag name="ANNOTATION_LEFT_6" val="6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9.1"/>
  <p:tag name="ANNOTATION_END_7" val="159.8"/>
  <p:tag name="ANNOTATION_TOP_7" val="606"/>
  <p:tag name="ANNOTATION_LEFT_7" val="69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9.8"/>
  <p:tag name="ANNOTATION_END_8" val="160.8"/>
  <p:tag name="ANNOTATION_TOP_8" val="582"/>
  <p:tag name="ANNOTATION_LEFT_8" val="69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0.8"/>
  <p:tag name="ANNOTATION_END_9" val="163.8"/>
  <p:tag name="ANNOTATION_TOP_9" val="563"/>
  <p:tag name="ANNOTATION_LEFT_9" val="64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3.8"/>
  <p:tag name="ANNOTATION_TOP_10" val="631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d6ee23179fb49929fd893f891e5ab1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5fc262d37548dea8e62d691de1feb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337332d8874ebcadb9c22b5ee89bb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5a3a1fbdb4456fb5a4283df8cb34e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65.2"/>
  <p:tag name="ANNOTATION_TYPE_1" val="0"/>
  <p:tag name="ANNOTATION_START_1" val="9.0"/>
  <p:tag name="ANNOTATION_END_1" val="9.4"/>
  <p:tag name="ANNOTATION_TOP_1" val="311"/>
  <p:tag name="ANNOTATION_LEFT_1" val="6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4"/>
  <p:tag name="ANNOTATION_END_2" val="9.8"/>
  <p:tag name="ANNOTATION_TOP_2" val="323"/>
  <p:tag name="ANNOTATION_LEFT_2" val="66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8"/>
  <p:tag name="ANNOTATION_END_3" val="10.1"/>
  <p:tag name="ANNOTATION_TOP_3" val="358"/>
  <p:tag name="ANNOTATION_LEFT_3" val="7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1"/>
  <p:tag name="ANNOTATION_END_4" val="10.5"/>
  <p:tag name="ANNOTATION_TOP_4" val="367"/>
  <p:tag name="ANNOTATION_LEFT_4" val="74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5"/>
  <p:tag name="ANNOTATION_END_5" val="10.8"/>
  <p:tag name="ANNOTATION_TOP_5" val="379"/>
  <p:tag name="ANNOTATION_LEFT_5" val="78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.8"/>
  <p:tag name="ANNOTATION_END_6" val="11.1"/>
  <p:tag name="ANNOTATION_TOP_6" val="395"/>
  <p:tag name="ANNOTATION_LEFT_6" val="80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.1"/>
  <p:tag name="ANNOTATION_END_7" val="11.4"/>
  <p:tag name="ANNOTATION_TOP_7" val="408"/>
  <p:tag name="ANNOTATION_LEFT_7" val="83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.4"/>
  <p:tag name="ANNOTATION_END_8" val="11.7"/>
  <p:tag name="ANNOTATION_TOP_8" val="425"/>
  <p:tag name="ANNOTATION_LEFT_8" val="8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.7"/>
  <p:tag name="ANNOTATION_END_9" val="12.4"/>
  <p:tag name="ANNOTATION_TOP_9" val="442"/>
  <p:tag name="ANNOTATION_LEFT_9" val="8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.4"/>
  <p:tag name="ANNOTATION_END_10" val="12.8"/>
  <p:tag name="ANNOTATION_TOP_10" val="313"/>
  <p:tag name="ANNOTATION_LEFT_10" val="69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.8"/>
  <p:tag name="ANNOTATION_END_11" val="13.1"/>
  <p:tag name="ANNOTATION_TOP_11" val="351"/>
  <p:tag name="ANNOTATION_LEFT_11" val="7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.1"/>
  <p:tag name="ANNOTATION_END_12" val="13.5"/>
  <p:tag name="ANNOTATION_TOP_12" val="373"/>
  <p:tag name="ANNOTATION_LEFT_12" val="7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.5"/>
  <p:tag name="ANNOTATION_END_13" val="13.9"/>
  <p:tag name="ANNOTATION_TOP_13" val="406"/>
  <p:tag name="ANNOTATION_LEFT_13" val="82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.9"/>
  <p:tag name="ANNOTATION_END_14" val="15.9"/>
  <p:tag name="ANNOTATION_TOP_14" val="450"/>
  <p:tag name="ANNOTATION_LEFT_14" val="9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.9"/>
  <p:tag name="ANNOTATION_END_15" val="31.7"/>
  <p:tag name="ANNOTATION_TOP_15" val="154"/>
  <p:tag name="ANNOTATION_LEFT_15" val="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1.7"/>
  <p:tag name="ANNOTATION_END_16" val="36.6"/>
  <p:tag name="ANNOTATION_TOP_16" val="203"/>
  <p:tag name="ANNOTATION_LEFT_16" val="64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6.6"/>
  <p:tag name="ANNOTATION_END_17" val="38.7"/>
  <p:tag name="ANNOTATION_TOP_17" val="308"/>
  <p:tag name="ANNOTATION_LEFT_17" val="63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8.7"/>
  <p:tag name="ANNOTATION_END_18" val="42.3"/>
  <p:tag name="ANNOTATION_TOP_18" val="210"/>
  <p:tag name="ANNOTATION_LEFT_18" val="17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2.3"/>
  <p:tag name="ANNOTATION_END_19" val="47.0"/>
  <p:tag name="ANNOTATION_TOP_19" val="252"/>
  <p:tag name="ANNOTATION_LEFT_19" val="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7.0"/>
  <p:tag name="ANNOTATION_END_20" val="47.9"/>
  <p:tag name="ANNOTATION_TOP_20" val="281"/>
  <p:tag name="ANNOTATION_LEFT_20" val="16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7.9"/>
  <p:tag name="ANNOTATION_END_21" val="50.0"/>
  <p:tag name="ANNOTATION_TOP_21" val="281"/>
  <p:tag name="ANNOTATION_LEFT_21" val="24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0.0"/>
  <p:tag name="ANNOTATION_END_22" val="50.4"/>
  <p:tag name="ANNOTATION_TOP_22" val="302"/>
  <p:tag name="ANNOTATION_LEFT_22" val="6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0.4"/>
  <p:tag name="ANNOTATION_END_23" val="50.7"/>
  <p:tag name="ANNOTATION_TOP_23" val="365"/>
  <p:tag name="ANNOTATION_LEFT_23" val="71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0.7"/>
  <p:tag name="ANNOTATION_END_24" val="51.2"/>
  <p:tag name="ANNOTATION_TOP_24" val="385"/>
  <p:tag name="ANNOTATION_LEFT_24" val="77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1.2"/>
  <p:tag name="ANNOTATION_END_25" val="52.8"/>
  <p:tag name="ANNOTATION_TOP_25" val="422"/>
  <p:tag name="ANNOTATION_LEFT_25" val="87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2.8"/>
  <p:tag name="ANNOTATION_END_26" val="59.3"/>
  <p:tag name="ANNOTATION_TOP_26" val="277"/>
  <p:tag name="ANNOTATION_LEFT_26" val="23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9.3"/>
  <p:tag name="ANNOTATION_END_27" val="79.5"/>
  <p:tag name="ANNOTATION_TOP_27" val="347"/>
  <p:tag name="ANNOTATION_LEFT_27" val="4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9.5"/>
  <p:tag name="ANNOTATION_END_28" val="81.2"/>
  <p:tag name="ANNOTATION_TOP_28" val="307"/>
  <p:tag name="ANNOTATION_LEFT_28" val="75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1.2"/>
  <p:tag name="ANNOTATION_END_29" val="84.3"/>
  <p:tag name="ANNOTATION_TOP_29" val="297"/>
  <p:tag name="ANNOTATION_LEFT_29" val="64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84.3"/>
  <p:tag name="ANNOTATION_END_30" val="93.8"/>
  <p:tag name="ANNOTATION_TOP_30" val="305"/>
  <p:tag name="ANNOTATION_LEFT_30" val="73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3.8"/>
  <p:tag name="ANNOTATION_END_31" val="95.9"/>
  <p:tag name="ANNOTATION_TOP_31" val="455"/>
  <p:tag name="ANNOTATION_LEFT_31" val="4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5.9"/>
  <p:tag name="ANNOTATION_END_32" val="98.1"/>
  <p:tag name="ANNOTATION_TOP_32" val="459"/>
  <p:tag name="ANNOTATION_LEFT_32" val="23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8.1"/>
  <p:tag name="ANNOTATION_END_33" val="99.7"/>
  <p:tag name="ANNOTATION_TOP_33" val="455"/>
  <p:tag name="ANNOTATION_LEFT_33" val="35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99.7"/>
  <p:tag name="ANNOTATION_END_34" val="102.0"/>
  <p:tag name="ANNOTATION_TOP_34" val="498"/>
  <p:tag name="ANNOTATION_LEFT_34" val="5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2.0"/>
  <p:tag name="ANNOTATION_END_35" val="103.7"/>
  <p:tag name="ANNOTATION_TOP_35" val="305"/>
  <p:tag name="ANNOTATION_LEFT_35" val="64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3.7"/>
  <p:tag name="ANNOTATION_END_36" val="104.6"/>
  <p:tag name="ANNOTATION_TOP_36" val="343"/>
  <p:tag name="ANNOTATION_LEFT_36" val="72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4.6"/>
  <p:tag name="ANNOTATION_END_37" val="105.1"/>
  <p:tag name="ANNOTATION_TOP_37" val="362"/>
  <p:tag name="ANNOTATION_LEFT_37" val="74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5.1"/>
  <p:tag name="ANNOTATION_END_38" val="105.6"/>
  <p:tag name="ANNOTATION_TOP_38" val="374"/>
  <p:tag name="ANNOTATION_LEFT_38" val="76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5.6"/>
  <p:tag name="ANNOTATION_END_39" val="106.0"/>
  <p:tag name="ANNOTATION_TOP_39" val="384"/>
  <p:tag name="ANNOTATION_LEFT_39" val="78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06.0"/>
  <p:tag name="ANNOTATION_END_40" val="106.3"/>
  <p:tag name="ANNOTATION_TOP_40" val="398"/>
  <p:tag name="ANNOTATION_LEFT_40" val="80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06.3"/>
  <p:tag name="ANNOTATION_END_41" val="106.7"/>
  <p:tag name="ANNOTATION_TOP_41" val="411"/>
  <p:tag name="ANNOTATION_LEFT_41" val="82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06.7"/>
  <p:tag name="ANNOTATION_END_42" val="107.1"/>
  <p:tag name="ANNOTATION_TOP_42" val="419"/>
  <p:tag name="ANNOTATION_LEFT_42" val="84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07.1"/>
  <p:tag name="ANNOTATION_END_43" val="107.4"/>
  <p:tag name="ANNOTATION_TOP_43" val="432"/>
  <p:tag name="ANNOTATION_LEFT_43" val="86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07.4"/>
  <p:tag name="ANNOTATION_END_44" val="107.7"/>
  <p:tag name="ANNOTATION_TOP_44" val="448"/>
  <p:tag name="ANNOTATION_LEFT_44" val="890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07.7"/>
  <p:tag name="ANNOTATION_END_45" val="108.1"/>
  <p:tag name="ANNOTATION_TOP_45" val="461"/>
  <p:tag name="ANNOTATION_LEFT_45" val="91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08.1"/>
  <p:tag name="ANNOTATION_END_46" val="109.1"/>
  <p:tag name="ANNOTATION_TOP_46" val="475"/>
  <p:tag name="ANNOTATION_LEFT_46" val="92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09.1"/>
  <p:tag name="ANNOTATION_END_47" val="111.4"/>
  <p:tag name="ANNOTATION_TOP_47" val="633"/>
  <p:tag name="ANNOTATION_LEFT_47" val="91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11.4"/>
  <p:tag name="ANNOTATION_END_48" val="112.2"/>
  <p:tag name="ANNOTATION_TOP_48" val="627"/>
  <p:tag name="ANNOTATION_LEFT_48" val="87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12.2"/>
  <p:tag name="ANNOTATION_END_49" val="115.0"/>
  <p:tag name="ANNOTATION_TOP_49" val="693"/>
  <p:tag name="ANNOTATION_LEFT_49" val="93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15.0"/>
  <p:tag name="ANNOTATION_END_50" val="119.3"/>
  <p:tag name="ANNOTATION_TOP_50" val="529"/>
  <p:tag name="ANNOTATION_LEFT_50" val="5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19.3"/>
  <p:tag name="ANNOTATION_END_51" val="126.1"/>
  <p:tag name="ANNOTATION_TOP_51" val="561"/>
  <p:tag name="ANNOTATION_LEFT_51" val="5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26.1"/>
  <p:tag name="ANNOTATION_END_52" val="129.2"/>
  <p:tag name="ANNOTATION_TOP_52" val="563"/>
  <p:tag name="ANNOTATION_LEFT_52" val="293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29.2"/>
  <p:tag name="ANNOTATION_END_53" val="130.0"/>
  <p:tag name="ANNOTATION_TOP_53" val="597"/>
  <p:tag name="ANNOTATION_LEFT_53" val="90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30.0"/>
  <p:tag name="ANNOTATION_END_54" val="131.3"/>
  <p:tag name="ANNOTATION_TOP_54" val="595"/>
  <p:tag name="ANNOTATION_LEFT_54" val="22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31.3"/>
  <p:tag name="ANNOTATION_END_55" val="132.9"/>
  <p:tag name="ANNOTATION_TOP_55" val="592"/>
  <p:tag name="ANNOTATION_LEFT_55" val="31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32.9"/>
  <p:tag name="ANNOTATION_END_56" val="134.2"/>
  <p:tag name="ANNOTATION_TOP_56" val="626"/>
  <p:tag name="ANNOTATION_LEFT_56" val="11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34.2"/>
  <p:tag name="ANNOTATION_END_57" val="135.2"/>
  <p:tag name="ANNOTATION_TOP_57" val="624"/>
  <p:tag name="ANNOTATION_LEFT_57" val="22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35.2"/>
  <p:tag name="ANNOTATION_END_58" val="135.8"/>
  <p:tag name="ANNOTATION_TOP_58" val="629"/>
  <p:tag name="ANNOTATION_LEFT_58" val="31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35.8"/>
  <p:tag name="ANNOTATION_END_59" val="137.2"/>
  <p:tag name="ANNOTATION_TOP_59" val="626"/>
  <p:tag name="ANNOTATION_LEFT_59" val="399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37.2"/>
  <p:tag name="ANNOTATION_END_60" val="138.1"/>
  <p:tag name="ANNOTATION_TOP_60" val="648"/>
  <p:tag name="ANNOTATION_LEFT_60" val="12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38.1"/>
  <p:tag name="ANNOTATION_TOP_61" val="653"/>
  <p:tag name="ANNOTATION_LEFT_61" val="171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COUNT" val="61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4b346c48bd4f0592555089a0ec97e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167f6f7b3094c68ad7369dddb949eb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66.6/246.6/351.6"/>
  <p:tag name="ELAPSEDTIME" val="384.1"/>
  <p:tag name="ANNOTATION_TYPE_1" val="0"/>
  <p:tag name="ANNOTATION_START_1" val="16.9"/>
  <p:tag name="ANNOTATION_END_1" val="24.3"/>
  <p:tag name="ANNOTATION_TOP_1" val="171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3"/>
  <p:tag name="ANNOTATION_END_2" val="27.9"/>
  <p:tag name="ANNOTATION_TOP_2" val="165"/>
  <p:tag name="ANNOTATION_LEFT_2" val="22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9"/>
  <p:tag name="ANNOTATION_END_3" val="43.9"/>
  <p:tag name="ANNOTATION_TOP_3" val="165"/>
  <p:tag name="ANNOTATION_LEFT_3" val="5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9"/>
  <p:tag name="ANNOTATION_END_4" val="45.5"/>
  <p:tag name="ANNOTATION_TOP_4" val="160"/>
  <p:tag name="ANNOTATION_LEFT_4" val="28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5"/>
  <p:tag name="ANNOTATION_END_5" val="46.3"/>
  <p:tag name="ANNOTATION_TOP_5" val="158"/>
  <p:tag name="ANNOTATION_LEFT_5" val="4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3"/>
  <p:tag name="ANNOTATION_END_6" val="48.3"/>
  <p:tag name="ANNOTATION_TOP_6" val="163"/>
  <p:tag name="ANNOTATION_LEFT_6" val="6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3"/>
  <p:tag name="ANNOTATION_END_7" val="60.6"/>
  <p:tag name="ANNOTATION_TOP_7" val="161"/>
  <p:tag name="ANNOTATION_LEFT_7" val="7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6"/>
  <p:tag name="ANNOTATION_END_8" val="62.1"/>
  <p:tag name="ANNOTATION_TOP_8" val="160"/>
  <p:tag name="ANNOTATION_LEFT_8" val="84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1"/>
  <p:tag name="ANNOTATION_END_9" val="63.8"/>
  <p:tag name="ANNOTATION_TOP_9" val="167"/>
  <p:tag name="ANNOTATION_LEFT_9" val="73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8"/>
  <p:tag name="ANNOTATION_END_10" val="68.8"/>
  <p:tag name="ANNOTATION_TOP_10" val="159"/>
  <p:tag name="ANNOTATION_LEFT_10" val="6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8"/>
  <p:tag name="ANNOTATION_END_11" val="74.8"/>
  <p:tag name="ANNOTATION_TOP_11" val="201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4.8"/>
  <p:tag name="ANNOTATION_END_12" val="93.0"/>
  <p:tag name="ANNOTATION_TOP_12" val="200"/>
  <p:tag name="ANNOTATION_LEFT_12" val="7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0"/>
  <p:tag name="ANNOTATION_END_13" val="97.0"/>
  <p:tag name="ANNOTATION_TOP_13" val="593"/>
  <p:tag name="ANNOTATION_LEFT_13" val="6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7.0"/>
  <p:tag name="ANNOTATION_END_14" val="105.2"/>
  <p:tag name="ANNOTATION_TOP_14" val="253"/>
  <p:tag name="ANNOTATION_LEFT_14" val="65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5.2"/>
  <p:tag name="ANNOTATION_END_15" val="105.6"/>
  <p:tag name="ANNOTATION_TOP_15" val="375"/>
  <p:tag name="ANNOTATION_LEFT_15" val="59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6"/>
  <p:tag name="ANNOTATION_END_16" val="106.0"/>
  <p:tag name="ANNOTATION_TOP_16" val="426"/>
  <p:tag name="ANNOTATION_LEFT_16" val="5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6.0"/>
  <p:tag name="ANNOTATION_END_17" val="106.4"/>
  <p:tag name="ANNOTATION_TOP_17" val="451"/>
  <p:tag name="ANNOTATION_LEFT_17" val="58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6.4"/>
  <p:tag name="ANNOTATION_END_18" val="107.0"/>
  <p:tag name="ANNOTATION_TOP_18" val="476"/>
  <p:tag name="ANNOTATION_LEFT_18" val="58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0"/>
  <p:tag name="ANNOTATION_END_19" val="107.4"/>
  <p:tag name="ANNOTATION_TOP_19" val="483"/>
  <p:tag name="ANNOTATION_LEFT_19" val="58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4"/>
  <p:tag name="ANNOTATION_END_20" val="107.8"/>
  <p:tag name="ANNOTATION_TOP_20" val="451"/>
  <p:tag name="ANNOTATION_LEFT_20" val="59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7.8"/>
  <p:tag name="ANNOTATION_END_21" val="108.2"/>
  <p:tag name="ANNOTATION_TOP_21" val="410"/>
  <p:tag name="ANNOTATION_LEFT_21" val="5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8.2"/>
  <p:tag name="ANNOTATION_END_22" val="108.7"/>
  <p:tag name="ANNOTATION_TOP_22" val="387"/>
  <p:tag name="ANNOTATION_LEFT_22" val="59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7"/>
  <p:tag name="ANNOTATION_END_23" val="126.6"/>
  <p:tag name="ANNOTATION_TOP_23" val="362"/>
  <p:tag name="ANNOTATION_LEFT_23" val="59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6.6"/>
  <p:tag name="ANNOTATION_END_24" val="136.1"/>
  <p:tag name="ANNOTATION_TOP_24" val="421"/>
  <p:tag name="ANNOTATION_LEFT_24" val="74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6.1"/>
  <p:tag name="ANNOTATION_END_25" val="139.1"/>
  <p:tag name="ANNOTATION_TOP_25" val="277"/>
  <p:tag name="ANNOTATION_LEFT_25" val="59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9.1"/>
  <p:tag name="ANNOTATION_END_26" val="139.6"/>
  <p:tag name="ANNOTATION_TOP_26" val="276"/>
  <p:tag name="ANNOTATION_LEFT_26" val="7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9.6"/>
  <p:tag name="ANNOTATION_END_27" val="139.9"/>
  <p:tag name="ANNOTATION_TOP_27" val="331"/>
  <p:tag name="ANNOTATION_LEFT_27" val="76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9.9"/>
  <p:tag name="ANNOTATION_END_28" val="140.4"/>
  <p:tag name="ANNOTATION_TOP_28" val="357"/>
  <p:tag name="ANNOTATION_LEFT_28" val="7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0.4"/>
  <p:tag name="ANNOTATION_END_29" val="140.8"/>
  <p:tag name="ANNOTATION_TOP_29" val="377"/>
  <p:tag name="ANNOTATION_LEFT_29" val="76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0.8"/>
  <p:tag name="ANNOTATION_END_30" val="141.2"/>
  <p:tag name="ANNOTATION_TOP_30" val="400"/>
  <p:tag name="ANNOTATION_LEFT_30" val="76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1.2"/>
  <p:tag name="ANNOTATION_END_31" val="141.5"/>
  <p:tag name="ANNOTATION_TOP_31" val="437"/>
  <p:tag name="ANNOTATION_LEFT_31" val="75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1.5"/>
  <p:tag name="ANNOTATION_END_32" val="141.9"/>
  <p:tag name="ANNOTATION_TOP_32" val="461"/>
  <p:tag name="ANNOTATION_LEFT_32" val="75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1.9"/>
  <p:tag name="ANNOTATION_END_33" val="142.2"/>
  <p:tag name="ANNOTATION_TOP_33" val="499"/>
  <p:tag name="ANNOTATION_LEFT_33" val="75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2.2"/>
  <p:tag name="ANNOTATION_END_34" val="142.5"/>
  <p:tag name="ANNOTATION_TOP_34" val="514"/>
  <p:tag name="ANNOTATION_LEFT_34" val="75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2.5"/>
  <p:tag name="ANNOTATION_END_35" val="142.8"/>
  <p:tag name="ANNOTATION_TOP_35" val="548"/>
  <p:tag name="ANNOTATION_LEFT_35" val="74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2.8"/>
  <p:tag name="ANNOTATION_END_36" val="143.6"/>
  <p:tag name="ANNOTATION_TOP_36" val="557"/>
  <p:tag name="ANNOTATION_LEFT_36" val="72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3.6"/>
  <p:tag name="ANNOTATION_END_37" val="153.4"/>
  <p:tag name="ANNOTATION_TOP_37" val="600"/>
  <p:tag name="ANNOTATION_LEFT_37" val="62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3.4"/>
  <p:tag name="ANNOTATION_END_38" val="155.0"/>
  <p:tag name="ANNOTATION_TOP_38" val="677"/>
  <p:tag name="ANNOTATION_LEFT_38" val="65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5.0"/>
  <p:tag name="ANNOTATION_END_39" val="156.3"/>
  <p:tag name="ANNOTATION_TOP_39" val="631"/>
  <p:tag name="ANNOTATION_LEFT_39" val="65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6.3"/>
  <p:tag name="ANNOTATION_END_40" val="159.5"/>
  <p:tag name="ANNOTATION_TOP_40" val="661"/>
  <p:tag name="ANNOTATION_LEFT_40" val="902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9.5"/>
  <p:tag name="ANNOTATION_END_41" val="160.3"/>
  <p:tag name="ANNOTATION_TOP_41" val="675"/>
  <p:tag name="ANNOTATION_LEFT_41" val="65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60.3"/>
  <p:tag name="ANNOTATION_END_42" val="160.5"/>
  <p:tag name="ANNOTATION_TOP_42" val="638"/>
  <p:tag name="ANNOTATION_LEFT_42" val="64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0.5"/>
  <p:tag name="ANNOTATION_END_43" val="163.1"/>
  <p:tag name="ANNOTATION_TOP_43" val="628"/>
  <p:tag name="ANNOTATION_LEFT_43" val="65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3.1"/>
  <p:tag name="ANNOTATION_END_44" val="166.4"/>
  <p:tag name="ANNOTATION_TOP_44" val="660"/>
  <p:tag name="ANNOTATION_LEFT_44" val="87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6.4"/>
  <p:tag name="ANNOTATION_END_45" val="167.2"/>
  <p:tag name="ANNOTATION_TOP_45" val="422"/>
  <p:tag name="ANNOTATION_LEFT_45" val="7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7.2"/>
  <p:tag name="ANNOTATION_END_46" val="167.6"/>
  <p:tag name="ANNOTATION_TOP_46" val="466"/>
  <p:tag name="ANNOTATION_LEFT_46" val="769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67.6"/>
  <p:tag name="ANNOTATION_END_47" val="168.0"/>
  <p:tag name="ANNOTATION_TOP_47" val="505"/>
  <p:tag name="ANNOTATION_LEFT_47" val="76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68.0"/>
  <p:tag name="ANNOTATION_END_48" val="182.4"/>
  <p:tag name="ANNOTATION_TOP_48" val="561"/>
  <p:tag name="ANNOTATION_LEFT_48" val="76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2.4"/>
  <p:tag name="ANNOTATION_END_49" val="190.3"/>
  <p:tag name="ANNOTATION_TOP_49" val="222"/>
  <p:tag name="ANNOTATION_LEFT_49" val="10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0.3"/>
  <p:tag name="ANNOTATION_END_50" val="194.8"/>
  <p:tag name="ANNOTATION_TOP_50" val="273"/>
  <p:tag name="ANNOTATION_LEFT_50" val="59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94.8"/>
  <p:tag name="ANNOTATION_END_51" val="197.0"/>
  <p:tag name="ANNOTATION_TOP_51" val="548"/>
  <p:tag name="ANNOTATION_LEFT_51" val="625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97.0"/>
  <p:tag name="ANNOTATION_END_52" val="198.2"/>
  <p:tag name="ANNOTATION_TOP_52" val="291"/>
  <p:tag name="ANNOTATION_LEFT_52" val="59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8.2"/>
  <p:tag name="ANNOTATION_END_53" val="202.8"/>
  <p:tag name="ANNOTATION_TOP_53" val="550"/>
  <p:tag name="ANNOTATION_LEFT_53" val="60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2.8"/>
  <p:tag name="ANNOTATION_END_54" val="209.1"/>
  <p:tag name="ANNOTATION_TOP_54" val="271"/>
  <p:tag name="ANNOTATION_LEFT_54" val="68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09.1"/>
  <p:tag name="ANNOTATION_END_55" val="215.2"/>
  <p:tag name="ANNOTATION_TOP_55" val="272"/>
  <p:tag name="ANNOTATION_LEFT_55" val="718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5.2"/>
  <p:tag name="ANNOTATION_END_56" val="215.4"/>
  <p:tag name="ANNOTATION_TOP_56" val="303"/>
  <p:tag name="ANNOTATION_LEFT_56" val="750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15.4"/>
  <p:tag name="ANNOTATION_END_57" val="215.7"/>
  <p:tag name="ANNOTATION_TOP_57" val="377"/>
  <p:tag name="ANNOTATION_LEFT_57" val="75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15.7"/>
  <p:tag name="ANNOTATION_END_58" val="216.0"/>
  <p:tag name="ANNOTATION_TOP_58" val="429"/>
  <p:tag name="ANNOTATION_LEFT_58" val="759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16.0"/>
  <p:tag name="ANNOTATION_END_59" val="216.4"/>
  <p:tag name="ANNOTATION_TOP_59" val="457"/>
  <p:tag name="ANNOTATION_LEFT_59" val="760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16.4"/>
  <p:tag name="ANNOTATION_END_60" val="216.7"/>
  <p:tag name="ANNOTATION_TOP_60" val="563"/>
  <p:tag name="ANNOTATION_LEFT_60" val="753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6.7"/>
  <p:tag name="ANNOTATION_END_61" val="219.3"/>
  <p:tag name="ANNOTATION_TOP_61" val="592"/>
  <p:tag name="ANNOTATION_LEFT_61" val="73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19.3"/>
  <p:tag name="ANNOTATION_END_62" val="226.5"/>
  <p:tag name="ANNOTATION_TOP_62" val="290"/>
  <p:tag name="ANNOTATION_LEFT_62" val="10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6.5"/>
  <p:tag name="ANNOTATION_END_63" val="239.7"/>
  <p:tag name="ANNOTATION_TOP_63" val="327"/>
  <p:tag name="ANNOTATION_LEFT_63" val="96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39.7"/>
  <p:tag name="ANNOTATION_END_64" val="240.1"/>
  <p:tag name="ANNOTATION_TOP_64" val="293"/>
  <p:tag name="ANNOTATION_LEFT_64" val="770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40.1"/>
  <p:tag name="ANNOTATION_END_65" val="241.1"/>
  <p:tag name="ANNOTATION_TOP_65" val="272"/>
  <p:tag name="ANNOTATION_LEFT_65" val="70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41.1"/>
  <p:tag name="ANNOTATION_END_66" val="241.7"/>
  <p:tag name="ANNOTATION_TOP_66" val="362"/>
  <p:tag name="ANNOTATION_LEFT_66" val="746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41.7"/>
  <p:tag name="ANNOTATION_END_67" val="242.0"/>
  <p:tag name="ANNOTATION_TOP_67" val="409"/>
  <p:tag name="ANNOTATION_LEFT_67" val="763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42.0"/>
  <p:tag name="ANNOTATION_END_68" val="242.5"/>
  <p:tag name="ANNOTATION_TOP_68" val="445"/>
  <p:tag name="ANNOTATION_LEFT_68" val="77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42.5"/>
  <p:tag name="ANNOTATION_END_69" val="242.8"/>
  <p:tag name="ANNOTATION_TOP_69" val="474"/>
  <p:tag name="ANNOTATION_LEFT_69" val="780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42.8"/>
  <p:tag name="ANNOTATION_END_70" val="243.2"/>
  <p:tag name="ANNOTATION_TOP_70" val="500"/>
  <p:tag name="ANNOTATION_LEFT_70" val="78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3.2"/>
  <p:tag name="ANNOTATION_END_71" val="247.6"/>
  <p:tag name="ANNOTATION_TOP_71" val="534"/>
  <p:tag name="ANNOTATION_LEFT_71" val="78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7.6"/>
  <p:tag name="ANNOTATION_END_72" val="280.4"/>
  <p:tag name="ANNOTATION_TOP_72" val="366"/>
  <p:tag name="ANNOTATION_LEFT_72" val="5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80.4"/>
  <p:tag name="ANNOTATION_END_73" val="287.5"/>
  <p:tag name="ANNOTATION_TOP_73" val="472"/>
  <p:tag name="ANNOTATION_LEFT_73" val="49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87.5"/>
  <p:tag name="ANNOTATION_END_74" val="292.8"/>
  <p:tag name="ANNOTATION_TOP_74" val="521"/>
  <p:tag name="ANNOTATION_LEFT_74" val="63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2"/>
  <p:tag name="ANNOTATION_START_75" val="292.8"/>
  <p:tag name="ANNOTATION_END_75" val="292.8"/>
  <p:tag name="ANNOTATION_TOP_75" val="-40"/>
  <p:tag name="ANNOTATION_LEFT_75" val="-40"/>
  <p:tag name="ANNOTATION_WIDTH_75" val="1042"/>
  <p:tag name="ANNOTATION_HEIGHT_75" val="801"/>
  <p:tag name="ANNOTATION_ANIMATION_75" val="4"/>
  <p:tag name="ANNOTATION_ROTATION_75" val="0"/>
  <p:tag name="ANNOTATION_SUB_TYPE_75" val="11"/>
  <p:tag name="ANNOTATION_LOOP_COUNT_75" val="1"/>
  <p:tag name="ANNOTATION_BOX_RADIUS_75" val="0"/>
  <p:tag name="ANNOTATION_SCALE_75" val="0"/>
  <p:tag name="ANNOTATION_BORDER_ALPHA_75" val="100"/>
  <p:tag name="ANNOTATION_BORDER_COLOR_75" val="16777215"/>
  <p:tag name="ANNOTATION_FILL_COLOR_75" val="10855845"/>
  <p:tag name="ANNOTATION_FILL_ALPHA_75" val="50"/>
  <p:tag name="ANNOTATION_BORDER_WIDTH_75" val="2"/>
  <p:tag name="ANNOTATION_SLIDE_WIDTH_75" val="960"/>
  <p:tag name="ANNOTATION_SLIDE_HEIGHT_75" val="720"/>
  <p:tag name="ANNOTATION_TYPE_76" val="2"/>
  <p:tag name="ANNOTATION_START_76" val="292.8"/>
  <p:tag name="ANNOTATION_END_76" val="328.8"/>
  <p:tag name="ANNOTATION_TOP_76" val="505"/>
  <p:tag name="ANNOTATION_LEFT_76" val="52"/>
  <p:tag name="ANNOTATION_WIDTH_76" val="191"/>
  <p:tag name="ANNOTATION_HEIGHT_76" val="33"/>
  <p:tag name="ANNOTATION_ANIMATION_76" val="4"/>
  <p:tag name="ANNOTATION_ROTATION_76" val="0"/>
  <p:tag name="ANNOTATION_SUB_TYPE_76" val="11"/>
  <p:tag name="ANNOTATION_LOOP_COUNT_76" val="1"/>
  <p:tag name="ANNOTATION_BOX_RADIUS_76" val="5"/>
  <p:tag name="ANNOTATION_SCALE_76" val="0"/>
  <p:tag name="ANNOTATION_BORDER_ALPHA_76" val="100"/>
  <p:tag name="ANNOTATION_BORDER_COLOR_76" val="16777215"/>
  <p:tag name="ANNOTATION_FILL_COLOR_76" val="10855845"/>
  <p:tag name="ANNOTATION_FILL_ALPHA_76" val="50"/>
  <p:tag name="ANNOTATION_BORDER_WIDTH_76" val="2"/>
  <p:tag name="ANNOTATION_SLIDE_WIDTH_76" val="960"/>
  <p:tag name="ANNOTATION_SLIDE_HEIGHT_76" val="720"/>
  <p:tag name="ANNOTATION_TYPE_77" val="0"/>
  <p:tag name="ANNOTATION_START_77" val="328.8"/>
  <p:tag name="ANNOTATION_END_77" val="334.6"/>
  <p:tag name="ANNOTATION_TOP_77" val="332"/>
  <p:tag name="ANNOTATION_LEFT_77" val="103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34.6"/>
  <p:tag name="ANNOTATION_END_78" val="343.1"/>
  <p:tag name="ANNOTATION_TOP_78" val="422"/>
  <p:tag name="ANNOTATION_LEFT_78" val="200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43.1"/>
  <p:tag name="ANNOTATION_END_79" val="343.9"/>
  <p:tag name="ANNOTATION_TOP_79" val="301"/>
  <p:tag name="ANNOTATION_LEFT_79" val="89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43.9"/>
  <p:tag name="ANNOTATION_END_80" val="345.0"/>
  <p:tag name="ANNOTATION_TOP_80" val="496"/>
  <p:tag name="ANNOTATION_LEFT_80" val="6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45.0"/>
  <p:tag name="ANNOTATION_END_81" val="354.7"/>
  <p:tag name="ANNOTATION_TOP_81" val="516"/>
  <p:tag name="ANNOTATION_LEFT_81" val="62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54.7"/>
  <p:tag name="ANNOTATION_END_82" val="356.7"/>
  <p:tag name="ANNOTATION_TOP_82" val="573"/>
  <p:tag name="ANNOTATION_LEFT_82" val="74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56.7"/>
  <p:tag name="ANNOTATION_END_83" val="360.8"/>
  <p:tag name="ANNOTATION_TOP_83" val="615"/>
  <p:tag name="ANNOTATION_LEFT_83" val="61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60.8"/>
  <p:tag name="ANNOTATION_TOP_84" val="638"/>
  <p:tag name="ANNOTATION_LEFT_84" val="67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COUNT" val="8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5b24833d192445a91a1d654ec74a60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7372d608624b99aa1a6103a839d3e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43.1"/>
  <p:tag name="ANNOTATION_TYPE_1" val="0"/>
  <p:tag name="ANNOTATION_START_1" val="13.1"/>
  <p:tag name="ANNOTATION_END_1" val="17.3"/>
  <p:tag name="ANNOTATION_TOP_1" val="518"/>
  <p:tag name="ANNOTATION_LEFT_1" val="1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3"/>
  <p:tag name="ANNOTATION_END_2" val="19.7"/>
  <p:tag name="ANNOTATION_TOP_2" val="659"/>
  <p:tag name="ANNOTATION_LEFT_2" val="22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7"/>
  <p:tag name="ANNOTATION_END_3" val="22.6"/>
  <p:tag name="ANNOTATION_TOP_3" val="304"/>
  <p:tag name="ANNOTATION_LEFT_3" val="21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6"/>
  <p:tag name="ANNOTATION_END_4" val="26.1"/>
  <p:tag name="ANNOTATION_TOP_4" val="207"/>
  <p:tag name="ANNOTATION_LEFT_4" val="1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1"/>
  <p:tag name="ANNOTATION_END_5" val="26.8"/>
  <p:tag name="ANNOTATION_TOP_5" val="451"/>
  <p:tag name="ANNOTATION_LEFT_5" val="3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8"/>
  <p:tag name="ANNOTATION_END_6" val="27.3"/>
  <p:tag name="ANNOTATION_TOP_6" val="439"/>
  <p:tag name="ANNOTATION_LEFT_6" val="46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7.3"/>
  <p:tag name="ANNOTATION_END_7" val="28.7"/>
  <p:tag name="ANNOTATION_TOP_7" val="441"/>
  <p:tag name="ANNOTATION_LEFT_7" val="60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8.7"/>
  <p:tag name="ANNOTATION_END_8" val="29.5"/>
  <p:tag name="ANNOTATION_TOP_8" val="437"/>
  <p:tag name="ANNOTATION_LEFT_8" val="4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5"/>
  <p:tag name="ANNOTATION_END_9" val="37.5"/>
  <p:tag name="ANNOTATION_TOP_9" val="457"/>
  <p:tag name="ANNOTATION_LEFT_9" val="2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7.5"/>
  <p:tag name="ANNOTATION_END_10" val="39.2"/>
  <p:tag name="ANNOTATION_TOP_10" val="595"/>
  <p:tag name="ANNOTATION_LEFT_10" val="2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9.2"/>
  <p:tag name="ANNOTATION_END_11" val="42.5"/>
  <p:tag name="ANNOTATION_TOP_11" val="576"/>
  <p:tag name="ANNOTATION_LEFT_11" val="21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5"/>
  <p:tag name="ANNOTATION_END_12" val="46.2"/>
  <p:tag name="ANNOTATION_TOP_12" val="578"/>
  <p:tag name="ANNOTATION_LEFT_12" val="28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2"/>
  <p:tag name="ANNOTATION_END_13" val="47.0"/>
  <p:tag name="ANNOTATION_TOP_13" val="470"/>
  <p:tag name="ANNOTATION_LEFT_13" val="27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7.0"/>
  <p:tag name="ANNOTATION_END_14" val="47.7"/>
  <p:tag name="ANNOTATION_TOP_14" val="469"/>
  <p:tag name="ANNOTATION_LEFT_14" val="48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7.7"/>
  <p:tag name="ANNOTATION_END_15" val="48.6"/>
  <p:tag name="ANNOTATION_TOP_15" val="464"/>
  <p:tag name="ANNOTATION_LEFT_15" val="60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6"/>
  <p:tag name="ANNOTATION_END_16" val="49.5"/>
  <p:tag name="ANNOTATION_TOP_16" val="463"/>
  <p:tag name="ANNOTATION_LEFT_16" val="48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9.5"/>
  <p:tag name="ANNOTATION_END_17" val="51.5"/>
  <p:tag name="ANNOTATION_TOP_17" val="470"/>
  <p:tag name="ANNOTATION_LEFT_17" val="27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5"/>
  <p:tag name="ANNOTATION_END_18" val="53.1"/>
  <p:tag name="ANNOTATION_TOP_18" val="571"/>
  <p:tag name="ANNOTATION_LEFT_18" val="2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3.1"/>
  <p:tag name="ANNOTATION_END_19" val="59.4"/>
  <p:tag name="ANNOTATION_TOP_19" val="324"/>
  <p:tag name="ANNOTATION_LEFT_19" val="30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9.4"/>
  <p:tag name="ANNOTATION_END_20" val="73.4"/>
  <p:tag name="ANNOTATION_TOP_20" val="288"/>
  <p:tag name="ANNOTATION_LEFT_20" val="3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4"/>
  <p:tag name="ANNOTATION_END_21" val="76.6"/>
  <p:tag name="ANNOTATION_TOP_21" val="273"/>
  <p:tag name="ANNOTATION_LEFT_21" val="43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6"/>
  <p:tag name="ANNOTATION_END_22" val="77.0"/>
  <p:tag name="ANNOTATION_TOP_22" val="254"/>
  <p:tag name="ANNOTATION_LEFT_22" val="53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7.0"/>
  <p:tag name="ANNOTATION_END_23" val="77.4"/>
  <p:tag name="ANNOTATION_TOP_23" val="260"/>
  <p:tag name="ANNOTATION_LEFT_23" val="62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7.4"/>
  <p:tag name="ANNOTATION_END_24" val="77.8"/>
  <p:tag name="ANNOTATION_TOP_24" val="262"/>
  <p:tag name="ANNOTATION_LEFT_24" val="7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77.8"/>
  <p:tag name="ANNOTATION_END_25" val="78.1"/>
  <p:tag name="ANNOTATION_TOP_25" val="264"/>
  <p:tag name="ANNOTATION_LEFT_25" val="7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78.1"/>
  <p:tag name="ANNOTATION_END_26" val="78.8"/>
  <p:tag name="ANNOTATION_TOP_26" val="268"/>
  <p:tag name="ANNOTATION_LEFT_26" val="81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78.8"/>
  <p:tag name="ANNOTATION_END_27" val="83.7"/>
  <p:tag name="ANNOTATION_TOP_27" val="294"/>
  <p:tag name="ANNOTATION_LEFT_27" val="81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83.7"/>
  <p:tag name="ANNOTATION_END_28" val="84.1"/>
  <p:tag name="ANNOTATION_TOP_28" val="377"/>
  <p:tag name="ANNOTATION_LEFT_28" val="80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4.1"/>
  <p:tag name="ANNOTATION_END_29" val="84.7"/>
  <p:tag name="ANNOTATION_TOP_29" val="421"/>
  <p:tag name="ANNOTATION_LEFT_29" val="80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84.7"/>
  <p:tag name="ANNOTATION_END_30" val="85.2"/>
  <p:tag name="ANNOTATION_TOP_30" val="463"/>
  <p:tag name="ANNOTATION_LEFT_30" val="80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85.2"/>
  <p:tag name="ANNOTATION_END_31" val="85.6"/>
  <p:tag name="ANNOTATION_TOP_31" val="500"/>
  <p:tag name="ANNOTATION_LEFT_31" val="80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85.6"/>
  <p:tag name="ANNOTATION_END_32" val="91.0"/>
  <p:tag name="ANNOTATION_TOP_32" val="518"/>
  <p:tag name="ANNOTATION_LEFT_32" val="80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1.0"/>
  <p:tag name="ANNOTATION_END_33" val="97.0"/>
  <p:tag name="ANNOTATION_TOP_33" val="438"/>
  <p:tag name="ANNOTATION_LEFT_33" val="80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97.0"/>
  <p:tag name="ANNOTATION_END_34" val="97.9"/>
  <p:tag name="ANNOTATION_TOP_34" val="583"/>
  <p:tag name="ANNOTATION_LEFT_34" val="76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97.9"/>
  <p:tag name="ANNOTATION_END_35" val="99.9"/>
  <p:tag name="ANNOTATION_TOP_35" val="586"/>
  <p:tag name="ANNOTATION_LEFT_35" val="70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99.9"/>
  <p:tag name="ANNOTATION_END_36" val="105.9"/>
  <p:tag name="ANNOTATION_TOP_36" val="581"/>
  <p:tag name="ANNOTATION_LEFT_36" val="86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5.9"/>
  <p:tag name="ANNOTATION_END_37" val="106.7"/>
  <p:tag name="ANNOTATION_TOP_37" val="673"/>
  <p:tag name="ANNOTATION_LEFT_37" val="36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6.7"/>
  <p:tag name="ANNOTATION_END_38" val="107.3"/>
  <p:tag name="ANNOTATION_TOP_38" val="676"/>
  <p:tag name="ANNOTATION_LEFT_38" val="47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7.3"/>
  <p:tag name="ANNOTATION_END_39" val="108.0"/>
  <p:tag name="ANNOTATION_TOP_39" val="560"/>
  <p:tag name="ANNOTATION_LEFT_39" val="27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08.0"/>
  <p:tag name="ANNOTATION_END_40" val="110.4"/>
  <p:tag name="ANNOTATION_TOP_40" val="523"/>
  <p:tag name="ANNOTATION_LEFT_40" val="63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10.4"/>
  <p:tag name="ANNOTATION_END_41" val="110.8"/>
  <p:tag name="ANNOTATION_TOP_41" val="357"/>
  <p:tag name="ANNOTATION_LEFT_41" val="75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10.8"/>
  <p:tag name="ANNOTATION_END_42" val="111.2"/>
  <p:tag name="ANNOTATION_TOP_42" val="391"/>
  <p:tag name="ANNOTATION_LEFT_42" val="75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11.2"/>
  <p:tag name="ANNOTATION_END_43" val="111.5"/>
  <p:tag name="ANNOTATION_TOP_43" val="455"/>
  <p:tag name="ANNOTATION_LEFT_43" val="77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11.5"/>
  <p:tag name="ANNOTATION_END_44" val="111.7"/>
  <p:tag name="ANNOTATION_TOP_44" val="505"/>
  <p:tag name="ANNOTATION_LEFT_44" val="778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11.7"/>
  <p:tag name="ANNOTATION_END_45" val="112.0"/>
  <p:tag name="ANNOTATION_TOP_45" val="557"/>
  <p:tag name="ANNOTATION_LEFT_45" val="7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12.0"/>
  <p:tag name="ANNOTATION_END_46" val="112.2"/>
  <p:tag name="ANNOTATION_TOP_46" val="599"/>
  <p:tag name="ANNOTATION_LEFT_46" val="77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12.2"/>
  <p:tag name="ANNOTATION_END_47" val="113.2"/>
  <p:tag name="ANNOTATION_TOP_47" val="631"/>
  <p:tag name="ANNOTATION_LEFT_47" val="77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13.2"/>
  <p:tag name="ANNOTATION_END_48" val="132.0"/>
  <p:tag name="ANNOTATION_TOP_48" val="669"/>
  <p:tag name="ANNOTATION_LEFT_48" val="72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2.0"/>
  <p:tag name="ANNOTATION_TOP_49" val="158"/>
  <p:tag name="ANNOTATION_LEFT_49" val="10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COUNT" val="49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9e54f2162149f8a41a3746e9a93a5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8cfeeda0c2446f483044363bb43417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3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74.6"/>
  <p:tag name="ANNOTATION_TYPE_1" val="0"/>
  <p:tag name="ANNOTATION_START_1" val="4.6"/>
  <p:tag name="ANNOTATION_END_1" val="8.9"/>
  <p:tag name="ANNOTATION_TOP_1" val="171"/>
  <p:tag name="ANNOTATION_LEFT_1" val="9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10.7"/>
  <p:tag name="ANNOTATION_TOP_2" val="171"/>
  <p:tag name="ANNOTATION_LEFT_2" val="6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7"/>
  <p:tag name="ANNOTATION_END_3" val="13.3"/>
  <p:tag name="ANNOTATION_TOP_3" val="171"/>
  <p:tag name="ANNOTATION_LEFT_3" val="79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3"/>
  <p:tag name="ANNOTATION_END_4" val="18.0"/>
  <p:tag name="ANNOTATION_TOP_4" val="216"/>
  <p:tag name="ANNOTATION_LEFT_4" val="10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0"/>
  <p:tag name="ANNOTATION_END_5" val="21.3"/>
  <p:tag name="ANNOTATION_TOP_5" val="210"/>
  <p:tag name="ANNOTATION_LEFT_5" val="4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3"/>
  <p:tag name="ANNOTATION_END_6" val="25.7"/>
  <p:tag name="ANNOTATION_TOP_6" val="215"/>
  <p:tag name="ANNOTATION_LEFT_6" val="74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7"/>
  <p:tag name="ANNOTATION_END_7" val="31.1"/>
  <p:tag name="ANNOTATION_TOP_7" val="269"/>
  <p:tag name="ANNOTATION_LEFT_7" val="9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1"/>
  <p:tag name="ANNOTATION_END_8" val="34.6"/>
  <p:tag name="ANNOTATION_TOP_8" val="302"/>
  <p:tag name="ANNOTATION_LEFT_8" val="6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6"/>
  <p:tag name="ANNOTATION_END_9" val="39.1"/>
  <p:tag name="ANNOTATION_TOP_9" val="335"/>
  <p:tag name="ANNOTATION_LEFT_9" val="9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9.1"/>
  <p:tag name="ANNOTATION_END_10" val="44.9"/>
  <p:tag name="ANNOTATION_TOP_10" val="421"/>
  <p:tag name="ANNOTATION_LEFT_10" val="9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4.9"/>
  <p:tag name="ANNOTATION_END_11" val="48.7"/>
  <p:tag name="ANNOTATION_TOP_11" val="450"/>
  <p:tag name="ANNOTATION_LEFT_11" val="3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7"/>
  <p:tag name="ANNOTATION_END_12" val="52.4"/>
  <p:tag name="ANNOTATION_TOP_12" val="524"/>
  <p:tag name="ANNOTATION_LEFT_12" val="9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4"/>
  <p:tag name="ANNOTATION_END_13" val="62.3"/>
  <p:tag name="ANNOTATION_TOP_13" val="552"/>
  <p:tag name="ANNOTATION_LEFT_13" val="19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3"/>
  <p:tag name="ANNOTATION_TOP_14" val="624"/>
  <p:tag name="ANNOTATION_LEFT_14" val="9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7691a14a8c4e89a36f5fc0a5706b3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8a2cddf4614b65942a082b4861a7f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AUDIO_RECORDED" val="1"/>
  <p:tag name="ELAPSEDTIME" val="15.8"/>
  <p:tag name="ANNOTATION_TYPE_1" val="0"/>
  <p:tag name="ANNOTATION_START_1" val="4.1"/>
  <p:tag name="ANNOTATION_END_1" val="5.6"/>
  <p:tag name="ANNOTATION_TOP_1" val="146"/>
  <p:tag name="ANNOTATION_LEFT_1" val="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6"/>
  <p:tag name="ANNOTATION_END_2" val="7.2"/>
  <p:tag name="ANNOTATION_TOP_2" val="190"/>
  <p:tag name="ANNOTATION_LEFT_2" val="3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2"/>
  <p:tag name="ANNOTATION_TOP_3" val="434"/>
  <p:tag name="ANNOTATION_LEFT_3" val="4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146471978ee4f69b4187ea455295ce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db5e4cf782432f9b2411b9447106e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ELAPSEDTIME" val="116.4"/>
  <p:tag name="ANNOTATION_TYPE_1" val="0"/>
  <p:tag name="ANNOTATION_START_1" val="16.6"/>
  <p:tag name="ANNOTATION_END_1" val="23.5"/>
  <p:tag name="ANNOTATION_TOP_1" val="322"/>
  <p:tag name="ANNOTATION_LEFT_1" val="9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5"/>
  <p:tag name="ANNOTATION_END_2" val="29.2"/>
  <p:tag name="ANNOTATION_TOP_2" val="354"/>
  <p:tag name="ANNOTATION_LEFT_2" val="1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2"/>
  <p:tag name="ANNOTATION_END_3" val="35.6"/>
  <p:tag name="ANNOTATION_TOP_3" val="550"/>
  <p:tag name="ANNOTATION_LEFT_3" val="1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6"/>
  <p:tag name="ANNOTATION_END_4" val="36.3"/>
  <p:tag name="ANNOTATION_TOP_4" val="362"/>
  <p:tag name="ANNOTATION_LEFT_4" val="2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3"/>
  <p:tag name="ANNOTATION_END_5" val="37.8"/>
  <p:tag name="ANNOTATION_TOP_5" val="364"/>
  <p:tag name="ANNOTATION_LEFT_5" val="2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END_6" val="46.6"/>
  <p:tag name="ANNOTATION_TOP_6" val="364"/>
  <p:tag name="ANNOTATION_LEFT_6" val="2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6"/>
  <p:tag name="ANNOTATION_END_7" val="47.8"/>
  <p:tag name="ANNOTATION_TOP_7" val="363"/>
  <p:tag name="ANNOTATION_LEFT_7" val="34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8"/>
  <p:tag name="ANNOTATION_END_8" val="56.4"/>
  <p:tag name="ANNOTATION_TOP_8" val="348"/>
  <p:tag name="ANNOTATION_LEFT_8" val="43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6.4"/>
  <p:tag name="ANNOTATION_END_9" val="65.1"/>
  <p:tag name="ANNOTATION_TOP_9" val="548"/>
  <p:tag name="ANNOTATION_LEFT_9" val="4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5.1"/>
  <p:tag name="ANNOTATION_END_10" val="68.2"/>
  <p:tag name="ANNOTATION_TOP_10" val="175"/>
  <p:tag name="ANNOTATION_LEFT_10" val="2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2"/>
  <p:tag name="ANNOTATION_END_11" val="72.4"/>
  <p:tag name="ANNOTATION_TOP_11" val="238"/>
  <p:tag name="ANNOTATION_LEFT_11" val="35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2.4"/>
  <p:tag name="ANNOTATION_END_12" val="74.8"/>
  <p:tag name="ANNOTATION_TOP_12" val="233"/>
  <p:tag name="ANNOTATION_LEFT_12" val="63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8"/>
  <p:tag name="ANNOTATION_END_13" val="75.3"/>
  <p:tag name="ANNOTATION_TOP_13" val="181"/>
  <p:tag name="ANNOTATION_LEFT_13" val="32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5.3"/>
  <p:tag name="ANNOTATION_END_14" val="75.9"/>
  <p:tag name="ANNOTATION_TOP_14" val="230"/>
  <p:tag name="ANNOTATION_LEFT_14" val="3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5.9"/>
  <p:tag name="ANNOTATION_END_15" val="76.4"/>
  <p:tag name="ANNOTATION_TOP_15" val="224"/>
  <p:tag name="ANNOTATION_LEFT_15" val="5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6.4"/>
  <p:tag name="ANNOTATION_END_16" val="90.2"/>
  <p:tag name="ANNOTATION_TOP_16" val="239"/>
  <p:tag name="ANNOTATION_LEFT_16" val="64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0.2"/>
  <p:tag name="ANNOTATION_END_17" val="96.9"/>
  <p:tag name="ANNOTATION_TOP_17" val="544"/>
  <p:tag name="ANNOTATION_LEFT_17" val="7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6.9"/>
  <p:tag name="ANNOTATION_END_18" val="98.5"/>
  <p:tag name="ANNOTATION_TOP_18" val="545"/>
  <p:tag name="ANNOTATION_LEFT_18" val="75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8.5"/>
  <p:tag name="ANNOTATION_END_19" val="99.5"/>
  <p:tag name="ANNOTATION_TOP_19" val="548"/>
  <p:tag name="ANNOTATION_LEFT_19" val="48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9.5"/>
  <p:tag name="ANNOTATION_END_20" val="100.5"/>
  <p:tag name="ANNOTATION_TOP_20" val="545"/>
  <p:tag name="ANNOTATION_LEFT_20" val="12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0.5"/>
  <p:tag name="ANNOTATION_TOP_21" val="664"/>
  <p:tag name="ANNOTATION_LEFT_21" val="45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4e6ee595e564596986fb15bd32807c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84e9c918c946cb8f138b7fdc12d41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8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77681976464ee183cd165d1986fbf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2a3d214d5d4243a589b19423d856f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5"/>
  <p:tag name="ORIGINAL_AUDIO_FILEPATH" val="C:\Users\amahmedkeele\Desktop\Lectures\Lecture-13 Respiration\s27.wav"/>
  <p:tag name="ELAPSEDTIME" val="0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ELAPSEDTIME" val="28.6"/>
  <p:tag name="ANNOTATION_TYPE_1" val="0"/>
  <p:tag name="ANNOTATION_START_1" val="15.9"/>
  <p:tag name="ANNOTATION_END_1" val="18.5"/>
  <p:tag name="ANNOTATION_TOP_1" val="188"/>
  <p:tag name="ANNOTATION_LEFT_1" val="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5"/>
  <p:tag name="ANNOTATION_END_2" val="20.9"/>
  <p:tag name="ANNOTATION_TOP_2" val="387"/>
  <p:tag name="ANNOTATION_LEFT_2" val="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9"/>
  <p:tag name="ANNOTATION_END_3" val="22.2"/>
  <p:tag name="ANNOTATION_TOP_3" val="493"/>
  <p:tag name="ANNOTATION_LEFT_3" val="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2"/>
  <p:tag name="ANNOTATION_TOP_4" val="599"/>
  <p:tag name="ANNOTATION_LEFT_4" val="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524702c7704534a4260c6bfa3cc4d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d05290b068b4c3aa33f41f6244fb2e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ELAPSEDTIME" val="363.5"/>
  <p:tag name="ANNOTATION_TYPE_1" val="0"/>
  <p:tag name="ANNOTATION_START_1" val="13.0"/>
  <p:tag name="ANNOTATION_END_1" val="14.8"/>
  <p:tag name="ANNOTATION_TOP_1" val="36"/>
  <p:tag name="ANNOTATION_LEFT_1" val="4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8"/>
  <p:tag name="ANNOTATION_END_2" val="22.1"/>
  <p:tag name="ANNOTATION_TOP_2" val="86"/>
  <p:tag name="ANNOTATION_LEFT_2" val="17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1"/>
  <p:tag name="ANNOTATION_END_3" val="115.8"/>
  <p:tag name="ANNOTATION_TOP_3" val="78"/>
  <p:tag name="ANNOTATION_LEFT_3" val="56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5.8"/>
  <p:tag name="ANNOTATION_END_4" val="146.8"/>
  <p:tag name="ANNOTATION_TOP_4" val="159"/>
  <p:tag name="ANNOTATION_LEFT_4" val="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6.8"/>
  <p:tag name="ANNOTATION_END_5" val="165.7"/>
  <p:tag name="ANNOTATION_TOP_5" val="222"/>
  <p:tag name="ANNOTATION_LEFT_5" val="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5.7"/>
  <p:tag name="ANNOTATION_END_6" val="175.2"/>
  <p:tag name="ANNOTATION_TOP_6" val="274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75.2"/>
  <p:tag name="ANNOTATION_END_7" val="189.3"/>
  <p:tag name="ANNOTATION_TOP_7" val="302"/>
  <p:tag name="ANNOTATION_LEFT_7" val="10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9.3"/>
  <p:tag name="ANNOTATION_END_8" val="195.0"/>
  <p:tag name="ANNOTATION_TOP_8" val="378"/>
  <p:tag name="ANNOTATION_LEFT_8" val="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5.0"/>
  <p:tag name="ANNOTATION_END_9" val="210.4"/>
  <p:tag name="ANNOTATION_TOP_9" val="374"/>
  <p:tag name="ANNOTATION_LEFT_9" val="7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210.4"/>
  <p:tag name="ANNOTATION_END_10" val="210.4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210.4"/>
  <p:tag name="ANNOTATION_END_11" val="215.6"/>
  <p:tag name="ANNOTATION_TOP_11" val="364"/>
  <p:tag name="ANNOTATION_LEFT_11" val="759"/>
  <p:tag name="ANNOTATION_WIDTH_11" val="99"/>
  <p:tag name="ANNOTATION_HEIGHT_11" val="25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215.6"/>
  <p:tag name="ANNOTATION_END_12" val="215.6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215.6"/>
  <p:tag name="ANNOTATION_END_13" val="221.8"/>
  <p:tag name="ANNOTATION_TOP_13" val="364"/>
  <p:tag name="ANNOTATION_LEFT_13" val="725"/>
  <p:tag name="ANNOTATION_WIDTH_13" val="36"/>
  <p:tag name="ANNOTATION_HEIGHT_13" val="23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221.8"/>
  <p:tag name="ANNOTATION_END_14" val="235.5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235.5"/>
  <p:tag name="ANNOTATION_END_15" val="250.5"/>
  <p:tag name="ANNOTATION_TOP_15" val="413"/>
  <p:tag name="ANNOTATION_LEFT_15" val="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50.5"/>
  <p:tag name="ANNOTATION_END_16" val="255.2"/>
  <p:tag name="ANNOTATION_TOP_16" val="400"/>
  <p:tag name="ANNOTATION_LEFT_16" val="64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5.2"/>
  <p:tag name="ANNOTATION_END_17" val="281.1"/>
  <p:tag name="ANNOTATION_TOP_17" val="461"/>
  <p:tag name="ANNOTATION_LEFT_17" val="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81.1"/>
  <p:tag name="ANNOTATION_END_18" val="304.7"/>
  <p:tag name="ANNOTATION_TOP_18" val="546"/>
  <p:tag name="ANNOTATION_LEFT_18" val="1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04.7"/>
  <p:tag name="ANNOTATION_END_19" val="317.0"/>
  <p:tag name="ANNOTATION_TOP_19" val="575"/>
  <p:tag name="ANNOTATION_LEFT_19" val="11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17.0"/>
  <p:tag name="ANNOTATION_END_20" val="327.4"/>
  <p:tag name="ANNOTATION_TOP_20" val="642"/>
  <p:tag name="ANNOTATION_LEFT_20" val="5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27.4"/>
  <p:tag name="ANNOTATION_TOP_21" val="666"/>
  <p:tag name="ANNOTATION_LEFT_21" val="47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62fca4cfd5479cbd0e17f02ec0c1d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69995f800b4550a1c9c4f42c37eca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TIMELINE" val="2.1/148.0"/>
  <p:tag name="ELAPSEDTIME" val="361.1"/>
  <p:tag name="ANNOTATION_TYPE_1" val="0"/>
  <p:tag name="ANNOTATION_START_1" val="31.3"/>
  <p:tag name="ANNOTATION_END_1" val="34.4"/>
  <p:tag name="ANNOTATION_TOP_1" val="175"/>
  <p:tag name="ANNOTATION_LEFT_1" val="3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4"/>
  <p:tag name="ANNOTATION_END_2" val="36.7"/>
  <p:tag name="ANNOTATION_TOP_2" val="246"/>
  <p:tag name="ANNOTATION_LEFT_2" val="6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6.7"/>
  <p:tag name="ANNOTATION_END_3" val="38.5"/>
  <p:tag name="ANNOTATION_TOP_3" val="213"/>
  <p:tag name="ANNOTATION_LEFT_3" val="6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5"/>
  <p:tag name="ANNOTATION_END_4" val="39.5"/>
  <p:tag name="ANNOTATION_TOP_4" val="218"/>
  <p:tag name="ANNOTATION_LEFT_4" val="7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5"/>
  <p:tag name="ANNOTATION_END_5" val="40.6"/>
  <p:tag name="ANNOTATION_TOP_5" val="203"/>
  <p:tag name="ANNOTATION_LEFT_5" val="88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6"/>
  <p:tag name="ANNOTATION_END_6" val="51.5"/>
  <p:tag name="ANNOTATION_TOP_6" val="301"/>
  <p:tag name="ANNOTATION_LEFT_6" val="8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1.5"/>
  <p:tag name="ANNOTATION_END_7" val="62.9"/>
  <p:tag name="ANNOTATION_TOP_7" val="164"/>
  <p:tag name="ANNOTATION_LEFT_7" val="80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2.9"/>
  <p:tag name="ANNOTATION_END_8" val="63.7"/>
  <p:tag name="ANNOTATION_TOP_8" val="204"/>
  <p:tag name="ANNOTATION_LEFT_8" val="89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7"/>
  <p:tag name="ANNOTATION_END_9" val="83.8"/>
  <p:tag name="ANNOTATION_TOP_9" val="315"/>
  <p:tag name="ANNOTATION_LEFT_9" val="88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8"/>
  <p:tag name="ANNOTATION_END_10" val="87.5"/>
  <p:tag name="ANNOTATION_TOP_10" val="213"/>
  <p:tag name="ANNOTATION_LEFT_10" val="10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5"/>
  <p:tag name="ANNOTATION_END_11" val="89.7"/>
  <p:tag name="ANNOTATION_TOP_11" val="208"/>
  <p:tag name="ANNOTATION_LEFT_11" val="45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7"/>
  <p:tag name="ANNOTATION_END_12" val="91.9"/>
  <p:tag name="ANNOTATION_TOP_12" val="235"/>
  <p:tag name="ANNOTATION_LEFT_12" val="20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1.9"/>
  <p:tag name="ANNOTATION_END_13" val="95.0"/>
  <p:tag name="ANNOTATION_TOP_13" val="328"/>
  <p:tag name="ANNOTATION_LEFT_13" val="88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0"/>
  <p:tag name="ANNOTATION_END_14" val="96.7"/>
  <p:tag name="ANNOTATION_TOP_14" val="230"/>
  <p:tag name="ANNOTATION_LEFT_14" val="87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6.7"/>
  <p:tag name="ANNOTATION_END_15" val="98.9"/>
  <p:tag name="ANNOTATION_TOP_15" val="275"/>
  <p:tag name="ANNOTATION_LEFT_15" val="90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9"/>
  <p:tag name="ANNOTATION_END_16" val="103.1"/>
  <p:tag name="ANNOTATION_TOP_16" val="336"/>
  <p:tag name="ANNOTATION_LEFT_16" val="64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1"/>
  <p:tag name="ANNOTATION_END_17" val="105.1"/>
  <p:tag name="ANNOTATION_TOP_17" val="271"/>
  <p:tag name="ANNOTATION_LEFT_17" val="1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5.1"/>
  <p:tag name="ANNOTATION_END_18" val="107.0"/>
  <p:tag name="ANNOTATION_TOP_18" val="270"/>
  <p:tag name="ANNOTATION_LEFT_18" val="21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0"/>
  <p:tag name="ANNOTATION_END_19" val="107.8"/>
  <p:tag name="ANNOTATION_TOP_19" val="270"/>
  <p:tag name="ANNOTATION_LEFT_19" val="52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8"/>
  <p:tag name="ANNOTATION_END_20" val="110.7"/>
  <p:tag name="ANNOTATION_TOP_20" val="302"/>
  <p:tag name="ANNOTATION_LEFT_20" val="1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0.7"/>
  <p:tag name="ANNOTATION_END_21" val="112.4"/>
  <p:tag name="ANNOTATION_TOP_21" val="367"/>
  <p:tag name="ANNOTATION_LEFT_21" val="84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2.4"/>
  <p:tag name="ANNOTATION_END_22" val="128.5"/>
  <p:tag name="ANNOTATION_TOP_22" val="342"/>
  <p:tag name="ANNOTATION_LEFT_22" val="65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5"/>
  <p:tag name="ANNOTATION_END_23" val="142.8"/>
  <p:tag name="ANNOTATION_TOP_23" val="332"/>
  <p:tag name="ANNOTATION_LEFT_23" val="3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2.8"/>
  <p:tag name="ANNOTATION_END_24" val="157.1"/>
  <p:tag name="ANNOTATION_TOP_24" val="358"/>
  <p:tag name="ANNOTATION_LEFT_24" val="9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7.1"/>
  <p:tag name="ANNOTATION_END_25" val="160.7"/>
  <p:tag name="ANNOTATION_TOP_25" val="527"/>
  <p:tag name="ANNOTATION_LEFT_25" val="66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0.7"/>
  <p:tag name="ANNOTATION_END_26" val="161.4"/>
  <p:tag name="ANNOTATION_TOP_26" val="505"/>
  <p:tag name="ANNOTATION_LEFT_26" val="73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1.4"/>
  <p:tag name="ANNOTATION_END_27" val="165.5"/>
  <p:tag name="ANNOTATION_TOP_27" val="536"/>
  <p:tag name="ANNOTATION_LEFT_27" val="88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5.5"/>
  <p:tag name="ANNOTATION_END_28" val="168.3"/>
  <p:tag name="ANNOTATION_TOP_28" val="450"/>
  <p:tag name="ANNOTATION_LEFT_28" val="7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8.3"/>
  <p:tag name="ANNOTATION_END_29" val="171.7"/>
  <p:tag name="ANNOTATION_TOP_29" val="576"/>
  <p:tag name="ANNOTATION_LEFT_29" val="87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1.7"/>
  <p:tag name="ANNOTATION_END_30" val="174.7"/>
  <p:tag name="ANNOTATION_TOP_30" val="641"/>
  <p:tag name="ANNOTATION_LEFT_30" val="6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4.7"/>
  <p:tag name="ANNOTATION_END_31" val="175.7"/>
  <p:tag name="ANNOTATION_TOP_31" val="509"/>
  <p:tag name="ANNOTATION_LEFT_31" val="48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5.7"/>
  <p:tag name="ANNOTATION_END_32" val="178.7"/>
  <p:tag name="ANNOTATION_TOP_32" val="530"/>
  <p:tag name="ANNOTATION_LEFT_32" val="1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8.7"/>
  <p:tag name="ANNOTATION_END_33" val="195.1"/>
  <p:tag name="ANNOTATION_TOP_33" val="647"/>
  <p:tag name="ANNOTATION_LEFT_33" val="65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95.1"/>
  <p:tag name="ANNOTATION_END_34" val="204.0"/>
  <p:tag name="ANNOTATION_TOP_34" val="530"/>
  <p:tag name="ANNOTATION_LEFT_34" val="39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4.0"/>
  <p:tag name="ANNOTATION_END_35" val="214.3"/>
  <p:tag name="ANNOTATION_TOP_35" val="548"/>
  <p:tag name="ANNOTATION_LEFT_35" val="6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4.3"/>
  <p:tag name="ANNOTATION_END_36" val="220.2"/>
  <p:tag name="ANNOTATION_TOP_36" val="571"/>
  <p:tag name="ANNOTATION_LEFT_36" val="10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20.2"/>
  <p:tag name="ANNOTATION_END_37" val="222.2"/>
  <p:tag name="ANNOTATION_TOP_37" val="595"/>
  <p:tag name="ANNOTATION_LEFT_37" val="18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22.2"/>
  <p:tag name="ANNOTATION_END_38" val="223.4"/>
  <p:tag name="ANNOTATION_TOP_38" val="594"/>
  <p:tag name="ANNOTATION_LEFT_38" val="44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23.4"/>
  <p:tag name="ANNOTATION_END_39" val="290.0"/>
  <p:tag name="ANNOTATION_TOP_39" val="618"/>
  <p:tag name="ANNOTATION_LEFT_39" val="9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0.0"/>
  <p:tag name="ANNOTATION_END_40" val="293.1"/>
  <p:tag name="ANNOTATION_TOP_40" val="652"/>
  <p:tag name="ANNOTATION_LEFT_40" val="12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3.1"/>
  <p:tag name="ANNOTATION_TOP_41" val="673"/>
  <p:tag name="ANNOTATION_LEFT_41" val="12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COUNT" val="41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a157c5336845278633fe62ae86796c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916148a65a4ff3b9960c756ff8aee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8"/>
  <p:tag name="ARTICULATE_AUDIO_RECORDED" val="1"/>
  <p:tag name="ELAPSEDTIME" val="61.6"/>
  <p:tag name="ANNOTATION_TYPE_1" val="0"/>
  <p:tag name="ANNOTATION_START_1" val="10.5"/>
  <p:tag name="ANNOTATION_END_1" val="20.1"/>
  <p:tag name="ANNOTATION_TOP_1" val="192"/>
  <p:tag name="ANNOTATION_LEFT_1" val="1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1"/>
  <p:tag name="ANNOTATION_TOP_2" val="475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41bf83276a4e34b9e92ab3e5d9d92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dd1b5f1d244a7987eb1340c7e658b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0"/>
  <p:tag name="ARTICULATE_AUDIO_RECORDED" val="1"/>
  <p:tag name="ELAPSEDTIME" val="301.5"/>
  <p:tag name="ANNOTATION_TYPE_1" val="0"/>
  <p:tag name="ANNOTATION_START_1" val="33.6"/>
  <p:tag name="ANNOTATION_END_1" val="35.2"/>
  <p:tag name="ANNOTATION_TOP_1" val="173"/>
  <p:tag name="ANNOTATION_LEFT_1" val="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5.2"/>
  <p:tag name="ANNOTATION_END_2" val="200.1"/>
  <p:tag name="ANNOTATION_TOP_2" val="376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0.1"/>
  <p:tag name="ANNOTATION_END_3" val="210.0"/>
  <p:tag name="ANNOTATION_TOP_3" val="362"/>
  <p:tag name="ANNOTATION_LEFT_3" val="54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0.0"/>
  <p:tag name="ANNOTATION_END_4" val="212.4"/>
  <p:tag name="ANNOTATION_TOP_4" val="155"/>
  <p:tag name="ANNOTATION_LEFT_4" val="722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2.4"/>
  <p:tag name="ANNOTATION_END_5" val="214.2"/>
  <p:tag name="ANNOTATION_TOP_5" val="205"/>
  <p:tag name="ANNOTATION_LEFT_5" val="728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4.2"/>
  <p:tag name="ANNOTATION_END_6" val="217.3"/>
  <p:tag name="ANNOTATION_TOP_6" val="275"/>
  <p:tag name="ANNOTATION_LEFT_6" val="733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7.3"/>
  <p:tag name="ANNOTATION_END_7" val="218.8"/>
  <p:tag name="ANNOTATION_TOP_7" val="444"/>
  <p:tag name="ANNOTATION_LEFT_7" val="721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18.8"/>
  <p:tag name="ANNOTATION_END_8" val="220.1"/>
  <p:tag name="ANNOTATION_TOP_8" val="513"/>
  <p:tag name="ANNOTATION_LEFT_8" val="734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20.1"/>
  <p:tag name="ANNOTATION_END_9" val="232.9"/>
  <p:tag name="ANNOTATION_TOP_9" val="622"/>
  <p:tag name="ANNOTATION_LEFT_9" val="739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2.9"/>
  <p:tag name="ANNOTATION_END_10" val="235.8"/>
  <p:tag name="ANNOTATION_TOP_10" val="160"/>
  <p:tag name="ANNOTATION_LEFT_10" val="854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5.8"/>
  <p:tag name="ANNOTATION_END_11" val="236.4"/>
  <p:tag name="ANNOTATION_TOP_11" val="213"/>
  <p:tag name="ANNOTATION_LEFT_11" val="835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6.4"/>
  <p:tag name="ANNOTATION_END_12" val="240.6"/>
  <p:tag name="ANNOTATION_TOP_12" val="222"/>
  <p:tag name="ANNOTATION_LEFT_12" val="890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40.6"/>
  <p:tag name="ANNOTATION_END_13" val="243.7"/>
  <p:tag name="ANNOTATION_TOP_13" val="346"/>
  <p:tag name="ANNOTATION_LEFT_13" val="793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43.7"/>
  <p:tag name="ANNOTATION_END_14" val="246.1"/>
  <p:tag name="ANNOTATION_TOP_14" val="455"/>
  <p:tag name="ANNOTATION_LEFT_14" val="768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6.1"/>
  <p:tag name="ANNOTATION_END_15" val="246.5"/>
  <p:tag name="ANNOTATION_TOP_15" val="508"/>
  <p:tag name="ANNOTATION_LEFT_15" val="749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6.5"/>
  <p:tag name="ANNOTATION_END_16" val="246.7"/>
  <p:tag name="ANNOTATION_TOP_16" val="600"/>
  <p:tag name="ANNOTATION_LEFT_16" val="736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6.7"/>
  <p:tag name="ANNOTATION_END_17" val="247.1"/>
  <p:tag name="ANNOTATION_TOP_17" val="668"/>
  <p:tag name="ANNOTATION_LEFT_17" val="729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47.1"/>
  <p:tag name="ANNOTATION_END_18" val="249.4"/>
  <p:tag name="ANNOTATION_TOP_18" val="680"/>
  <p:tag name="ANNOTATION_LEFT_18" val="727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9.4"/>
  <p:tag name="ANNOTATION_END_19" val="250.7"/>
  <p:tag name="ANNOTATION_TOP_19" val="166"/>
  <p:tag name="ANNOTATION_LEFT_19" val="599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50.7"/>
  <p:tag name="ANNOTATION_END_20" val="253.1"/>
  <p:tag name="ANNOTATION_TOP_20" val="214"/>
  <p:tag name="ANNOTATION_LEFT_20" val="590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53.1"/>
  <p:tag name="ANNOTATION_END_21" val="253.6"/>
  <p:tag name="ANNOTATION_TOP_21" val="252"/>
  <p:tag name="ANNOTATION_LEFT_21" val="601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53.6"/>
  <p:tag name="ANNOTATION_END_22" val="253.9"/>
  <p:tag name="ANNOTATION_TOP_22" val="281"/>
  <p:tag name="ANNOTATION_LEFT_22" val="599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53.9"/>
  <p:tag name="ANNOTATION_END_23" val="254.1"/>
  <p:tag name="ANNOTATION_TOP_23" val="325"/>
  <p:tag name="ANNOTATION_LEFT_23" val="600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54.1"/>
  <p:tag name="ANNOTATION_END_24" val="254.4"/>
  <p:tag name="ANNOTATION_TOP_24" val="352"/>
  <p:tag name="ANNOTATION_LEFT_24" val="601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4.4"/>
  <p:tag name="ANNOTATION_END_25" val="255.7"/>
  <p:tag name="ANNOTATION_TOP_25" val="387"/>
  <p:tag name="ANNOTATION_LEFT_25" val="599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55.7"/>
  <p:tag name="ANNOTATION_END_26" val="257.1"/>
  <p:tag name="ANNOTATION_TOP_26" val="390"/>
  <p:tag name="ANNOTATION_LEFT_26" val="695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57.1"/>
  <p:tag name="ANNOTATION_END_27" val="257.3"/>
  <p:tag name="ANNOTATION_TOP_27" val="457"/>
  <p:tag name="ANNOTATION_LEFT_27" val="699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57.3"/>
  <p:tag name="ANNOTATION_END_28" val="257.5"/>
  <p:tag name="ANNOTATION_TOP_28" val="504"/>
  <p:tag name="ANNOTATION_LEFT_28" val="696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7.5"/>
  <p:tag name="ANNOTATION_END_29" val="257.7"/>
  <p:tag name="ANNOTATION_TOP_29" val="534"/>
  <p:tag name="ANNOTATION_LEFT_29" val="696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7.7"/>
  <p:tag name="ANNOTATION_END_30" val="258.0"/>
  <p:tag name="ANNOTATION_TOP_30" val="569"/>
  <p:tag name="ANNOTATION_LEFT_30" val="696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8.0"/>
  <p:tag name="ANNOTATION_END_31" val="258.2"/>
  <p:tag name="ANNOTATION_TOP_31" val="623"/>
  <p:tag name="ANNOTATION_LEFT_31" val="696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8.2"/>
  <p:tag name="ANNOTATION_END_32" val="261.6"/>
  <p:tag name="ANNOTATION_TOP_32" val="637"/>
  <p:tag name="ANNOTATION_LEFT_32" val="696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61.6"/>
  <p:tag name="ANNOTATION_TOP_33" val="379"/>
  <p:tag name="ANNOTATION_LEFT_33" val="547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ce828fc1444565ba4bdd3325c28a4b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07ad689d254b49862772898097a2f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TIMELINE" val="52.4"/>
  <p:tag name="ELAPSEDTIME" val="85.2"/>
  <p:tag name="ANNOTATION_TYPE_1" val="0"/>
  <p:tag name="ANNOTATION_START_1" val="9.1"/>
  <p:tag name="ANNOTATION_END_1" val="12.6"/>
  <p:tag name="ANNOTATION_TOP_1" val="274"/>
  <p:tag name="ANNOTATION_LEFT_1" val="207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6"/>
  <p:tag name="ANNOTATION_END_2" val="15.5"/>
  <p:tag name="ANNOTATION_TOP_2" val="318"/>
  <p:tag name="ANNOTATION_LEFT_2" val="209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5"/>
  <p:tag name="ANNOTATION_END_3" val="16.4"/>
  <p:tag name="ANNOTATION_TOP_3" val="348"/>
  <p:tag name="ANNOTATION_LEFT_3" val="161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4"/>
  <p:tag name="ANNOTATION_END_4" val="24.6"/>
  <p:tag name="ANNOTATION_TOP_4" val="381"/>
  <p:tag name="ANNOTATION_LEFT_4" val="181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4.6"/>
  <p:tag name="ANNOTATION_END_5" val="26.0"/>
  <p:tag name="ANNOTATION_TOP_5" val="444"/>
  <p:tag name="ANNOTATION_LEFT_5" val="243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0"/>
  <p:tag name="ANNOTATION_END_6" val="28.4"/>
  <p:tag name="ANNOTATION_TOP_6" val="493"/>
  <p:tag name="ANNOTATION_LEFT_6" val="285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4"/>
  <p:tag name="ANNOTATION_END_7" val="29.7"/>
  <p:tag name="ANNOTATION_TOP_7" val="508"/>
  <p:tag name="ANNOTATION_LEFT_7" val="292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7"/>
  <p:tag name="ANNOTATION_END_8" val="31.4"/>
  <p:tag name="ANNOTATION_TOP_8" val="557"/>
  <p:tag name="ANNOTATION_LEFT_8" val="349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4"/>
  <p:tag name="ANNOTATION_END_9" val="36.6"/>
  <p:tag name="ANNOTATION_TOP_9" val="536"/>
  <p:tag name="ANNOTATION_LEFT_9" val="421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6.6"/>
  <p:tag name="ANNOTATION_END_10" val="41.2"/>
  <p:tag name="ANNOTATION_TOP_10" val="431"/>
  <p:tag name="ANNOTATION_LEFT_10" val="247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1.2"/>
  <p:tag name="ANNOTATION_END_11" val="56.7"/>
  <p:tag name="ANNOTATION_TOP_11" val="461"/>
  <p:tag name="ANNOTATION_LEFT_11" val="171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7"/>
  <p:tag name="ANNOTATION_END_12" val="57.4"/>
  <p:tag name="ANNOTATION_TOP_12" val="162"/>
  <p:tag name="ANNOTATION_LEFT_12" val="577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7.4"/>
  <p:tag name="ANNOTATION_END_13" val="58.3"/>
  <p:tag name="ANNOTATION_TOP_13" val="157"/>
  <p:tag name="ANNOTATION_LEFT_13" val="676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8.3"/>
  <p:tag name="ANNOTATION_TOP_14" val="163"/>
  <p:tag name="ANNOTATION_LEFT_14" val="838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ee47a344f0341f6b729e700c55d3f2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7f6646935b4a8aa025c8ad314d8ba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47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26885192124580b6f0d3decae541a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8963f4d3ff4d8192e7f9ae2ce1d95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6583</TotalTime>
  <Words>1490</Words>
  <Application>Microsoft Office PowerPoint</Application>
  <PresentationFormat>On-screen Show (4:3)</PresentationFormat>
  <Paragraphs>148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Courier New</vt:lpstr>
      <vt:lpstr>Impact</vt:lpstr>
      <vt:lpstr>Tahoma</vt:lpstr>
      <vt:lpstr>Times</vt:lpstr>
      <vt:lpstr>Times New Roman</vt:lpstr>
      <vt:lpstr>Default Design</vt:lpstr>
      <vt:lpstr>PowerPoint Presentation</vt:lpstr>
      <vt:lpstr>PowerPoint Presentation</vt:lpstr>
      <vt:lpstr>Objectives</vt:lpstr>
      <vt:lpstr>3- Electron transport chain: (oxidative phosphorelation) </vt:lpstr>
      <vt:lpstr>PowerPoint Presentation</vt:lpstr>
      <vt:lpstr>PowerPoint Presentation</vt:lpstr>
      <vt:lpstr>PowerPoint Presentation</vt:lpstr>
      <vt:lpstr>PowerPoint Presentation</vt:lpstr>
      <vt:lpstr>Summary: Cellular respiration generates many ATP molecules for each sugar molecule it oxidizes</vt:lpstr>
      <vt:lpstr>Summary of Cellular Respiration </vt:lpstr>
      <vt:lpstr>PowerPoint Presentation</vt:lpstr>
      <vt:lpstr>PowerPoint Presentation</vt:lpstr>
      <vt:lpstr>PowerPoint Presentation</vt:lpstr>
      <vt:lpstr>Fermentation: Enables يُمَكِن some cells to produce ATP without the help of oxygen</vt:lpstr>
      <vt:lpstr>PowerPoint Presentation</vt:lpstr>
      <vt:lpstr>PowerPoint Presentation</vt:lpstr>
      <vt:lpstr>Fat and Protein Breakdown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427</cp:revision>
  <dcterms:created xsi:type="dcterms:W3CDTF">2006-03-25T20:15:58Z</dcterms:created>
  <dcterms:modified xsi:type="dcterms:W3CDTF">2022-08-05T16:46:35Z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A6C8E405-203F-4D12-B809-346A28D3868D</vt:lpwstr>
  </property>
  <property fmtid="{D5CDD505-2E9C-101B-9397-08002B2CF9AE}" pid="6" name="ArticulateProjectFull">
    <vt:lpwstr>C:\Users\hp\Desktop\Lectures\Lecture 15-Respiration-III.ppta</vt:lpwstr>
  </property>
</Properties>
</file>