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5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7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8.xml" ContentType="application/vnd.openxmlformats-officedocument.presentationml.notesSlide+xml"/>
  <Override PartName="/ppt/tags/tag28.xml" ContentType="application/vnd.openxmlformats-officedocument.presentationml.tags+xml"/>
  <Override PartName="/ppt/notesSlides/notesSlide9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1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2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3.xml" ContentType="application/vnd.openxmlformats-officedocument.presentationml.notesSlide+xml"/>
  <Override PartName="/ppt/tags/tag40.xml" ContentType="application/vnd.openxmlformats-officedocument.presentationml.tags+xml"/>
  <Override PartName="/ppt/notesSlides/notesSlide14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5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6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7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8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9.xml" ContentType="application/vnd.openxmlformats-officedocument.presentationml.notesSlide+xml"/>
  <Override PartName="/ppt/tags/tag56.xml" ContentType="application/vnd.openxmlformats-officedocument.presentationml.tags+xml"/>
  <Override PartName="/ppt/notesSlides/notesSlide20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21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22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23.xml" ContentType="application/vnd.openxmlformats-officedocument.presentationml.notesSlide+xml"/>
  <Override PartName="/ppt/tags/tag66.xml" ContentType="application/vnd.openxmlformats-officedocument.presentationml.tags+xml"/>
  <Override PartName="/ppt/notesSlides/notesSlide24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activeX/activeX1.xml" ContentType="application/vnd.ms-office.activeX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25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03" r:id="rId2"/>
    <p:sldId id="297" r:id="rId3"/>
    <p:sldId id="301" r:id="rId4"/>
    <p:sldId id="258" r:id="rId5"/>
    <p:sldId id="260" r:id="rId6"/>
    <p:sldId id="261" r:id="rId7"/>
    <p:sldId id="263" r:id="rId8"/>
    <p:sldId id="302" r:id="rId9"/>
    <p:sldId id="265" r:id="rId10"/>
    <p:sldId id="266" r:id="rId11"/>
    <p:sldId id="268" r:id="rId12"/>
    <p:sldId id="270" r:id="rId13"/>
    <p:sldId id="271" r:id="rId14"/>
    <p:sldId id="272" r:id="rId15"/>
    <p:sldId id="274" r:id="rId16"/>
    <p:sldId id="292" r:id="rId17"/>
    <p:sldId id="286" r:id="rId18"/>
    <p:sldId id="287" r:id="rId19"/>
    <p:sldId id="281" r:id="rId20"/>
    <p:sldId id="284" r:id="rId21"/>
    <p:sldId id="278" r:id="rId22"/>
    <p:sldId id="275" r:id="rId23"/>
    <p:sldId id="277" r:id="rId24"/>
    <p:sldId id="279" r:id="rId25"/>
    <p:sldId id="295" r:id="rId26"/>
    <p:sldId id="299" r:id="rId27"/>
  </p:sldIdLst>
  <p:sldSz cx="9144000" cy="6858000" type="screen4x3"/>
  <p:notesSz cx="6858000" cy="9144000"/>
  <p:custDataLst>
    <p:tags r:id="rId29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99FF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494" autoAdjust="0"/>
  </p:normalViewPr>
  <p:slideViewPr>
    <p:cSldViewPr>
      <p:cViewPr varScale="1">
        <p:scale>
          <a:sx n="84" d="100"/>
          <a:sy n="84" d="100"/>
        </p:scale>
        <p:origin x="1178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841B91A-311F-4211-AE29-E867C5FF00F9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28091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07378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433500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88261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717363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60314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471298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543219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55620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564464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366581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25500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20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438464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075145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22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307292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23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532720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24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907857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25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5681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26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48177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23907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9831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6833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7815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96B771-B17A-460F-BD59-210EC51CD4BE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995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37828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9DDD74-F9D2-42F9-839F-C5F209DD3F65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3094047"/>
      </p:ext>
    </p:extLst>
  </p:cSld>
  <p:clrMapOvr>
    <a:masterClrMapping/>
  </p:clrMapOvr>
  <p:transition spd="med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048021-07C1-48F3-BE9C-58F7B78E23DC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2325390"/>
      </p:ext>
    </p:extLst>
  </p:cSld>
  <p:clrMapOvr>
    <a:masterClrMapping/>
  </p:clrMapOvr>
  <p:transition spd="med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473489-F45E-46EB-B45E-7E2808E5B3DC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79911959"/>
      </p:ext>
    </p:extLst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E2583D-8FB4-42C9-8C67-12DCC0D45710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45296705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DD60AF-7B76-4DE5-8569-A41DECC335B6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36765725"/>
      </p:ext>
    </p:extLst>
  </p:cSld>
  <p:clrMapOvr>
    <a:masterClrMapping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38B6E7-8A22-45AB-A5B8-BF421B2F8726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47436806"/>
      </p:ext>
    </p:extLst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A6007E-428D-4AC0-B70B-41A4FD7D4E15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557948"/>
      </p:ext>
    </p:extLst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37A9FA-0917-4386-B24F-882EE328446D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26265776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4B288-8475-4386-8993-451C9E19AC5A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92005209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8C6A29-1E79-4C8E-9747-EBA5AA37D9E9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00578409"/>
      </p:ext>
    </p:extLst>
  </p:cSld>
  <p:clrMapOvr>
    <a:masterClrMapping/>
  </p:clrMapOvr>
  <p:transition spd="med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369395-23C4-48CD-8EF3-9344D7B086AE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23329887"/>
      </p:ext>
    </p:extLst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7120BBC-A9CC-46B0-ADB8-5F496F9CF856}" type="slidenum">
              <a:rPr lang="ar-SA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amond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5.ti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31.xml"/><Relationship Id="rId7" Type="http://schemas.openxmlformats.org/officeDocument/2006/relationships/image" Target="../media/image12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36.xml"/><Relationship Id="rId7" Type="http://schemas.openxmlformats.org/officeDocument/2006/relationships/image" Target="../media/image12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39.xml"/><Relationship Id="rId7" Type="http://schemas.openxmlformats.org/officeDocument/2006/relationships/image" Target="../media/image12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20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43.xml"/><Relationship Id="rId7" Type="http://schemas.openxmlformats.org/officeDocument/2006/relationships/image" Target="../media/image12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20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46.xml"/><Relationship Id="rId7" Type="http://schemas.openxmlformats.org/officeDocument/2006/relationships/image" Target="../media/image13.jpe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49.xml"/><Relationship Id="rId7" Type="http://schemas.openxmlformats.org/officeDocument/2006/relationships/image" Target="../media/image13.jpe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52.xml"/><Relationship Id="rId7" Type="http://schemas.openxmlformats.org/officeDocument/2006/relationships/image" Target="../media/image13.jpe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55.xml"/><Relationship Id="rId7" Type="http://schemas.openxmlformats.org/officeDocument/2006/relationships/image" Target="../media/image12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21.png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image" Target="../media/image10.jpeg"/><Relationship Id="rId3" Type="http://schemas.openxmlformats.org/officeDocument/2006/relationships/tags" Target="../tags/tag6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9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image" Target="../media/image8.jpeg"/><Relationship Id="rId5" Type="http://schemas.openxmlformats.org/officeDocument/2006/relationships/tags" Target="../tags/tag8.xml"/><Relationship Id="rId10" Type="http://schemas.openxmlformats.org/officeDocument/2006/relationships/image" Target="../media/image7.wmf"/><Relationship Id="rId4" Type="http://schemas.openxmlformats.org/officeDocument/2006/relationships/tags" Target="../tags/tag7.xml"/><Relationship Id="rId9" Type="http://schemas.openxmlformats.org/officeDocument/2006/relationships/image" Target="../media/image6.png"/><Relationship Id="rId1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59.xml"/><Relationship Id="rId7" Type="http://schemas.openxmlformats.org/officeDocument/2006/relationships/image" Target="../media/image12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23.png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62.xml"/><Relationship Id="rId7" Type="http://schemas.openxmlformats.org/officeDocument/2006/relationships/image" Target="../media/image13.jpe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65.xml"/><Relationship Id="rId7" Type="http://schemas.openxmlformats.org/officeDocument/2006/relationships/image" Target="../media/image13.jpe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5.wmf"/><Relationship Id="rId3" Type="http://schemas.openxmlformats.org/officeDocument/2006/relationships/tags" Target="../tags/tag68.xml"/><Relationship Id="rId7" Type="http://schemas.openxmlformats.org/officeDocument/2006/relationships/tags" Target="../tags/tag71.xml"/><Relationship Id="rId12" Type="http://schemas.microsoft.com/office/2007/relationships/hdphoto" Target="../media/hdphoto2.wdp"/><Relationship Id="rId2" Type="http://schemas.openxmlformats.org/officeDocument/2006/relationships/tags" Target="../tags/tag67.xml"/><Relationship Id="rId1" Type="http://schemas.openxmlformats.org/officeDocument/2006/relationships/vmlDrawing" Target="../drawings/vmlDrawing1.vml"/><Relationship Id="rId6" Type="http://schemas.openxmlformats.org/officeDocument/2006/relationships/tags" Target="../tags/tag70.xml"/><Relationship Id="rId11" Type="http://schemas.openxmlformats.org/officeDocument/2006/relationships/image" Target="../media/image13.jpeg"/><Relationship Id="rId5" Type="http://schemas.openxmlformats.org/officeDocument/2006/relationships/tags" Target="../tags/tag69.xml"/><Relationship Id="rId10" Type="http://schemas.openxmlformats.org/officeDocument/2006/relationships/image" Target="../media/image12.png"/><Relationship Id="rId4" Type="http://schemas.openxmlformats.org/officeDocument/2006/relationships/control" Target="../activeX/activeX1.xml"/><Relationship Id="rId9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74.xml"/><Relationship Id="rId7" Type="http://schemas.openxmlformats.org/officeDocument/2006/relationships/image" Target="../media/image26.jpeg"/><Relationship Id="rId12" Type="http://schemas.openxmlformats.org/officeDocument/2006/relationships/image" Target="../media/image4.png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notesSlide" Target="../notesSlides/notesSlide26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3.png"/><Relationship Id="rId4" Type="http://schemas.openxmlformats.org/officeDocument/2006/relationships/tags" Target="../tags/tag75.xml"/><Relationship Id="rId9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2.xml"/><Relationship Id="rId7" Type="http://schemas.openxmlformats.org/officeDocument/2006/relationships/image" Target="../media/image13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5.xml"/><Relationship Id="rId7" Type="http://schemas.openxmlformats.org/officeDocument/2006/relationships/image" Target="../media/image13.jpe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18.xml"/><Relationship Id="rId7" Type="http://schemas.openxmlformats.org/officeDocument/2006/relationships/image" Target="../media/image12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4.jpe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1.xml"/><Relationship Id="rId7" Type="http://schemas.openxmlformats.org/officeDocument/2006/relationships/image" Target="../media/image13.jpe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4.xml"/><Relationship Id="rId7" Type="http://schemas.openxmlformats.org/officeDocument/2006/relationships/image" Target="../media/image13.jpe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7.xml"/><Relationship Id="rId7" Type="http://schemas.openxmlformats.org/officeDocument/2006/relationships/image" Target="../media/image13.jpe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800600" y="0"/>
            <a:ext cx="4343400" cy="6810375"/>
            <a:chOff x="4800600" y="4763"/>
            <a:chExt cx="4343400" cy="6810375"/>
          </a:xfrm>
        </p:grpSpPr>
        <p:grpSp>
          <p:nvGrpSpPr>
            <p:cNvPr id="17" name="Group 10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800600" y="4763"/>
              <a:ext cx="4343400" cy="6810375"/>
              <a:chOff x="4085582" y="4369"/>
              <a:chExt cx="5079606" cy="6810087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085582" y="4369"/>
                <a:ext cx="5079606" cy="6810087"/>
              </a:xfrm>
              <a:prstGeom prst="rect">
                <a:avLst/>
              </a:prstGeom>
              <a:noFill/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29" name="Picture 9" descr="email22.bmp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7032" y="87287"/>
                <a:ext cx="4819040" cy="90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5069652" y="2754868"/>
              <a:ext cx="3678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rPr>
                <a:t>Zoology Department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63106" y="2325582"/>
              <a:ext cx="359989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College of Science, 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6994" y="1219200"/>
              <a:ext cx="2270206" cy="9305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</p:pic>
        <p:pic>
          <p:nvPicPr>
            <p:cNvPr id="27" name="Picture 6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3667"/>
            <a:stretch/>
          </p:blipFill>
          <p:spPr bwMode="auto">
            <a:xfrm>
              <a:off x="4876800" y="3216206"/>
              <a:ext cx="4043688" cy="34893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337" y="0"/>
            <a:ext cx="4940427" cy="6858000"/>
          </a:xfrm>
          <a:prstGeom prst="rect">
            <a:avLst/>
          </a:prstGeom>
        </p:spPr>
      </p:pic>
      <p:sp>
        <p:nvSpPr>
          <p:cNvPr id="4" name="Sun 3"/>
          <p:cNvSpPr/>
          <p:nvPr/>
        </p:nvSpPr>
        <p:spPr>
          <a:xfrm>
            <a:off x="2362200" y="4876800"/>
            <a:ext cx="380999" cy="381000"/>
          </a:xfrm>
          <a:prstGeom prst="sun">
            <a:avLst>
              <a:gd name="adj" fmla="val 23461"/>
            </a:avLst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aque 4"/>
          <p:cNvSpPr/>
          <p:nvPr/>
        </p:nvSpPr>
        <p:spPr>
          <a:xfrm>
            <a:off x="1866901" y="1527322"/>
            <a:ext cx="1371600" cy="304800"/>
          </a:xfrm>
          <a:prstGeom prst="plaque">
            <a:avLst>
              <a:gd name="adj" fmla="val 27138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FF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علم الأحياء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591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6B5195B-601D-4AED-983F-C44DCDDCE024}" type="slidenum">
              <a:rPr lang="ar-SA" altLang="en-US" sz="140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GB" altLang="en-US" sz="140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282700"/>
            <a:ext cx="5943600" cy="5575300"/>
          </a:xfr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Many steps of meiosis resemble steps in mitosis.</a:t>
            </a:r>
          </a:p>
          <a:p>
            <a:pPr eaLnBrk="1" hangingPunct="1">
              <a:lnSpc>
                <a:spcPct val="120000"/>
              </a:lnSpc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Both are preceded by the replication of chromosomes.</a:t>
            </a:r>
          </a:p>
          <a:p>
            <a:pPr eaLnBrk="1" hangingPunct="1">
              <a:lnSpc>
                <a:spcPct val="120000"/>
              </a:lnSpc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However, in meiosis, chromosomes replicate once followed by two consecutive cell divisions,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meiosis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meiosis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which results in </a:t>
            </a: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four daughter cells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  <a:p>
            <a:pPr eaLnBrk="1" hangingPunct="1">
              <a:lnSpc>
                <a:spcPct val="120000"/>
              </a:lnSpc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final daughter cell has only half chromosomes number (</a:t>
            </a: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haploid)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120000"/>
              </a:lnSpc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Meiosis reduces chromosome number by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copying the chromosomes once, </a:t>
            </a:r>
            <a:r>
              <a:rPr lang="en-US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but dividing twice</a:t>
            </a:r>
            <a:r>
              <a:rPr 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lnSpc>
                <a:spcPct val="120000"/>
              </a:lnSpc>
              <a:buClr>
                <a:srgbClr val="0000FF"/>
              </a:buClr>
              <a:buFont typeface="Wingdings" pitchFamily="2" charset="2"/>
              <a:buChar char="§"/>
              <a:tabLst>
                <a:tab pos="2743200" algn="l"/>
              </a:tabLst>
              <a:defRPr/>
            </a:pPr>
            <a:r>
              <a:rPr 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first division (meiosis </a:t>
            </a:r>
            <a:r>
              <a:rPr 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</a:t>
            </a:r>
            <a:r>
              <a:rPr 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separates </a:t>
            </a:r>
            <a:r>
              <a:rPr lang="en-US" sz="1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homologous chromosomes</a:t>
            </a:r>
            <a:r>
              <a:rPr 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lnSpc>
                <a:spcPct val="120000"/>
              </a:lnSpc>
              <a:buClr>
                <a:srgbClr val="0000FF"/>
              </a:buClr>
              <a:buFont typeface="Wingdings" pitchFamily="2" charset="2"/>
              <a:buChar char="§"/>
              <a:tabLst>
                <a:tab pos="2743200" algn="l"/>
              </a:tabLst>
              <a:defRPr/>
            </a:pPr>
            <a:r>
              <a:rPr 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second (meiosis </a:t>
            </a:r>
            <a:r>
              <a:rPr 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II</a:t>
            </a:r>
            <a:r>
              <a:rPr 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separates </a:t>
            </a:r>
            <a:r>
              <a:rPr lang="en-US" sz="1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sister chromatids</a:t>
            </a:r>
            <a:r>
              <a:rPr lang="en-US" sz="16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0104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Meiosis (Reduction Division) </a:t>
            </a:r>
            <a:r>
              <a:rPr lang="ar-EG" sz="2800" b="1" dirty="0" smtClean="0">
                <a:ln w="11430"/>
                <a:gradFill flip="none" rotWithShape="1">
                  <a:gsLst>
                    <a:gs pos="0">
                      <a:srgbClr val="FF00FF"/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ar-EG" sz="2800" b="1" dirty="0" smtClean="0">
                <a:ln w="11430"/>
                <a:gradFill flip="none" rotWithShape="1">
                  <a:gsLst>
                    <a:gs pos="0">
                      <a:srgbClr val="FF00FF"/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educes chromosome number from </a:t>
            </a:r>
            <a:r>
              <a:rPr lang="en-US" sz="2000" b="1" u="sng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diploid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to </a:t>
            </a:r>
            <a:r>
              <a:rPr lang="en-US" sz="2000" b="1" u="sng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haploid</a:t>
            </a: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6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5867400" y="1219200"/>
            <a:ext cx="321945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14300" y="6544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6"/>
          <p:cNvSpPr>
            <a:spLocks noChangeArrowheads="1"/>
          </p:cNvSpPr>
          <p:nvPr/>
        </p:nvSpPr>
        <p:spPr bwMode="auto">
          <a:xfrm>
            <a:off x="8077200" y="4114800"/>
            <a:ext cx="304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14600" y="1995488"/>
            <a:ext cx="4648200" cy="671512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2000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1)- interphase</a:t>
            </a:r>
            <a:r>
              <a:rPr 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chromosomes are replicated to form sister chromatids.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304800" y="1143000"/>
            <a:ext cx="510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339933"/>
              </a:buClr>
              <a:defRPr/>
            </a:pPr>
            <a:r>
              <a:rPr lang="en-US" sz="2800" b="1" u="sng" dirty="0" smtClean="0">
                <a:ln w="11430"/>
                <a:solidFill>
                  <a:srgbClr val="FF0000"/>
                </a:solidFill>
              </a:rPr>
              <a:t>A)- Meiosis </a:t>
            </a:r>
            <a:r>
              <a:rPr lang="en-US" sz="2800" b="1" u="sng" dirty="0" smtClean="0">
                <a:ln w="11430"/>
                <a:solidFill>
                  <a:srgbClr val="FF0000"/>
                </a:solidFill>
                <a:latin typeface="Times New Roman" charset="0"/>
                <a:cs typeface="Times New Roman" charset="0"/>
              </a:rPr>
              <a:t>I</a:t>
            </a:r>
            <a:r>
              <a:rPr lang="en-US" sz="2800" b="1" u="sng" dirty="0" smtClean="0">
                <a:ln w="11430"/>
                <a:solidFill>
                  <a:srgbClr val="FF0000"/>
                </a:solidFill>
              </a:rPr>
              <a:t>:</a:t>
            </a:r>
            <a:endParaRPr lang="en-GB" sz="2000" b="1" dirty="0" smtClean="0">
              <a:ln w="11430"/>
              <a:solidFill>
                <a:srgbClr val="FF0000"/>
              </a:solidFill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1981200"/>
            <a:ext cx="8839200" cy="4781551"/>
            <a:chOff x="0" y="1248"/>
            <a:chExt cx="5568" cy="3012"/>
          </a:xfrm>
        </p:grpSpPr>
        <p:pic>
          <p:nvPicPr>
            <p:cNvPr id="9226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29" t="26723" r="51675" b="3445"/>
            <a:stretch>
              <a:fillRect/>
            </a:stretch>
          </p:blipFill>
          <p:spPr bwMode="auto">
            <a:xfrm>
              <a:off x="0" y="1248"/>
              <a:ext cx="1404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>
              <a:off x="1434" y="2496"/>
              <a:ext cx="4134" cy="1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342900" indent="-342900">
                <a:spcBef>
                  <a:spcPct val="20000"/>
                </a:spcBef>
                <a:buClr>
                  <a:srgbClr val="339933"/>
                </a:buClr>
                <a:tabLst>
                  <a:tab pos="2743200" algn="l"/>
                </a:tabLst>
                <a:defRPr/>
              </a:pPr>
              <a:r>
                <a:rPr lang="en-US" sz="2000" b="1" u="sng" dirty="0">
                  <a:solidFill>
                    <a:srgbClr val="0000FF"/>
                  </a:solidFill>
                  <a:ea typeface="ＭＳ Ｐゴシック" charset="0"/>
                </a:rPr>
                <a:t>2)- Prophase </a:t>
              </a:r>
              <a:r>
                <a:rPr lang="en-US" sz="2000" b="1" u="sng" dirty="0">
                  <a:solidFill>
                    <a:srgbClr val="0000FF"/>
                  </a:solidFill>
                  <a:latin typeface="Times New Roman" charset="0"/>
                  <a:ea typeface="ＭＳ Ｐゴシック" charset="0"/>
                  <a:cs typeface="Times New Roman" charset="0"/>
                </a:rPr>
                <a:t>I</a:t>
              </a:r>
              <a:r>
                <a:rPr lang="en-US" sz="2000" b="1" u="sng" dirty="0">
                  <a:solidFill>
                    <a:srgbClr val="0000FF"/>
                  </a:solidFill>
                  <a:ea typeface="ＭＳ Ｐゴシック" charset="0"/>
                </a:rPr>
                <a:t>,</a:t>
              </a:r>
              <a:r>
                <a:rPr lang="en-US" sz="2000" b="1" dirty="0">
                  <a:solidFill>
                    <a:srgbClr val="000000"/>
                  </a:solidFill>
                  <a:ea typeface="ＭＳ Ｐゴシック" charset="0"/>
                </a:rPr>
                <a:t> </a:t>
              </a:r>
              <a:endParaRPr lang="en-US" sz="2000" b="1" dirty="0" smtClean="0">
                <a:solidFill>
                  <a:srgbClr val="000000"/>
                </a:solidFill>
                <a:ea typeface="ＭＳ Ｐゴシック" charset="0"/>
              </a:endParaRPr>
            </a:p>
            <a:p>
              <a:pPr marL="342900" indent="-342900">
                <a:spcBef>
                  <a:spcPct val="20000"/>
                </a:spcBef>
                <a:buFont typeface="+mj-lt"/>
                <a:buAutoNum type="alphaLcParenR"/>
                <a:tabLst>
                  <a:tab pos="2743200" algn="l"/>
                </a:tabLst>
                <a:defRPr/>
              </a:pPr>
              <a:r>
                <a:rPr lang="en-US" sz="2000" b="1" dirty="0">
                  <a:solidFill>
                    <a:srgbClr val="000000"/>
                  </a:solidFill>
                  <a:ea typeface="ＭＳ Ｐゴシック" charset="0"/>
                </a:rPr>
                <a:t>T</a:t>
              </a:r>
              <a:r>
                <a:rPr lang="en-US" sz="2000" b="1" dirty="0" smtClean="0">
                  <a:solidFill>
                    <a:srgbClr val="000000"/>
                  </a:solidFill>
                  <a:ea typeface="ＭＳ Ｐゴシック" charset="0"/>
                </a:rPr>
                <a:t>he </a:t>
              </a:r>
              <a:r>
                <a:rPr lang="en-US" sz="2000" b="1" dirty="0">
                  <a:solidFill>
                    <a:srgbClr val="000000"/>
                  </a:solidFill>
                  <a:ea typeface="ＭＳ Ｐゴシック" charset="0"/>
                </a:rPr>
                <a:t>chromosomes condense and homologous chromosomes pair up to form </a:t>
              </a:r>
              <a:r>
                <a:rPr lang="en-US" sz="2000" b="1" dirty="0">
                  <a:solidFill>
                    <a:srgbClr val="FF0000"/>
                  </a:solidFill>
                  <a:ea typeface="ＭＳ Ｐゴシック" charset="0"/>
                </a:rPr>
                <a:t>tetrads</a:t>
              </a:r>
              <a:r>
                <a:rPr lang="en-US" sz="2000" b="1" dirty="0">
                  <a:solidFill>
                    <a:srgbClr val="000000"/>
                  </a:solidFill>
                  <a:ea typeface="ＭＳ Ｐゴシック" charset="0"/>
                </a:rPr>
                <a:t>.</a:t>
              </a:r>
            </a:p>
            <a:p>
              <a:pPr marL="342900" indent="-342900">
                <a:spcBef>
                  <a:spcPct val="20000"/>
                </a:spcBef>
                <a:buFont typeface="+mj-lt"/>
                <a:buAutoNum type="alphaLcParenR"/>
                <a:tabLst>
                  <a:tab pos="2743200" algn="l"/>
                </a:tabLst>
                <a:defRPr/>
              </a:pPr>
              <a:r>
                <a:rPr lang="en-US" sz="2000" b="1" dirty="0">
                  <a:solidFill>
                    <a:srgbClr val="000000"/>
                  </a:solidFill>
                  <a:ea typeface="ＭＳ Ｐゴシック" charset="0"/>
                </a:rPr>
                <a:t>Homologous chromosomes </a:t>
              </a:r>
              <a:r>
                <a:rPr lang="en-US" sz="2000" b="1" dirty="0" smtClean="0">
                  <a:solidFill>
                    <a:srgbClr val="000000"/>
                  </a:solidFill>
                  <a:ea typeface="ＭＳ Ｐゴシック" charset="0"/>
                </a:rPr>
                <a:t>attach together.</a:t>
              </a:r>
              <a:endParaRPr lang="en-US" sz="2000" b="1" dirty="0">
                <a:solidFill>
                  <a:srgbClr val="000000"/>
                </a:solidFill>
                <a:ea typeface="ＭＳ Ｐゴシック" charset="0"/>
              </a:endParaRPr>
            </a:p>
            <a:p>
              <a:pPr marL="342900" indent="-342900">
                <a:spcBef>
                  <a:spcPct val="20000"/>
                </a:spcBef>
                <a:buFont typeface="+mj-lt"/>
                <a:buAutoNum type="alphaLcParenR"/>
                <a:tabLst>
                  <a:tab pos="2743200" algn="l"/>
                </a:tabLst>
                <a:defRPr/>
              </a:pPr>
              <a:r>
                <a:rPr lang="en-US" sz="2000" b="1" dirty="0" smtClean="0">
                  <a:solidFill>
                    <a:srgbClr val="000000"/>
                  </a:solidFill>
                  <a:ea typeface="ＭＳ Ｐゴシック" charset="0"/>
                </a:rPr>
                <a:t>Chromatids </a:t>
              </a:r>
              <a:r>
                <a:rPr lang="en-US" sz="2000" b="1" dirty="0">
                  <a:solidFill>
                    <a:srgbClr val="000000"/>
                  </a:solidFill>
                  <a:ea typeface="ＭＳ Ｐゴシック" charset="0"/>
                </a:rPr>
                <a:t>of homologous chromosomes are crossed </a:t>
              </a:r>
              <a:r>
                <a:rPr lang="en-US" sz="2000" b="1" dirty="0" smtClean="0">
                  <a:solidFill>
                    <a:srgbClr val="000000"/>
                  </a:solidFill>
                  <a:ea typeface="ＭＳ Ｐゴシック" charset="0"/>
                </a:rPr>
                <a:t>at (</a:t>
              </a:r>
              <a:r>
                <a:rPr lang="en-US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Ｐゴシック" charset="0"/>
                </a:rPr>
                <a:t>chiasmata</a:t>
              </a:r>
              <a:r>
                <a:rPr lang="en-US" sz="2000" b="1" dirty="0" smtClean="0">
                  <a:solidFill>
                    <a:srgbClr val="000000"/>
                  </a:solidFill>
                  <a:ea typeface="ＭＳ Ｐゴシック" charset="0"/>
                </a:rPr>
                <a:t>). </a:t>
              </a:r>
            </a:p>
            <a:p>
              <a:pPr marL="342900" indent="-342900">
                <a:spcBef>
                  <a:spcPct val="20000"/>
                </a:spcBef>
                <a:buFont typeface="+mj-lt"/>
                <a:buAutoNum type="alphaLcParenR"/>
                <a:tabLst>
                  <a:tab pos="2743200" algn="l"/>
                </a:tabLst>
                <a:defRPr/>
              </a:pPr>
              <a:r>
                <a:rPr lang="en-US" sz="2000" b="1" dirty="0">
                  <a:solidFill>
                    <a:srgbClr val="000000"/>
                  </a:solidFill>
                  <a:ea typeface="ＭＳ Ｐゴシック" charset="0"/>
                </a:rPr>
                <a:t>S</a:t>
              </a:r>
              <a:r>
                <a:rPr lang="en-US" sz="2000" b="1" dirty="0" smtClean="0">
                  <a:solidFill>
                    <a:srgbClr val="000000"/>
                  </a:solidFill>
                  <a:ea typeface="ＭＳ Ｐゴシック" charset="0"/>
                </a:rPr>
                <a:t>egments </a:t>
              </a:r>
              <a:r>
                <a:rPr lang="en-US" sz="2000" b="1" dirty="0">
                  <a:solidFill>
                    <a:srgbClr val="000000"/>
                  </a:solidFill>
                  <a:ea typeface="ＭＳ Ｐゴシック" charset="0"/>
                </a:rPr>
                <a:t>of the chromosomes are exchanged (</a:t>
              </a:r>
              <a:r>
                <a:rPr lang="en-U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ea typeface="ＭＳ Ｐゴシック" charset="0"/>
                </a:rPr>
                <a:t>Crossing Over</a:t>
              </a:r>
              <a:r>
                <a:rPr lang="en-US" sz="2000" b="1" dirty="0">
                  <a:solidFill>
                    <a:srgbClr val="000000"/>
                  </a:solidFill>
                  <a:ea typeface="ＭＳ Ｐゴシック" charset="0"/>
                </a:rPr>
                <a:t>).</a:t>
              </a:r>
            </a:p>
          </p:txBody>
        </p:sp>
      </p:grpSp>
      <p:sp>
        <p:nvSpPr>
          <p:cNvPr id="9224" name="Line 6"/>
          <p:cNvSpPr>
            <a:spLocks noChangeShapeType="1"/>
          </p:cNvSpPr>
          <p:nvPr/>
        </p:nvSpPr>
        <p:spPr bwMode="auto">
          <a:xfrm>
            <a:off x="393700" y="1100138"/>
            <a:ext cx="83058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25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8" t="8064" r="4047"/>
          <a:stretch>
            <a:fillRect/>
          </a:stretch>
        </p:blipFill>
        <p:spPr bwMode="auto">
          <a:xfrm>
            <a:off x="22225" y="42863"/>
            <a:ext cx="9715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97" r="75005" b="5896"/>
          <a:stretch>
            <a:fillRect/>
          </a:stretch>
        </p:blipFill>
        <p:spPr bwMode="auto">
          <a:xfrm>
            <a:off x="6966744" y="-9525"/>
            <a:ext cx="216376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0104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Meiosis (Reduction Division) </a:t>
            </a:r>
            <a:endParaRPr lang="en-US" sz="1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203325"/>
            <a:ext cx="8839200" cy="3521075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3)- Metaphase </a:t>
            </a:r>
            <a:r>
              <a:rPr 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tetrads are all arranged at the metaphase plate.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Microtubules from one pole are attached to the kinetochore of one chromosome of each tetrad, while those from the other pole are attached to the other.</a:t>
            </a:r>
          </a:p>
          <a:p>
            <a:pPr lvl="1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4)- Anaphase </a:t>
            </a:r>
            <a:r>
              <a:rPr 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homologous                                                                                        chromosomes separate                                                                                    and are pulled toward                                                                               opposite poles. </a:t>
            </a: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58" t="25497" b="3445"/>
          <a:stretch>
            <a:fillRect/>
          </a:stretch>
        </p:blipFill>
        <p:spPr bwMode="auto">
          <a:xfrm>
            <a:off x="4114800" y="2362200"/>
            <a:ext cx="4730824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0104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Meiosis (Reduction Division) </a:t>
            </a:r>
            <a:endParaRPr lang="en-US" sz="1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5715000" cy="2794000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5)- Telophase 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Times New Roman" charset="0"/>
              </a:rPr>
              <a:t>I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,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 movement of homologous chromosomes continues until there is a haploid set at each pole.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Each chromosome consists of linked sister chromatids.</a:t>
            </a:r>
          </a:p>
          <a:p>
            <a:pPr lvl="1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8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Arial" charset="0"/>
            </a:endParaRPr>
          </a:p>
          <a:p>
            <a:pPr lvl="1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8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Arial" charset="0"/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Cytokinesis</a:t>
            </a: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  follows</a:t>
            </a:r>
            <a:endParaRPr lang="en-US" sz="2000" b="1" u="sng" dirty="0">
              <a:solidFill>
                <a:srgbClr val="80008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07" r="80772" b="6543"/>
          <a:stretch>
            <a:fillRect/>
          </a:stretch>
        </p:blipFill>
        <p:spPr bwMode="auto">
          <a:xfrm>
            <a:off x="6400800" y="1676400"/>
            <a:ext cx="22542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0104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Meiosis (Reduction Division) </a:t>
            </a:r>
            <a:endParaRPr lang="en-US" sz="1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6A23EA2-F621-40EE-A81F-D73346E778CD}" type="slidenum">
              <a:rPr lang="ar-SA" altLang="en-US" sz="140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GB" altLang="en-US" sz="1400"/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56" t="23946" r="21695" b="13989"/>
          <a:stretch>
            <a:fillRect/>
          </a:stretch>
        </p:blipFill>
        <p:spPr bwMode="auto">
          <a:xfrm>
            <a:off x="4876800" y="2209800"/>
            <a:ext cx="38766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52400"/>
            <a:ext cx="8839200" cy="523220"/>
          </a:xfr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2800" b="1" u="sng" dirty="0" smtClean="0">
                <a:ln w="11430"/>
                <a:solidFill>
                  <a:srgbClr val="FF0000"/>
                </a:solidFill>
              </a:rPr>
              <a:t>B)- Meiosis </a:t>
            </a:r>
            <a:r>
              <a:rPr lang="en-US" sz="2800" b="1" u="sng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en-US" sz="1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1" t="22705" r="61684" b="13989"/>
          <a:stretch>
            <a:fillRect/>
          </a:stretch>
        </p:blipFill>
        <p:spPr bwMode="auto">
          <a:xfrm>
            <a:off x="533400" y="2209800"/>
            <a:ext cx="17907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381000" y="1295400"/>
            <a:ext cx="87630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2)- Metaphase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sister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chromatids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 arranged at the metaphase plate.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3)- Anaphase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the centromeres of sister chromatids separate and the 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separated sister 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chromatids travel toward opposite poles. 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590800" y="3200400"/>
            <a:ext cx="2057400" cy="2667000"/>
            <a:chOff x="1632" y="2016"/>
            <a:chExt cx="1296" cy="1680"/>
          </a:xfrm>
        </p:grpSpPr>
        <p:sp>
          <p:nvSpPr>
            <p:cNvPr id="12296" name="AutoShape 9"/>
            <p:cNvSpPr>
              <a:spLocks noChangeArrowheads="1"/>
            </p:cNvSpPr>
            <p:nvPr/>
          </p:nvSpPr>
          <p:spPr bwMode="auto">
            <a:xfrm>
              <a:off x="1632" y="2016"/>
              <a:ext cx="1296" cy="240"/>
            </a:xfrm>
            <a:prstGeom prst="rightArrow">
              <a:avLst>
                <a:gd name="adj1" fmla="val 50000"/>
                <a:gd name="adj2" fmla="val 135000"/>
              </a:avLst>
            </a:prstGeom>
            <a:solidFill>
              <a:srgbClr val="FF00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297" name="AutoShape 10"/>
            <p:cNvSpPr>
              <a:spLocks noChangeArrowheads="1"/>
            </p:cNvSpPr>
            <p:nvPr/>
          </p:nvSpPr>
          <p:spPr bwMode="auto">
            <a:xfrm>
              <a:off x="1632" y="3456"/>
              <a:ext cx="1296" cy="240"/>
            </a:xfrm>
            <a:prstGeom prst="rightArrow">
              <a:avLst>
                <a:gd name="adj1" fmla="val 50000"/>
                <a:gd name="adj2" fmla="val 135000"/>
              </a:avLst>
            </a:prstGeom>
            <a:solidFill>
              <a:srgbClr val="FF00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81000" y="685800"/>
            <a:ext cx="8077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96875">
              <a:buFont typeface="+mj-lt"/>
              <a:buAutoNum type="arabicParenR"/>
            </a:pP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Prophase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II,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spindle apparatus forms, attaches to kinetochores of each sister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chromatid,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moves them around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736725"/>
            <a:ext cx="5334000" cy="3140075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4)- 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Telophase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separated sister </a:t>
            </a:r>
            <a:r>
              <a:rPr lang="en-US" sz="20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chromatids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arrive at opposite poles.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Nuclei are formed around the </a:t>
            </a:r>
            <a:r>
              <a:rPr lang="en-US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chromatids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Cytokinesis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separates the cytoplasm.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 the end of meiosis, there are </a:t>
            </a:r>
            <a:r>
              <a:rPr 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four haploid daughter cells.</a:t>
            </a: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42" t="23946" r="357" b="13991"/>
          <a:stretch>
            <a:fillRect/>
          </a:stretch>
        </p:blipFill>
        <p:spPr bwMode="auto">
          <a:xfrm>
            <a:off x="6450013" y="1143000"/>
            <a:ext cx="2693987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0104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Meiosis (Reduction Division) </a:t>
            </a:r>
            <a:endParaRPr lang="en-US" sz="1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1265238"/>
            <a:ext cx="6781800" cy="563562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b="1" u="sng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Meiosis Division</a:t>
            </a:r>
            <a:r>
              <a:rPr lang="en-GB" sz="4000" b="1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 </a:t>
            </a:r>
            <a:r>
              <a:rPr lang="en-GB" sz="2000" b="1" dirty="0">
                <a:ea typeface="ＭＳ Ｐゴシック" charset="0"/>
              </a:rPr>
              <a:t>(</a:t>
            </a:r>
            <a:r>
              <a:rPr lang="en-GB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Reduction Division)</a:t>
            </a:r>
            <a:r>
              <a:rPr lang="en-GB" sz="4000" dirty="0">
                <a:ea typeface="ＭＳ Ｐゴシック" charset="0"/>
              </a:rPr>
              <a:t> 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143000" y="3124200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A)-</a:t>
            </a:r>
            <a:r>
              <a:rPr lang="en-GB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Meiosis </a:t>
            </a:r>
            <a:r>
              <a:rPr lang="en-GB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6019800" y="3124200"/>
            <a:ext cx="228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B)-</a:t>
            </a:r>
            <a:r>
              <a:rPr lang="en-GB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Meiosis </a:t>
            </a:r>
            <a:r>
              <a:rPr lang="en-GB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152400" y="3810000"/>
            <a:ext cx="3962400" cy="14430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85194" dir="6993903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Separate homologous</a:t>
            </a:r>
            <a:r>
              <a:rPr lang="en-GB" sz="20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GB" sz="20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chromosomes. </a:t>
            </a:r>
          </a:p>
          <a:p>
            <a:pPr algn="ctr">
              <a:spcBef>
                <a:spcPct val="50000"/>
              </a:spcBef>
              <a:defRPr/>
            </a:pPr>
            <a:r>
              <a:rPr lang="en-GB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en-GB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Results in 2 cells with replicated chromosomes.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4953000" y="3733800"/>
            <a:ext cx="4038600" cy="17653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85194" dir="6993903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No further replication of</a:t>
            </a:r>
            <a:r>
              <a:rPr lang="en-GB" sz="20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GB" sz="20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chromosomes.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en-GB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Occurs in the newly resulting</a:t>
            </a:r>
            <a:r>
              <a:rPr lang="en-GB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GB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cells from Meiosis </a:t>
            </a:r>
            <a:r>
              <a:rPr lang="en-GB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I.</a:t>
            </a:r>
          </a:p>
          <a:p>
            <a:pPr algn="ctr">
              <a:spcBef>
                <a:spcPct val="50000"/>
              </a:spcBef>
              <a:defRPr/>
            </a:pPr>
            <a:r>
              <a:rPr lang="en-GB" sz="16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GB" sz="1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 haploid cells</a:t>
            </a:r>
            <a:r>
              <a:rPr lang="en-GB" sz="16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304800" y="5562600"/>
            <a:ext cx="830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It occurs mainly in sex gonads to form </a:t>
            </a:r>
            <a:r>
              <a:rPr lang="en-GB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Gametes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 (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sperms and ova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)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304800" y="6105525"/>
            <a:ext cx="8458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Each of the resulting cells has half number of chromosomes of the original cell (23 in human). Thus, it is called </a:t>
            </a:r>
            <a:r>
              <a:rPr lang="en-GB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Reduction Division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 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133600" y="1752600"/>
            <a:ext cx="4953000" cy="1371600"/>
            <a:chOff x="1344" y="336"/>
            <a:chExt cx="3120" cy="864"/>
          </a:xfrm>
        </p:grpSpPr>
        <p:sp>
          <p:nvSpPr>
            <p:cNvPr id="14346" name="Line 11"/>
            <p:cNvSpPr>
              <a:spLocks noChangeShapeType="1"/>
            </p:cNvSpPr>
            <p:nvPr/>
          </p:nvSpPr>
          <p:spPr bwMode="auto">
            <a:xfrm>
              <a:off x="2976" y="336"/>
              <a:ext cx="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7" name="Line 12"/>
            <p:cNvSpPr>
              <a:spLocks noChangeShapeType="1"/>
            </p:cNvSpPr>
            <p:nvPr/>
          </p:nvSpPr>
          <p:spPr bwMode="auto">
            <a:xfrm>
              <a:off x="1344" y="864"/>
              <a:ext cx="31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8" name="Line 13"/>
            <p:cNvSpPr>
              <a:spLocks noChangeShapeType="1"/>
            </p:cNvSpPr>
            <p:nvPr/>
          </p:nvSpPr>
          <p:spPr bwMode="auto">
            <a:xfrm>
              <a:off x="1344" y="864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9" name="Line 14"/>
            <p:cNvSpPr>
              <a:spLocks noChangeShapeType="1"/>
            </p:cNvSpPr>
            <p:nvPr/>
          </p:nvSpPr>
          <p:spPr bwMode="auto">
            <a:xfrm>
              <a:off x="4464" y="864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0" name="Text Box 15"/>
            <p:cNvSpPr txBox="1">
              <a:spLocks noChangeArrowheads="1"/>
            </p:cNvSpPr>
            <p:nvPr/>
          </p:nvSpPr>
          <p:spPr bwMode="auto">
            <a:xfrm>
              <a:off x="2208" y="864"/>
              <a:ext cx="16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Occurs in two steps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7" name="Picture 1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1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2737824" y="152400"/>
            <a:ext cx="3785011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ＭＳ Ｐゴシック" charset="0"/>
              </a:rPr>
              <a:t>Meiosis: </a:t>
            </a: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ＭＳ Ｐゴシック" charset="0"/>
              </a:rPr>
              <a:t>Summary</a:t>
            </a:r>
            <a:endParaRPr lang="en-GB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ＭＳ Ｐゴシック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  <p:bldP spid="38917" grpId="0"/>
      <p:bldP spid="38918" grpId="0" animBg="1"/>
      <p:bldP spid="38919" grpId="0" animBg="1"/>
      <p:bldP spid="38920" grpId="0"/>
      <p:bldP spid="389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184900" y="2125663"/>
            <a:ext cx="673100" cy="3338512"/>
            <a:chOff x="3896" y="1056"/>
            <a:chExt cx="424" cy="2103"/>
          </a:xfrm>
        </p:grpSpPr>
        <p:grpSp>
          <p:nvGrpSpPr>
            <p:cNvPr id="15381" name="Group 3"/>
            <p:cNvGrpSpPr>
              <a:grpSpLocks/>
            </p:cNvGrpSpPr>
            <p:nvPr/>
          </p:nvGrpSpPr>
          <p:grpSpPr bwMode="auto">
            <a:xfrm>
              <a:off x="3896" y="1343"/>
              <a:ext cx="202" cy="1816"/>
              <a:chOff x="3896" y="1343"/>
              <a:chExt cx="202" cy="1816"/>
            </a:xfrm>
          </p:grpSpPr>
          <p:sp>
            <p:nvSpPr>
              <p:cNvPr id="15386" name="AutoShape 4"/>
              <p:cNvSpPr>
                <a:spLocks noChangeArrowheads="1"/>
              </p:cNvSpPr>
              <p:nvPr/>
            </p:nvSpPr>
            <p:spPr bwMode="auto">
              <a:xfrm rot="-5114182">
                <a:off x="3464" y="2535"/>
                <a:ext cx="1056" cy="19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39"/>
                  </a:gs>
                  <a:gs pos="50000">
                    <a:srgbClr val="0000FF"/>
                  </a:gs>
                  <a:gs pos="100000">
                    <a:srgbClr val="000039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5387" name="AutoShape 5"/>
              <p:cNvSpPr>
                <a:spLocks noChangeArrowheads="1"/>
              </p:cNvSpPr>
              <p:nvPr/>
            </p:nvSpPr>
            <p:spPr bwMode="auto">
              <a:xfrm rot="-5650226">
                <a:off x="3618" y="1631"/>
                <a:ext cx="767" cy="19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39"/>
                  </a:gs>
                  <a:gs pos="50000">
                    <a:srgbClr val="0000FF"/>
                  </a:gs>
                  <a:gs pos="100000">
                    <a:srgbClr val="000039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5388" name="Rectangle 6"/>
              <p:cNvSpPr>
                <a:spLocks noChangeArrowheads="1"/>
              </p:cNvSpPr>
              <p:nvPr/>
            </p:nvSpPr>
            <p:spPr bwMode="auto">
              <a:xfrm rot="-5400000">
                <a:off x="3880" y="2055"/>
                <a:ext cx="288" cy="9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5382" name="Group 7"/>
            <p:cNvGrpSpPr>
              <a:grpSpLocks/>
            </p:cNvGrpSpPr>
            <p:nvPr/>
          </p:nvGrpSpPr>
          <p:grpSpPr bwMode="auto">
            <a:xfrm rot="-5400000">
              <a:off x="3176" y="2008"/>
              <a:ext cx="2096" cy="192"/>
              <a:chOff x="2032" y="2304"/>
              <a:chExt cx="2096" cy="192"/>
            </a:xfrm>
          </p:grpSpPr>
          <p:sp>
            <p:nvSpPr>
              <p:cNvPr id="15383" name="AutoShape 8"/>
              <p:cNvSpPr>
                <a:spLocks noChangeArrowheads="1"/>
              </p:cNvSpPr>
              <p:nvPr/>
            </p:nvSpPr>
            <p:spPr bwMode="auto">
              <a:xfrm rot="-392198">
                <a:off x="2032" y="2304"/>
                <a:ext cx="1056" cy="19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39"/>
                  </a:gs>
                  <a:gs pos="50000">
                    <a:srgbClr val="0000FF"/>
                  </a:gs>
                  <a:gs pos="100000">
                    <a:srgbClr val="000039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5384" name="AutoShape 9"/>
              <p:cNvSpPr>
                <a:spLocks noChangeArrowheads="1"/>
              </p:cNvSpPr>
              <p:nvPr/>
            </p:nvSpPr>
            <p:spPr bwMode="auto">
              <a:xfrm rot="321349">
                <a:off x="3072" y="2304"/>
                <a:ext cx="1056" cy="19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39"/>
                  </a:gs>
                  <a:gs pos="50000">
                    <a:srgbClr val="0000FF"/>
                  </a:gs>
                  <a:gs pos="100000">
                    <a:srgbClr val="000039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5385" name="Rectangle 10"/>
              <p:cNvSpPr>
                <a:spLocks noChangeArrowheads="1"/>
              </p:cNvSpPr>
              <p:nvPr/>
            </p:nvSpPr>
            <p:spPr bwMode="auto">
              <a:xfrm>
                <a:off x="2936" y="2312"/>
                <a:ext cx="288" cy="9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39947" name="AutoShape 11"/>
          <p:cNvSpPr>
            <a:spLocks noChangeArrowheads="1"/>
          </p:cNvSpPr>
          <p:nvPr/>
        </p:nvSpPr>
        <p:spPr bwMode="auto">
          <a:xfrm rot="-4902171">
            <a:off x="6019800" y="2303463"/>
            <a:ext cx="609600" cy="3048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00051"/>
              </a:gs>
              <a:gs pos="50000">
                <a:srgbClr val="0000FF"/>
              </a:gs>
              <a:gs pos="100000">
                <a:srgbClr val="00005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15364" name="Group 12"/>
          <p:cNvGrpSpPr>
            <a:grpSpLocks/>
          </p:cNvGrpSpPr>
          <p:nvPr/>
        </p:nvGrpSpPr>
        <p:grpSpPr bwMode="auto">
          <a:xfrm>
            <a:off x="2286000" y="2125663"/>
            <a:ext cx="609600" cy="3403600"/>
            <a:chOff x="1440" y="1008"/>
            <a:chExt cx="384" cy="2144"/>
          </a:xfrm>
        </p:grpSpPr>
        <p:grpSp>
          <p:nvGrpSpPr>
            <p:cNvPr id="15373" name="Group 13"/>
            <p:cNvGrpSpPr>
              <a:grpSpLocks/>
            </p:cNvGrpSpPr>
            <p:nvPr/>
          </p:nvGrpSpPr>
          <p:grpSpPr bwMode="auto">
            <a:xfrm rot="-5400000">
              <a:off x="484" y="1964"/>
              <a:ext cx="2104" cy="192"/>
              <a:chOff x="2016" y="1920"/>
              <a:chExt cx="2104" cy="192"/>
            </a:xfrm>
          </p:grpSpPr>
          <p:sp>
            <p:nvSpPr>
              <p:cNvPr id="15378" name="AutoShape 14"/>
              <p:cNvSpPr>
                <a:spLocks noChangeArrowheads="1"/>
              </p:cNvSpPr>
              <p:nvPr/>
            </p:nvSpPr>
            <p:spPr bwMode="auto">
              <a:xfrm rot="285818">
                <a:off x="2016" y="1920"/>
                <a:ext cx="1056" cy="19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5379" name="AutoShape 15"/>
              <p:cNvSpPr>
                <a:spLocks noChangeArrowheads="1"/>
              </p:cNvSpPr>
              <p:nvPr/>
            </p:nvSpPr>
            <p:spPr bwMode="auto">
              <a:xfrm rot="-250226">
                <a:off x="3064" y="1920"/>
                <a:ext cx="1056" cy="19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5380" name="Rectangle 16"/>
              <p:cNvSpPr>
                <a:spLocks noChangeArrowheads="1"/>
              </p:cNvSpPr>
              <p:nvPr/>
            </p:nvSpPr>
            <p:spPr bwMode="auto">
              <a:xfrm>
                <a:off x="2928" y="2000"/>
                <a:ext cx="288" cy="96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5374" name="Group 17"/>
            <p:cNvGrpSpPr>
              <a:grpSpLocks/>
            </p:cNvGrpSpPr>
            <p:nvPr/>
          </p:nvGrpSpPr>
          <p:grpSpPr bwMode="auto">
            <a:xfrm>
              <a:off x="1620" y="1295"/>
              <a:ext cx="204" cy="1857"/>
              <a:chOff x="1620" y="1295"/>
              <a:chExt cx="204" cy="1857"/>
            </a:xfrm>
          </p:grpSpPr>
          <p:sp>
            <p:nvSpPr>
              <p:cNvPr id="15375" name="AutoShape 18"/>
              <p:cNvSpPr>
                <a:spLocks noChangeArrowheads="1"/>
              </p:cNvSpPr>
              <p:nvPr/>
            </p:nvSpPr>
            <p:spPr bwMode="auto">
              <a:xfrm rot="-5792197">
                <a:off x="1200" y="2528"/>
                <a:ext cx="1056" cy="19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590059"/>
                  </a:gs>
                  <a:gs pos="50000">
                    <a:srgbClr val="FF00FF"/>
                  </a:gs>
                  <a:gs pos="100000">
                    <a:srgbClr val="590059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5376" name="AutoShape 19"/>
              <p:cNvSpPr>
                <a:spLocks noChangeArrowheads="1"/>
              </p:cNvSpPr>
              <p:nvPr/>
            </p:nvSpPr>
            <p:spPr bwMode="auto">
              <a:xfrm rot="-5078650">
                <a:off x="1308" y="1607"/>
                <a:ext cx="816" cy="19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590059"/>
                  </a:gs>
                  <a:gs pos="50000">
                    <a:srgbClr val="FF00FF"/>
                  </a:gs>
                  <a:gs pos="100000">
                    <a:srgbClr val="590059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5377" name="Rectangle 20"/>
              <p:cNvSpPr>
                <a:spLocks noChangeArrowheads="1"/>
              </p:cNvSpPr>
              <p:nvPr/>
            </p:nvSpPr>
            <p:spPr bwMode="auto">
              <a:xfrm rot="-5400000">
                <a:off x="1544" y="2056"/>
                <a:ext cx="288" cy="96"/>
              </a:xfrm>
              <a:prstGeom prst="rect">
                <a:avLst/>
              </a:pr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39957" name="AutoShape 21"/>
          <p:cNvSpPr>
            <a:spLocks noChangeArrowheads="1"/>
          </p:cNvSpPr>
          <p:nvPr/>
        </p:nvSpPr>
        <p:spPr bwMode="auto">
          <a:xfrm rot="-5400000">
            <a:off x="2489200" y="2278063"/>
            <a:ext cx="609600" cy="3048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590059"/>
              </a:gs>
              <a:gs pos="50000">
                <a:srgbClr val="FF00FF"/>
              </a:gs>
              <a:gs pos="100000">
                <a:srgbClr val="59005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58" name="Rectangle 22"/>
          <p:cNvSpPr>
            <a:spLocks noChangeArrowheads="1"/>
          </p:cNvSpPr>
          <p:nvPr/>
        </p:nvSpPr>
        <p:spPr bwMode="auto">
          <a:xfrm>
            <a:off x="2286000" y="122238"/>
            <a:ext cx="4724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4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Crossing over</a:t>
            </a:r>
          </a:p>
        </p:txBody>
      </p:sp>
      <p:sp>
        <p:nvSpPr>
          <p:cNvPr id="39959" name="Rectangle 23"/>
          <p:cNvSpPr>
            <a:spLocks noChangeArrowheads="1"/>
          </p:cNvSpPr>
          <p:nvPr/>
        </p:nvSpPr>
        <p:spPr bwMode="auto">
          <a:xfrm>
            <a:off x="2286000" y="5881688"/>
            <a:ext cx="50307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Recombinant Chromosomes</a:t>
            </a:r>
            <a:endParaRPr lang="en-GB" sz="2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609600" y="1363663"/>
            <a:ext cx="1981200" cy="762000"/>
            <a:chOff x="384" y="528"/>
            <a:chExt cx="1248" cy="480"/>
          </a:xfrm>
        </p:grpSpPr>
        <p:sp>
          <p:nvSpPr>
            <p:cNvPr id="15371" name="Text Box 25"/>
            <p:cNvSpPr txBox="1">
              <a:spLocks noChangeArrowheads="1"/>
            </p:cNvSpPr>
            <p:nvPr/>
          </p:nvSpPr>
          <p:spPr bwMode="auto">
            <a:xfrm>
              <a:off x="384" y="528"/>
              <a:ext cx="91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000" b="1"/>
                <a:t>Chiasma</a:t>
              </a:r>
            </a:p>
          </p:txBody>
        </p:sp>
        <p:sp>
          <p:nvSpPr>
            <p:cNvPr id="15372" name="Line 26"/>
            <p:cNvSpPr>
              <a:spLocks noChangeShapeType="1"/>
            </p:cNvSpPr>
            <p:nvPr/>
          </p:nvSpPr>
          <p:spPr bwMode="auto">
            <a:xfrm>
              <a:off x="1248" y="672"/>
              <a:ext cx="38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3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1" name="Picture 3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3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38333 0.0 " pathEditMode="relative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38333 0.0 " pathEditMode="relative" ptsTypes="AA">
                                      <p:cBhvr>
                                        <p:cTn id="8" dur="20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333 1.51993E-6 L -0.01667 1.51993E-6 " pathEditMode="relative" ptsTypes="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1112 L 0.36667 0.0074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99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33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7" grpId="0" animBg="1"/>
      <p:bldP spid="39957" grpId="0" animBg="1"/>
      <p:bldP spid="3995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457200" y="1392238"/>
            <a:ext cx="8305800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Occurs during prophase </a:t>
            </a: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171450" indent="-171450" eaLnBrk="1" hangingPunct="1">
              <a:spcBef>
                <a:spcPct val="50000"/>
              </a:spcBef>
            </a:pPr>
            <a:endParaRPr lang="en-GB" altLang="en-US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eaLnBrk="1" hangingPunct="1">
              <a:spcBef>
                <a:spcPct val="50000"/>
              </a:spcBef>
            </a:pP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two homologous chromosomes joint together very closely.</a:t>
            </a:r>
          </a:p>
          <a:p>
            <a:pPr marL="171450" indent="-171450" eaLnBrk="1" hangingPunct="1">
              <a:spcBef>
                <a:spcPct val="50000"/>
              </a:spcBef>
            </a:pPr>
            <a:endParaRPr lang="en-GB" alt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eaLnBrk="1" hangingPunct="1">
              <a:spcBef>
                <a:spcPct val="50000"/>
              </a:spcBef>
            </a:pP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</a:t>
            </a:r>
            <a:r>
              <a:rPr lang="en-GB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non-sister</a:t>
            </a: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chromatids of the </a:t>
            </a:r>
            <a:r>
              <a:rPr lang="en-GB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homologous chromosomes</a:t>
            </a: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crossed over at a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chiasmata</a:t>
            </a:r>
            <a:r>
              <a:rPr lang="en-GB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 and exchange corresponding segments.</a:t>
            </a:r>
          </a:p>
          <a:p>
            <a:pPr marL="171450" indent="-171450" eaLnBrk="1" hangingPunct="1">
              <a:spcBef>
                <a:spcPct val="50000"/>
              </a:spcBef>
            </a:pPr>
            <a:endParaRPr lang="en-GB" alt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eaLnBrk="1" hangingPunct="1">
              <a:spcBef>
                <a:spcPct val="50000"/>
              </a:spcBef>
            </a:pP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resulting chromosomes are called </a:t>
            </a:r>
            <a:r>
              <a:rPr lang="ja-JP" alt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GB" altLang="ja-JP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recombinant chromosomes</a:t>
            </a:r>
            <a:r>
              <a:rPr lang="ja-JP" alt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en-GB" altLang="ja-JP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171450" indent="-171450" eaLnBrk="1" hangingPunct="1">
              <a:spcBef>
                <a:spcPct val="50000"/>
              </a:spcBef>
            </a:pPr>
            <a:endParaRPr lang="en-GB" alt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eaLnBrk="1" hangingPunct="1">
              <a:spcBef>
                <a:spcPct val="50000"/>
              </a:spcBef>
            </a:pPr>
            <a:r>
              <a:rPr lang="en-GB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important in genetic variation in sexual life cycle</a:t>
            </a: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2286000" y="122238"/>
            <a:ext cx="4724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4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Crossing over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0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09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09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93E6907-3971-4271-A9C5-2702909998B1}" type="slidenum">
              <a:rPr lang="ar-SA" altLang="en-US" sz="1400"/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GB" altLang="en-US" sz="1400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162050"/>
            <a:ext cx="8686800" cy="1506538"/>
          </a:xfrm>
        </p:spPr>
        <p:txBody>
          <a:bodyPr>
            <a:spAutoFit/>
          </a:bodyPr>
          <a:lstStyle/>
          <a:p>
            <a:pPr indent="-325438" eaLnBrk="1" hangingPunct="1">
              <a:lnSpc>
                <a:spcPct val="110000"/>
              </a:lnSpc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Three mechanisms contribute to genetic variation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marL="990600" lvl="1" indent="-304800" eaLnBrk="1" hangingPunct="1">
              <a:lnSpc>
                <a:spcPct val="110000"/>
              </a:lnSpc>
              <a:buClr>
                <a:srgbClr val="FF0000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independent assortment</a:t>
            </a:r>
            <a:endParaRPr lang="en-US" sz="18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990600" lvl="1" indent="-304800" eaLnBrk="1" hangingPunct="1">
              <a:lnSpc>
                <a:spcPct val="110000"/>
              </a:lnSpc>
              <a:buClr>
                <a:srgbClr val="FF0000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crossing over</a:t>
            </a:r>
          </a:p>
          <a:p>
            <a:pPr marL="990600" lvl="1" indent="-304800" eaLnBrk="1" hangingPunct="1">
              <a:lnSpc>
                <a:spcPct val="110000"/>
              </a:lnSpc>
              <a:buClr>
                <a:srgbClr val="FF0000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random fertilization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65532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Sexual life cycles produce genetic variation among offspring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2654300"/>
            <a:ext cx="8991600" cy="362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1)- Independent assortment: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chromosomes contributes to genetic variability due to the random orientation of tetrads at the metaphase plate.</a:t>
            </a:r>
          </a:p>
          <a:p>
            <a:pPr marL="742950" lvl="1" indent="-285750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There is a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fifty-fifty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chance                                                                                                                   that 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particular daughter                                                                             cell of meiosis I will get the                                                                   </a:t>
            </a:r>
            <a:r>
              <a:rPr 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maternal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chromosome of a </a:t>
            </a:r>
            <a:r>
              <a:rPr 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certain homologous </a:t>
            </a:r>
            <a:r>
              <a:rPr 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pair and a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fifty-fifty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chance that it will </a:t>
            </a:r>
            <a:r>
              <a:rPr 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receive the </a:t>
            </a:r>
            <a:r>
              <a:rPr 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paternal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chromosome. </a:t>
            </a:r>
          </a:p>
        </p:txBody>
      </p:sp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6">
            <a:lum bright="-24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0"/>
          <a:stretch>
            <a:fillRect/>
          </a:stretch>
        </p:blipFill>
        <p:spPr bwMode="auto">
          <a:xfrm>
            <a:off x="4267200" y="3433763"/>
            <a:ext cx="4876800" cy="34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uiExpand="1" build="p"/>
      <p:bldP spid="317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BE6AA5A-8696-47A0-B23C-7C08D6B6B813}" type="slidenum">
              <a:rPr lang="en-GB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400" smtClean="0"/>
          </a:p>
        </p:txBody>
      </p:sp>
      <p:sp>
        <p:nvSpPr>
          <p:cNvPr id="2051" name="Oval 5"/>
          <p:cNvSpPr>
            <a:spLocks noChangeArrowheads="1"/>
          </p:cNvSpPr>
          <p:nvPr/>
        </p:nvSpPr>
        <p:spPr bwMode="auto">
          <a:xfrm rot="-2750620">
            <a:off x="438150" y="1870075"/>
            <a:ext cx="2581275" cy="2085975"/>
          </a:xfrm>
          <a:prstGeom prst="ellipse">
            <a:avLst/>
          </a:prstGeom>
          <a:solidFill>
            <a:schemeClr val="bg1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2568575" y="2078038"/>
            <a:ext cx="2146300" cy="47625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15" name="Group 1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6" name="Rounded Rectangle 15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7" name="Picture 12" descr="Picture1.bmp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8" descr="C:\Users\mmoustafa\Desktop\amada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" name="Picture 1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796637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792832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2" name="Group 24"/>
          <p:cNvGrpSpPr>
            <a:grpSpLocks/>
          </p:cNvGrpSpPr>
          <p:nvPr/>
        </p:nvGrpSpPr>
        <p:grpSpPr bwMode="auto">
          <a:xfrm>
            <a:off x="0" y="2514600"/>
            <a:ext cx="9008534" cy="4191000"/>
            <a:chOff x="144" y="1584"/>
            <a:chExt cx="5280" cy="2400"/>
          </a:xfrm>
        </p:grpSpPr>
        <p:grpSp>
          <p:nvGrpSpPr>
            <p:cNvPr id="24" name="Group 22"/>
            <p:cNvGrpSpPr>
              <a:grpSpLocks/>
            </p:cNvGrpSpPr>
            <p:nvPr/>
          </p:nvGrpSpPr>
          <p:grpSpPr bwMode="auto">
            <a:xfrm>
              <a:off x="144" y="1584"/>
              <a:ext cx="5208" cy="2400"/>
              <a:chOff x="192" y="1584"/>
              <a:chExt cx="5208" cy="2400"/>
            </a:xfrm>
          </p:grpSpPr>
          <p:pic>
            <p:nvPicPr>
              <p:cNvPr id="26" name="Picture 16"/>
              <p:cNvPicPr>
                <a:picLocks noChangeAspect="1" noChangeArrowheads="1"/>
              </p:cNvPicPr>
              <p:nvPr>
                <p:custDataLst>
                  <p:tags r:id="rId5"/>
                </p:custDataLst>
              </p:nvPr>
            </p:nvPicPr>
            <p:blipFill>
              <a:blip r:embed="rId13">
                <a:lum bright="-6000" contras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032" b="5554"/>
              <a:stretch>
                <a:fillRect/>
              </a:stretch>
            </p:blipFill>
            <p:spPr bwMode="auto">
              <a:xfrm rot="-5400000">
                <a:off x="1403" y="613"/>
                <a:ext cx="2240" cy="4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Rectangle 17"/>
              <p:cNvSpPr>
                <a:spLocks noChangeArrowheads="1"/>
              </p:cNvSpPr>
              <p:nvPr/>
            </p:nvSpPr>
            <p:spPr bwMode="auto">
              <a:xfrm>
                <a:off x="2832" y="1680"/>
                <a:ext cx="1967" cy="22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pic>
            <p:nvPicPr>
              <p:cNvPr id="28" name="Picture 15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56" y="1792"/>
                <a:ext cx="2544" cy="1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Rectangle 19"/>
              <p:cNvSpPr>
                <a:spLocks noChangeArrowheads="1"/>
              </p:cNvSpPr>
              <p:nvPr/>
            </p:nvSpPr>
            <p:spPr bwMode="auto">
              <a:xfrm>
                <a:off x="192" y="1584"/>
                <a:ext cx="2688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0" name="Rectangle 20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 rot="5400000">
                <a:off x="-792" y="2760"/>
                <a:ext cx="2256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1" name="Rectangle 21"/>
              <p:cNvSpPr>
                <a:spLocks noChangeArrowheads="1"/>
              </p:cNvSpPr>
              <p:nvPr/>
            </p:nvSpPr>
            <p:spPr bwMode="auto">
              <a:xfrm>
                <a:off x="288" y="3792"/>
                <a:ext cx="2688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320" y="1728"/>
              <a:ext cx="5104" cy="2112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356556" y="1905000"/>
            <a:ext cx="8599055" cy="738664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  <a:spcAft>
                <a:spcPct val="5000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The Role of Meiosis in Sexual Life Cycles</a:t>
            </a: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041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494F39F-AF5E-4FD2-B1A3-33905BC5B7ED}" type="slidenum">
              <a:rPr lang="ar-SA" altLang="en-US" sz="1400"/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GB" altLang="en-US" sz="140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485775"/>
            <a:ext cx="4648200" cy="1190625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Independent assortment alone would find each individual chromosome in a gamete that would be exclusively maternal or paternal in origin.</a:t>
            </a:r>
            <a:endParaRPr lang="en-US" altLang="en-US" sz="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4618038" y="76200"/>
            <a:ext cx="4449762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2514600"/>
            <a:ext cx="4572000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3)- Crossing over: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Homologous portions of two non-sister chromatids exchange places, producing recombinant chromosomes which combine genes inherited from each parent.</a:t>
            </a: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0" y="5029200"/>
            <a:ext cx="47244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2- The random fertilization:</a:t>
            </a: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it adds to the genetic variation arising from meiosis.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Any sperm can fuse with any egg.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294F6A5-DDB1-4673-9461-9B92F304BB24}" type="slidenum">
              <a:rPr lang="ar-SA" altLang="en-US" sz="1400"/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GB" altLang="en-US" sz="140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19200" y="152400"/>
            <a:ext cx="6858000" cy="830997"/>
          </a:xfr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" indent="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2400" b="1" dirty="0" smtClean="0">
                <a:ln w="11430"/>
                <a:solidFill>
                  <a:srgbClr val="0000FF"/>
                </a:solidFill>
              </a:rPr>
              <a:t>Mitosis produces two identical daughter cells, but meiosis produces 4 different cells.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3"/>
          <a:stretch>
            <a:fillRect/>
          </a:stretch>
        </p:blipFill>
        <p:spPr bwMode="auto">
          <a:xfrm>
            <a:off x="152400" y="1267736"/>
            <a:ext cx="8915400" cy="5566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322118"/>
            <a:ext cx="8382000" cy="1649682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chromosomes number is reduced by half in meiosis, but not in mitosis.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Mitosis produces daughter cells that are genetically identical to the parent and to each other.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Meiosis produces cells that differ from the parent and each other.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52400" y="3048000"/>
            <a:ext cx="88392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Three events, unique to meiosis, occur during the first division cycle.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endParaRPr lang="en-US" sz="1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1.  During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prophase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homologous chromosomes pair up in a process called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synapsis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742950" lvl="1" indent="-285750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Later in prophase I, the joined homologous chromosomes are visible as a tetrad.</a:t>
            </a:r>
          </a:p>
          <a:p>
            <a:pPr marL="742950" lvl="1" indent="-285750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 X-shaped regions called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chiasmata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sections </a:t>
            </a: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</a:t>
            </a:r>
            <a:r>
              <a:rPr lang="en-US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non-sister 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chromatids are exchanged.</a:t>
            </a:r>
          </a:p>
          <a:p>
            <a:pPr marL="742950" lvl="1" indent="-285750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Chiasmata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the physical manifestation of crossing over, a form of genetic rearrangement.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371600" y="286434"/>
            <a:ext cx="6553200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Comparison between Mitosis and Meiosis </a:t>
            </a:r>
            <a:endParaRPr lang="en-US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800225"/>
            <a:ext cx="9067800" cy="4339650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2.  At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metaphase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homologous pairs of chromosomes, not individual chromosomes are aligned along the metaphase plate.</a:t>
            </a:r>
          </a:p>
          <a:p>
            <a:pPr marL="1085850" lvl="2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humans, you would see 23 tetrads.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 At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anaphase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it is homologous chromosomes, not sister chromatids, that separate and are carried to opposite poles of the cell.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Sister chromatids remain attached at the centromere until anaphase II.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processes during the second meiotic division are virtually identical to those of mitosis.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1371600" y="286434"/>
            <a:ext cx="6553200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Comparison between Mitosis and Meiosis </a:t>
            </a:r>
            <a:endParaRPr lang="en-US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4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3"/>
          <a:stretch>
            <a:fillRect/>
          </a:stretch>
        </p:blipFill>
        <p:spPr bwMode="auto">
          <a:xfrm>
            <a:off x="0" y="989013"/>
            <a:ext cx="9144000" cy="487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533400" y="152400"/>
            <a:ext cx="7696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Comparison between Mitosis and meiosis</a:t>
            </a:r>
            <a:endParaRPr lang="en-GB" sz="2800" b="1" u="sng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</a:endParaRPr>
          </a:p>
        </p:txBody>
      </p:sp>
    </p:spTree>
    <p:custDataLst>
      <p:tags r:id="rId1"/>
    </p:custData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3200400" y="319881"/>
            <a:ext cx="2286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Meiosis</a:t>
            </a:r>
            <a:endParaRPr lang="en-GB" sz="3200" b="1" u="sng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TextBox 1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33600" y="4572000"/>
            <a:ext cx="403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400" b="1" dirty="0" smtClean="0">
                <a:ln w="11430"/>
                <a:solidFill>
                  <a:srgbClr val="FF0000"/>
                </a:solidFill>
                <a:latin typeface="Arial Black" panose="020B0A04020102020204" pitchFamily="34" charset="0"/>
                <a:cs typeface="+mj-cs"/>
              </a:rPr>
              <a:t>Video: plays in LMS</a:t>
            </a:r>
            <a:endParaRPr lang="en-GB" altLang="en-US" sz="2400" b="1" dirty="0">
              <a:ln w="11430"/>
              <a:solidFill>
                <a:srgbClr val="FF0000"/>
              </a:solidFill>
              <a:latin typeface="Arial Black" panose="020B0A04020102020204" pitchFamily="34" charset="0"/>
              <a:cs typeface="+mj-cs"/>
            </a:endParaRP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119" r:id="rId4" imgW="7039080" imgH="5292720"/>
        </mc:Choice>
        <mc:Fallback>
          <p:control r:id="rId4" imgW="7039080" imgH="5292720">
            <p:pic>
              <p:nvPicPr>
                <p:cNvPr id="3" name="s44d79e421474b24a42b91b42b6a986e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90846" y="1066800"/>
                  <a:ext cx="7038753" cy="5293142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427198775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227" y="2965622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42532" y="9856"/>
            <a:ext cx="4001592" cy="680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30798" y="5939135"/>
            <a:ext cx="403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400" b="1" dirty="0" smtClean="0">
                <a:ln w="11430"/>
                <a:solidFill>
                  <a:srgbClr val="0000FF"/>
                </a:solidFill>
                <a:latin typeface="Arial Black" panose="020B0A04020102020204" pitchFamily="34" charset="0"/>
                <a:cs typeface="+mj-cs"/>
              </a:rPr>
              <a:t>Zoology Department</a:t>
            </a:r>
            <a:endParaRPr lang="en-GB" altLang="en-US" sz="2400" b="1" dirty="0">
              <a:ln w="11430"/>
              <a:solidFill>
                <a:srgbClr val="0000FF"/>
              </a:solidFill>
              <a:latin typeface="Arial Black" panose="020B0A04020102020204" pitchFamily="34" charset="0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692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FB2F8140-503D-4D02-96BD-423AD9F2C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228600"/>
            <a:ext cx="4419600" cy="8382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t"/>
          <a:lstStyle/>
          <a:p>
            <a:r>
              <a:rPr lang="en-US" altLang="en-US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Objectives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1698860E-AA20-4B78-8A41-09162D7F2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51054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28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The Role of Meiosis in Sexual Life Cycles.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Fertilization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and </a:t>
            </a:r>
            <a:r>
              <a:rPr lang="en-US" alt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Meiosis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alternate in sexual life cycles.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Sets of Chromosomes in Human Cells.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Behavior of Chromosome Sets in the Human Life Cycle.</a:t>
            </a:r>
          </a:p>
          <a:p>
            <a:pPr marL="914400" lvl="2" indent="0">
              <a:spcBef>
                <a:spcPts val="600"/>
              </a:spcBef>
              <a:spcAft>
                <a:spcPts val="600"/>
              </a:spcAft>
              <a:buNone/>
            </a:pPr>
            <a:endParaRPr lang="en-US" alt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Meiosis reduces the number of chromosome sets from </a:t>
            </a:r>
            <a:r>
              <a:rPr lang="en-US" altLang="en-US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diploid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to </a:t>
            </a:r>
            <a:r>
              <a:rPr lang="en-US" altLang="en-US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haploid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(Reduction Division).</a:t>
            </a:r>
            <a:endParaRPr lang="en-US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The Stages of Meiosis.</a:t>
            </a:r>
          </a:p>
          <a:p>
            <a:pPr lvl="2"/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Crossing Over and Synapsis During </a:t>
            </a: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Prophase-</a:t>
            </a: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914400" lvl="2" indent="0">
              <a:buNone/>
            </a:pPr>
            <a:endParaRPr lang="en-US" alt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1"/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 Comparison of Mitosis and Meiosis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100" y="76200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12693956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5370701"/>
          </a:xfr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life cycle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an organism is the generation-to-generation sequence of stages in its reproductive history.</a:t>
            </a:r>
          </a:p>
          <a:p>
            <a:pPr eaLnBrk="1" hangingPunct="1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  <a:tabLst>
                <a:tab pos="2743200" algn="l"/>
              </a:tabLst>
              <a:defRPr/>
            </a:pPr>
            <a:endParaRPr lang="en-US" sz="1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starts at the conception of an organism until it produces its own offspring.</a:t>
            </a:r>
          </a:p>
          <a:p>
            <a:pPr eaLnBrk="1" hangingPunct="1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  <a:tabLst>
                <a:tab pos="2743200" algn="l"/>
              </a:tabLst>
              <a:defRPr/>
            </a:pPr>
            <a:endParaRPr lang="en-US" sz="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humans, each </a:t>
            </a: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somatic cell</a:t>
            </a:r>
            <a:r>
              <a:rPr 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sz="2000" dirty="0" smtClean="0">
                <a:solidFill>
                  <a:srgbClr val="000000"/>
                </a:solidFill>
              </a:rPr>
              <a:t>all cells other than sperm or ovum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has 46 chromosomes.</a:t>
            </a:r>
          </a:p>
          <a:p>
            <a:pPr eaLnBrk="1" hangingPunct="1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  <a:tabLst>
                <a:tab pos="2743200" algn="l"/>
              </a:tabLst>
              <a:defRPr/>
            </a:pPr>
            <a:endParaRPr lang="en-US" sz="11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homologous chromosome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pairs carry genes that control the same inherited characters.</a:t>
            </a:r>
          </a:p>
          <a:p>
            <a:pPr eaLnBrk="1" hangingPunct="1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  <a:tabLst>
                <a:tab pos="2743200" algn="l"/>
              </a:tabLst>
              <a:defRPr/>
            </a:pPr>
            <a:endParaRPr lang="en-US" sz="105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karyotype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SA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النمط الكروموسومي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is a 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display of the 46 chromosomes shows 23 pairs of chromosomes, each pair with the same length, centromere position, and staining pattern.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title"/>
          </p:nvPr>
        </p:nvSpPr>
        <p:spPr>
          <a:xfrm>
            <a:off x="1600200" y="152400"/>
            <a:ext cx="58674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Fertilization and Meiosis alternate in sexual life cycles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3A81D63-85A3-4E85-956D-C2078BFF0B56}" type="slidenum">
              <a:rPr lang="ar-SA" altLang="en-US" sz="140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GB" altLang="en-US" sz="140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0" y="314134"/>
            <a:ext cx="4191000" cy="590931"/>
          </a:xfr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Karyotype</a:t>
            </a:r>
            <a:endParaRPr lang="ar-EG" sz="36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1335" r="1666" b="12779"/>
          <a:stretch>
            <a:fillRect/>
          </a:stretch>
        </p:blipFill>
        <p:spPr bwMode="auto">
          <a:xfrm>
            <a:off x="152400" y="2057400"/>
            <a:ext cx="8839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52400" y="1143000"/>
            <a:ext cx="876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is a display of an individual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’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 chromosomes those are arranged according to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sizes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shapes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sz="20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homologous chromosome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US" sz="2000" b="1" dirty="0"/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155700"/>
            <a:ext cx="8610600" cy="2890022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 exception to the rule of homologous chromosomes is found in the </a:t>
            </a: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sex chromosomes</a:t>
            </a: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chromosomes)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pattern of inheritance of these chromosomes determine an individual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’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 sex.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Human females have a homologous pair of X chromosomes (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XX</a:t>
            </a: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Human males have an X and a Y chromosome (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XY</a:t>
            </a: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0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other 44 (22 pairs) are called </a:t>
            </a: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autosomes</a:t>
            </a:r>
            <a:r>
              <a:rPr lang="en-US" sz="20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28600" y="4092575"/>
            <a:ext cx="86868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We inherit one chromosome of each homologous pair from each parent.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The 46 chromosomes in a somatic cell can be viewed as two sets of 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23 (a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maternal set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or 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a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paternal 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set).</a:t>
            </a: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endParaRPr lang="en-US" sz="10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Sperms 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or 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ova (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gametes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) have only one set of chromosomes - 22 autosomes and an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Times New Roman" charset="0"/>
              </a:rPr>
              <a:t>X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 or a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Times New Roman" charset="0"/>
              </a:rPr>
              <a:t>Y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endParaRPr lang="en-US" sz="12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3" name="Rectangle 5">
            <a:extLst>
              <a:ext uri="{FF2B5EF4-FFF2-40B4-BE49-F238E27FC236}">
                <a16:creationId xmlns:a16="http://schemas.microsoft.com/office/drawing/2014/main" id="{629065D0-BF8F-4000-875D-E244A8647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04780"/>
            <a:ext cx="5851220" cy="856336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>
                <a:ln w="11430"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Chromosomes </a:t>
            </a:r>
          </a:p>
          <a:p>
            <a:pPr algn="ctr">
              <a:defRPr/>
            </a:pPr>
            <a:r>
              <a:rPr lang="en-US" sz="2400" b="1" dirty="0">
                <a:ln w="11430"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(</a:t>
            </a: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sex chromosomes</a:t>
            </a:r>
            <a:r>
              <a:rPr lang="en-US" sz="2400" b="1" dirty="0">
                <a:ln w="11430"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 and </a:t>
            </a: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autosomes</a:t>
            </a:r>
            <a:r>
              <a:rPr lang="en-US" sz="2400" b="1" dirty="0">
                <a:ln w="11430"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)</a:t>
            </a:r>
            <a:endParaRPr lang="en-GB" sz="2400" b="1" dirty="0">
              <a:ln w="11430"/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uiExpand="1" build="p"/>
      <p:bldP spid="71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478947"/>
            <a:ext cx="8534400" cy="3397853"/>
          </a:xfrm>
        </p:spPr>
        <p:txBody>
          <a:bodyPr>
            <a:spAutoFit/>
          </a:bodyPr>
          <a:lstStyle/>
          <a:p>
            <a:pP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cell with a single chromosome set is called </a:t>
            </a: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haploid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humans, the haploid number of chromosomes is 23 (n = 23). 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haploid sperm 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reaches and fuses with a </a:t>
            </a:r>
            <a:r>
              <a:rPr lang="en-US" sz="20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haploid</a:t>
            </a:r>
            <a:r>
              <a:rPr 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ovum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These cells fuse (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en-US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yngamy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resulting in fertilization.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fertilized egg (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Z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ygote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now has a </a:t>
            </a: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diploid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set of chromosomes from the maternal and paternal family lines.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zygote and all cells with two sets of chromosomes are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diploid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cells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46 (2n = 46)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52400" y="4811713"/>
            <a:ext cx="8839200" cy="196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an organism develops from a zygote to a sexually mature adult, the zygote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’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 genes are passes on to all somatic cells by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mitosis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endParaRPr lang="en-US" sz="11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Gametes, which develop in the gonads, are </a:t>
            </a:r>
            <a:r>
              <a:rPr lang="en-US" sz="2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not produced by mitosis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endParaRPr lang="en-US" sz="1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Instead,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gonads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undergo the process of meiosis in which the chromosome number is halved.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Rectangle 5">
            <a:extLst>
              <a:ext uri="{FF2B5EF4-FFF2-40B4-BE49-F238E27FC236}">
                <a16:creationId xmlns:a16="http://schemas.microsoft.com/office/drawing/2014/main" id="{629065D0-BF8F-4000-875D-E244A8647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04780"/>
            <a:ext cx="5851220" cy="856336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>
                <a:ln w="11430"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Chromosomes </a:t>
            </a:r>
          </a:p>
          <a:p>
            <a:pPr algn="ctr">
              <a:defRPr/>
            </a:pPr>
            <a:r>
              <a:rPr lang="en-US" sz="2400" b="1" dirty="0">
                <a:ln w="11430"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(</a:t>
            </a: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sex chromosomes</a:t>
            </a:r>
            <a:r>
              <a:rPr lang="en-US" sz="2400" b="1" dirty="0">
                <a:ln w="11430"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 and </a:t>
            </a: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autosomes</a:t>
            </a:r>
            <a:r>
              <a:rPr lang="en-US" sz="2400" b="1" dirty="0">
                <a:ln w="11430"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)</a:t>
            </a:r>
            <a:endParaRPr lang="en-GB" sz="2400" b="1" dirty="0">
              <a:ln w="11430"/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388709"/>
            <a:ext cx="8839200" cy="5164491"/>
          </a:xfrm>
          <a:ln>
            <a:solidFill>
              <a:srgbClr val="00B0F0"/>
            </a:solidFill>
          </a:ln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the gonads </a:t>
            </a:r>
            <a:r>
              <a:rPr lang="ar-EG" alt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المناسل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cells undergo a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meiotic 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division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which yields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four daughter cells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each with </a:t>
            </a:r>
            <a:r>
              <a:rPr lang="en-US" alt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half </a:t>
            </a:r>
            <a:r>
              <a:rPr lang="en-US" altLang="en-US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number </a:t>
            </a:r>
            <a:r>
              <a:rPr lang="en-US" alt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chromosomes</a:t>
            </a:r>
            <a:r>
              <a:rPr lang="en-US" altLang="en-US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’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parent cell.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humans, meiosis reduces the number of chromosomes 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from 46 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23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of us inherited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23 chromosomes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from each parent: one set in an egg and one set in a sperm during meiosis.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Gametes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الأمشاج</a:t>
            </a:r>
            <a:r>
              <a:rPr lang="en-US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(ovum </a:t>
            </a:r>
            <a: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 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sperm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are produced only in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gonads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dirty="0">
                <a:solidFill>
                  <a:srgbClr val="000000"/>
                </a:solidFill>
              </a:rPr>
              <a:t>المناسل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(ovaries or testes). 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Fertilization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fuses two gametes together and doubles the number of chromosomes to 46 again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0" indent="0" eaLnBrk="1" hangingPunct="1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alt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fertilized egg undergoes trillions of cycles of 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mitosis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cytokinesis to produce a fully developed </a:t>
            </a:r>
            <a:r>
              <a:rPr lang="en-US" altLang="en-US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multicellular </a:t>
            </a:r>
            <a:r>
              <a:rPr lang="en-US" alt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human baby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alt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91" name="Rectangle 5">
            <a:extLst>
              <a:ext uri="{FF2B5EF4-FFF2-40B4-BE49-F238E27FC236}">
                <a16:creationId xmlns:a16="http://schemas.microsoft.com/office/drawing/2014/main" id="{629065D0-BF8F-4000-875D-E244A8647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04780"/>
            <a:ext cx="5851220" cy="856336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>
                <a:ln w="11430"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Chromosomes </a:t>
            </a:r>
          </a:p>
          <a:p>
            <a:pPr algn="ctr">
              <a:defRPr/>
            </a:pPr>
            <a:r>
              <a:rPr lang="en-US" sz="2400" b="1" dirty="0">
                <a:ln w="11430"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(</a:t>
            </a: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sex chromosomes</a:t>
            </a:r>
            <a:r>
              <a:rPr lang="en-US" sz="2400" b="1" dirty="0">
                <a:ln w="11430"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 and </a:t>
            </a: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autosomes</a:t>
            </a:r>
            <a:r>
              <a:rPr lang="en-US" sz="2400" b="1" dirty="0">
                <a:ln w="11430"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)</a:t>
            </a:r>
            <a:endParaRPr lang="en-GB" sz="2400" b="1" dirty="0">
              <a:ln w="11430"/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139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9"/>
          <p:cNvPicPr>
            <a:picLocks noChangeAspect="1" noChangeArrowheads="1"/>
          </p:cNvPicPr>
          <p:nvPr/>
        </p:nvPicPr>
        <p:blipFill>
          <a:blip r:embed="rId4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34" b="51123"/>
          <a:stretch>
            <a:fillRect/>
          </a:stretch>
        </p:blipFill>
        <p:spPr bwMode="auto">
          <a:xfrm>
            <a:off x="914400" y="3505200"/>
            <a:ext cx="24765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8"/>
          <p:cNvSpPr txBox="1">
            <a:spLocks noChangeArrowheads="1"/>
          </p:cNvSpPr>
          <p:nvPr/>
        </p:nvSpPr>
        <p:spPr bwMode="auto">
          <a:xfrm>
            <a:off x="76200" y="1143000"/>
            <a:ext cx="4876800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lvl="1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Gametes, produced by meiosis, are the only haploid cells.</a:t>
            </a:r>
          </a:p>
          <a:p>
            <a:pPr lvl="1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en-US" altLang="en-US" sz="1200" b="1">
              <a:solidFill>
                <a:srgbClr val="000000"/>
              </a:solidFill>
            </a:endParaRPr>
          </a:p>
          <a:p>
            <a:pPr lvl="1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Gametes undergo no divisions themselves, but fuse to form a </a:t>
            </a:r>
            <a:r>
              <a:rPr lang="en-US" altLang="en-US" sz="1600" b="1">
                <a:solidFill>
                  <a:srgbClr val="000000"/>
                </a:solidFill>
              </a:rPr>
              <a:t>diploid </a:t>
            </a:r>
            <a:r>
              <a:rPr lang="en-US" altLang="en-US" sz="1800" b="1">
                <a:solidFill>
                  <a:srgbClr val="000000"/>
                </a:solidFill>
              </a:rPr>
              <a:t>                                                zygote that divides by mitosis to                                                           produce a multicellular organism</a:t>
            </a:r>
            <a:endParaRPr lang="en-GB" altLang="en-US" sz="1800" b="1">
              <a:solidFill>
                <a:srgbClr val="000000"/>
              </a:solidFill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52400"/>
            <a:ext cx="9067800" cy="971550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Fertilization restores the </a:t>
            </a:r>
            <a:r>
              <a:rPr lang="en-US" sz="1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diploid</a:t>
            </a:r>
            <a:r>
              <a:rPr 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condition by combining two </a:t>
            </a:r>
            <a:r>
              <a:rPr lang="en-US" sz="1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haploid</a:t>
            </a:r>
            <a:r>
              <a:rPr 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sets of chromosomes.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Fertilization and meiosis alternate in sexual life cycles. </a:t>
            </a:r>
          </a:p>
        </p:txBody>
      </p:sp>
      <p:pic>
        <p:nvPicPr>
          <p:cNvPr id="717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19200"/>
            <a:ext cx="434340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a12a202d-574a-4f4d-a943-d242d7150bcb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2689760-d:\ashraf\d\faculty file\e-larning\1433-1434\المحتوى الرقمي\109-lectures\lms-2\lecture-17 division\lecture 17.pptx"/>
  <p:tag name="ARTICULATE_PRESENTER_VERSION" val="7"/>
  <p:tag name="ARTICULATE_USED_PAGE_ORIENTATION" val="1"/>
  <p:tag name="ARTICULATE_USED_PAGE_SIZE" val="1"/>
  <p:tag name="ARTICULATE_SLIDE_COUNT" val="26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b58ee2c0-ad92-46bb-aec4-efd363a55c89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301"/>
  <p:tag name="ARTICULATE_AUDIO_RECORDED" val="1"/>
  <p:tag name="ELAPSEDTIME" val="214"/>
  <p:tag name="ANNOTATION_TYPE_1" val="0"/>
  <p:tag name="ANNOTATION_START_1" val="8.9"/>
  <p:tag name="ANNOTATION_END_1" val="10.1"/>
  <p:tag name="ANNOTATION_TOP_1" val="181"/>
  <p:tag name="ANNOTATION_LEFT_1" val="34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0.1"/>
  <p:tag name="ANNOTATION_END_2" val="11.4"/>
  <p:tag name="ANNOTATION_TOP_2" val="174"/>
  <p:tag name="ANNOTATION_LEFT_2" val="272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1.4"/>
  <p:tag name="ANNOTATION_END_3" val="26.5"/>
  <p:tag name="ANNOTATION_TOP_3" val="189"/>
  <p:tag name="ANNOTATION_LEFT_3" val="451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6.5"/>
  <p:tag name="ANNOTATION_END_4" val="28.2"/>
  <p:tag name="ANNOTATION_TOP_4" val="240"/>
  <p:tag name="ANNOTATION_LEFT_4" val="94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8.2"/>
  <p:tag name="ANNOTATION_END_5" val="38.7"/>
  <p:tag name="ANNOTATION_TOP_5" val="239"/>
  <p:tag name="ANNOTATION_LEFT_5" val="361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8.7"/>
  <p:tag name="ANNOTATION_END_6" val="47.4"/>
  <p:tag name="ANNOTATION_TOP_6" val="237"/>
  <p:tag name="ANNOTATION_LEFT_6" val="661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7.4"/>
  <p:tag name="ANNOTATION_END_7" val="60.1"/>
  <p:tag name="ANNOTATION_TOP_7" val="287"/>
  <p:tag name="ANNOTATION_LEFT_7" val="152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0.1"/>
  <p:tag name="ANNOTATION_END_8" val="81.1"/>
  <p:tag name="ANNOTATION_TOP_8" val="334"/>
  <p:tag name="ANNOTATION_LEFT_8" val="150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1.1"/>
  <p:tag name="ANNOTATION_END_9" val="89.9"/>
  <p:tag name="ANNOTATION_TOP_9" val="418"/>
  <p:tag name="ANNOTATION_LEFT_9" val="111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9.9"/>
  <p:tag name="ANNOTATION_END_10" val="90.9"/>
  <p:tag name="ANNOTATION_TOP_10" val="420"/>
  <p:tag name="ANNOTATION_LEFT_10" val="238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90.9"/>
  <p:tag name="ANNOTATION_END_11" val="92.2"/>
  <p:tag name="ANNOTATION_TOP_11" val="417"/>
  <p:tag name="ANNOTATION_LEFT_11" val="421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92.2"/>
  <p:tag name="ANNOTATION_END_12" val="94.6"/>
  <p:tag name="ANNOTATION_TOP_12" val="423"/>
  <p:tag name="ANNOTATION_LEFT_12" val="602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4.6"/>
  <p:tag name="ANNOTATION_END_13" val="99.5"/>
  <p:tag name="ANNOTATION_TOP_13" val="455"/>
  <p:tag name="ANNOTATION_LEFT_13" val="101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TYPE_14" val="2"/>
  <p:tag name="ANNOTATION_START_14" val="99.5"/>
  <p:tag name="ANNOTATION_END_14" val="99.5"/>
  <p:tag name="ANNOTATION_TOP_14" val="-22"/>
  <p:tag name="ANNOTATION_LEFT_14" val="-22"/>
  <p:tag name="ANNOTATION_WIDTH_14" val="1004"/>
  <p:tag name="ANNOTATION_HEIGHT_14" val="764"/>
  <p:tag name="ANNOTATION_ANIMATION_14" val="4"/>
  <p:tag name="ANNOTATION_ROTATION_14" val="0"/>
  <p:tag name="ANNOTATION_SUB_TYPE_14" val="11"/>
  <p:tag name="ANNOTATION_LOOP_COUNT_14" val="1"/>
  <p:tag name="ANNOTATION_BOX_RADIUS_14" val="0"/>
  <p:tag name="ANNOTATION_SCALE_14" val="0"/>
  <p:tag name="ANNOTATION_BORDER_ALPHA_14" val="100"/>
  <p:tag name="ANNOTATION_BORDER_COLOR_14" val="255"/>
  <p:tag name="ANNOTATION_FILL_COLOR_14" val="855309"/>
  <p:tag name="ANNOTATION_FILL_ALPHA_14" val="50"/>
  <p:tag name="ANNOTATION_BORDER_WIDTH_14" val="2"/>
  <p:tag name="ANNOTATION_SLIDE_WIDTH_14" val="960"/>
  <p:tag name="ANNOTATION_SLIDE_HEIGHT_14" val="720"/>
  <p:tag name="ANNOTATION_TYPE_15" val="2"/>
  <p:tag name="ANNOTATION_START_15" val="99.5"/>
  <p:tag name="ANNOTATION_END_15" val="103.8"/>
  <p:tag name="ANNOTATION_TOP_15" val="436"/>
  <p:tag name="ANNOTATION_LEFT_15" val="185"/>
  <p:tag name="ANNOTATION_WIDTH_15" val="109"/>
  <p:tag name="ANNOTATION_HEIGHT_15" val="43"/>
  <p:tag name="ANNOTATION_ANIMATION_15" val="4"/>
  <p:tag name="ANNOTATION_ROTATION_15" val="0"/>
  <p:tag name="ANNOTATION_SUB_TYPE_15" val="11"/>
  <p:tag name="ANNOTATION_LOOP_COUNT_15" val="1"/>
  <p:tag name="ANNOTATION_BOX_RADIUS_15" val="5"/>
  <p:tag name="ANNOTATION_SCALE_15" val="0"/>
  <p:tag name="ANNOTATION_BORDER_ALPHA_15" val="100"/>
  <p:tag name="ANNOTATION_BORDER_COLOR_15" val="255"/>
  <p:tag name="ANNOTATION_FILL_COLOR_15" val="855309"/>
  <p:tag name="ANNOTATION_FILL_ALPHA_15" val="50"/>
  <p:tag name="ANNOTATION_BORDER_WIDTH_15" val="2"/>
  <p:tag name="ANNOTATION_SLIDE_WIDTH_15" val="960"/>
  <p:tag name="ANNOTATION_SLIDE_HEIGHT_15" val="720"/>
  <p:tag name="ANNOTATION_TYPE_16" val="2"/>
  <p:tag name="ANNOTATION_START_16" val="103.8"/>
  <p:tag name="ANNOTATION_END_16" val="103.8"/>
  <p:tag name="ANNOTATION_TOP_16" val="-22"/>
  <p:tag name="ANNOTATION_LEFT_16" val="-22"/>
  <p:tag name="ANNOTATION_WIDTH_16" val="1004"/>
  <p:tag name="ANNOTATION_HEIGHT_16" val="764"/>
  <p:tag name="ANNOTATION_ANIMATION_16" val="4"/>
  <p:tag name="ANNOTATION_ROTATION_16" val="0"/>
  <p:tag name="ANNOTATION_SUB_TYPE_16" val="11"/>
  <p:tag name="ANNOTATION_LOOP_COUNT_16" val="1"/>
  <p:tag name="ANNOTATION_BOX_RADIUS_16" val="0"/>
  <p:tag name="ANNOTATION_SCALE_16" val="0"/>
  <p:tag name="ANNOTATION_BORDER_ALPHA_16" val="100"/>
  <p:tag name="ANNOTATION_BORDER_COLOR_16" val="255"/>
  <p:tag name="ANNOTATION_FILL_COLOR_16" val="855309"/>
  <p:tag name="ANNOTATION_FILL_ALPHA_16" val="50"/>
  <p:tag name="ANNOTATION_BORDER_WIDTH_16" val="2"/>
  <p:tag name="ANNOTATION_SLIDE_WIDTH_16" val="960"/>
  <p:tag name="ANNOTATION_SLIDE_HEIGHT_16" val="720"/>
  <p:tag name="ANNOTATION_TYPE_17" val="2"/>
  <p:tag name="ANNOTATION_START_17" val="103.8"/>
  <p:tag name="ANNOTATION_END_17" val="107.0"/>
  <p:tag name="ANNOTATION_TOP_17" val="433"/>
  <p:tag name="ANNOTATION_LEFT_17" val="333"/>
  <p:tag name="ANNOTATION_WIDTH_17" val="123"/>
  <p:tag name="ANNOTATION_HEIGHT_17" val="51"/>
  <p:tag name="ANNOTATION_ANIMATION_17" val="4"/>
  <p:tag name="ANNOTATION_ROTATION_17" val="0"/>
  <p:tag name="ANNOTATION_SUB_TYPE_17" val="11"/>
  <p:tag name="ANNOTATION_LOOP_COUNT_17" val="1"/>
  <p:tag name="ANNOTATION_BOX_RADIUS_17" val="5"/>
  <p:tag name="ANNOTATION_SCALE_17" val="0"/>
  <p:tag name="ANNOTATION_BORDER_ALPHA_17" val="100"/>
  <p:tag name="ANNOTATION_BORDER_COLOR_17" val="255"/>
  <p:tag name="ANNOTATION_FILL_COLOR_17" val="855309"/>
  <p:tag name="ANNOTATION_FILL_ALPHA_17" val="50"/>
  <p:tag name="ANNOTATION_BORDER_WIDTH_17" val="2"/>
  <p:tag name="ANNOTATION_SLIDE_WIDTH_17" val="960"/>
  <p:tag name="ANNOTATION_SLIDE_HEIGHT_17" val="720"/>
  <p:tag name="ANNOTATION_TYPE_18" val="2"/>
  <p:tag name="ANNOTATION_START_18" val="107.0"/>
  <p:tag name="ANNOTATION_END_18" val="115.0"/>
  <p:tag name="ANNOTATION_TOP_18" val="-22"/>
  <p:tag name="ANNOTATION_LEFT_18" val="-22"/>
  <p:tag name="ANNOTATION_WIDTH_18" val="1004"/>
  <p:tag name="ANNOTATION_HEIGHT_18" val="764"/>
  <p:tag name="ANNOTATION_ANIMATION_18" val="4"/>
  <p:tag name="ANNOTATION_ROTATION_18" val="0"/>
  <p:tag name="ANNOTATION_SUB_TYPE_18" val="11"/>
  <p:tag name="ANNOTATION_LOOP_COUNT_18" val="1"/>
  <p:tag name="ANNOTATION_BOX_RADIUS_18" val="0"/>
  <p:tag name="ANNOTATION_SCALE_18" val="0"/>
  <p:tag name="ANNOTATION_BORDER_ALPHA_18" val="100"/>
  <p:tag name="ANNOTATION_BORDER_COLOR_18" val="255"/>
  <p:tag name="ANNOTATION_FILL_COLOR_18" val="855309"/>
  <p:tag name="ANNOTATION_FILL_ALPHA_18" val="50"/>
  <p:tag name="ANNOTATION_BORDER_WIDTH_18" val="2"/>
  <p:tag name="ANNOTATION_SLIDE_WIDTH_18" val="960"/>
  <p:tag name="ANNOTATION_SLIDE_HEIGHT_18" val="720"/>
  <p:tag name="ANNOTATION_TYPE_19" val="0"/>
  <p:tag name="ANNOTATION_START_19" val="115.0"/>
  <p:tag name="ANNOTATION_END_19" val="116.6"/>
  <p:tag name="ANNOTATION_TOP_19" val="412"/>
  <p:tag name="ANNOTATION_LEFT_19" val="510"/>
  <p:tag name="ANNOTATION_WIDTH_19" val="66"/>
  <p:tag name="ANNOTATION_HEIGHT_19" val="66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5287936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16.6"/>
  <p:tag name="ANNOTATION_END_20" val="120.9"/>
  <p:tag name="ANNOTATION_TOP_20" val="457"/>
  <p:tag name="ANNOTATION_LEFT_20" val="187"/>
  <p:tag name="ANNOTATION_WIDTH_20" val="66"/>
  <p:tag name="ANNOTATION_HEIGHT_20" val="66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5287936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20.9"/>
  <p:tag name="ANNOTATION_END_21" val="124.1"/>
  <p:tag name="ANNOTATION_TOP_21" val="457"/>
  <p:tag name="ANNOTATION_LEFT_21" val="341"/>
  <p:tag name="ANNOTATION_WIDTH_21" val="66"/>
  <p:tag name="ANNOTATION_HEIGHT_21" val="66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5287936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24.1"/>
  <p:tag name="ANNOTATION_END_22" val="131.1"/>
  <p:tag name="ANNOTATION_TOP_22" val="456"/>
  <p:tag name="ANNOTATION_LEFT_22" val="188"/>
  <p:tag name="ANNOTATION_WIDTH_22" val="66"/>
  <p:tag name="ANNOTATION_HEIGHT_22" val="66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5287936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31.1"/>
  <p:tag name="ANNOTATION_END_23" val="160.7"/>
  <p:tag name="ANNOTATION_TOP_23" val="461"/>
  <p:tag name="ANNOTATION_LEFT_23" val="344"/>
  <p:tag name="ANNOTATION_WIDTH_23" val="66"/>
  <p:tag name="ANNOTATION_HEIGHT_23" val="66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5287936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60.7"/>
  <p:tag name="ANNOTATION_END_24" val="171.0"/>
  <p:tag name="ANNOTATION_TOP_24" val="506"/>
  <p:tag name="ANNOTATION_LEFT_24" val="151"/>
  <p:tag name="ANNOTATION_WIDTH_24" val="66"/>
  <p:tag name="ANNOTATION_HEIGHT_24" val="66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5287936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71.0"/>
  <p:tag name="ANNOTATION_END_25" val="198.2"/>
  <p:tag name="ANNOTATION_TOP_25" val="551"/>
  <p:tag name="ANNOTATION_LEFT_25" val="138"/>
  <p:tag name="ANNOTATION_WIDTH_25" val="66"/>
  <p:tag name="ANNOTATION_HEIGHT_25" val="66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5287936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98.2"/>
  <p:tag name="ANNOTATION_END_26" val="201.0"/>
  <p:tag name="ANNOTATION_TOP_26" val="621"/>
  <p:tag name="ANNOTATION_LEFT_26" val="109"/>
  <p:tag name="ANNOTATION_WIDTH_26" val="66"/>
  <p:tag name="ANNOTATION_HEIGHT_26" val="66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5287936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01.0"/>
  <p:tag name="ANNOTATION_END_27" val="203.0"/>
  <p:tag name="ANNOTATION_TOP_27" val="619"/>
  <p:tag name="ANNOTATION_LEFT_27" val="369"/>
  <p:tag name="ANNOTATION_WIDTH_27" val="66"/>
  <p:tag name="ANNOTATION_HEIGHT_27" val="66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5287936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03.0"/>
  <p:tag name="ANNOTATION_TOP_28" val="622"/>
  <p:tag name="ANNOTATION_LEFT_28" val="563"/>
  <p:tag name="ANNOTATION_WIDTH_28" val="66"/>
  <p:tag name="ANNOTATION_HEIGHT_28" val="66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5287936"/>
  <p:tag name="ANNOTATION_FILL_ALPHA_28" val="100"/>
  <p:tag name="ANNOTATION_BORDER_WIDTH_28" val="2"/>
  <p:tag name="ANNOTATION_SLIDE_WIDTH_28" val="960"/>
  <p:tag name="ANNOTATION_SLIDE_HEIGHT_28" val="720"/>
  <p:tag name="ANNOTATION_COUNT" val="28"/>
  <p:tag name="ARTICULATE_USED_LAYOUT" val="2"/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94af3bcdd774612b819bb2736ef173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fced6bd96af4daebf0281dfc667341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8"/>
  <p:tag name="ARTICULATE_AUDIO_RECORDED" val="1"/>
  <p:tag name="TIMELINE" val="71.0/96.3/148.5/201.1"/>
  <p:tag name="ELAPSEDTIME" val="277.7"/>
  <p:tag name="ANNOTATION_TYPE_1" val="0"/>
  <p:tag name="ANNOTATION_START_1" val="43.3"/>
  <p:tag name="ANNOTATION_END_1" val="49.9"/>
  <p:tag name="ANNOTATION_TOP_1" val="155"/>
  <p:tag name="ANNOTATION_LEFT_1" val="5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9.9"/>
  <p:tag name="ANNOTATION_END_2" val="57.9"/>
  <p:tag name="ANNOTATION_TOP_2" val="154"/>
  <p:tag name="ANNOTATION_LEFT_2" val="41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7.9"/>
  <p:tag name="ANNOTATION_END_3" val="73.2"/>
  <p:tag name="ANNOTATION_TOP_3" val="159"/>
  <p:tag name="ANNOTATION_LEFT_3" val="5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73.2"/>
  <p:tag name="ANNOTATION_END_4" val="97.5"/>
  <p:tag name="ANNOTATION_TOP_4" val="264"/>
  <p:tag name="ANNOTATION_LEFT_4" val="6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97.5"/>
  <p:tag name="ANNOTATION_END_5" val="102.1"/>
  <p:tag name="ANNOTATION_TOP_5" val="360"/>
  <p:tag name="ANNOTATION_LEFT_5" val="6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02.1"/>
  <p:tag name="ANNOTATION_END_6" val="119.3"/>
  <p:tag name="ANNOTATION_TOP_6" val="365"/>
  <p:tag name="ANNOTATION_LEFT_6" val="28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19.3"/>
  <p:tag name="ANNOTATION_END_7" val="138.6"/>
  <p:tag name="ANNOTATION_TOP_7" val="363"/>
  <p:tag name="ANNOTATION_LEFT_7" val="45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38.6"/>
  <p:tag name="ANNOTATION_END_8" val="143.5"/>
  <p:tag name="ANNOTATION_TOP_8" val="359"/>
  <p:tag name="ANNOTATION_LEFT_8" val="5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43.5"/>
  <p:tag name="ANNOTATION_END_9" val="150.5"/>
  <p:tag name="ANNOTATION_TOP_9" val="405"/>
  <p:tag name="ANNOTATION_LEFT_9" val="7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50.5"/>
  <p:tag name="ANNOTATION_END_10" val="163.7"/>
  <p:tag name="ANNOTATION_TOP_10" val="468"/>
  <p:tag name="ANNOTATION_LEFT_10" val="5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63.7"/>
  <p:tag name="ANNOTATION_END_11" val="168.0"/>
  <p:tag name="ANNOTATION_TOP_11" val="474"/>
  <p:tag name="ANNOTATION_LEFT_11" val="65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68.0"/>
  <p:tag name="ANNOTATION_END_12" val="202.8"/>
  <p:tag name="ANNOTATION_TOP_12" val="514"/>
  <p:tag name="ANNOTATION_LEFT_12" val="6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02.8"/>
  <p:tag name="ANNOTATION_END_13" val="214.4"/>
  <p:tag name="ANNOTATION_TOP_13" val="580"/>
  <p:tag name="ANNOTATION_LEFT_13" val="6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14.4"/>
  <p:tag name="ANNOTATION_END_14" val="215.7"/>
  <p:tag name="ANNOTATION_TOP_14" val="365"/>
  <p:tag name="ANNOTATION_LEFT_14" val="305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15.7"/>
  <p:tag name="ANNOTATION_END_15" val="217.0"/>
  <p:tag name="ANNOTATION_TOP_15" val="470"/>
  <p:tag name="ANNOTATION_LEFT_15" val="15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17.0"/>
  <p:tag name="ANNOTATION_END_16" val="224.5"/>
  <p:tag name="ANNOTATION_TOP_16" val="579"/>
  <p:tag name="ANNOTATION_LEFT_16" val="97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24.5"/>
  <p:tag name="ANNOTATION_END_17" val="227.1"/>
  <p:tag name="ANNOTATION_TOP_17" val="580"/>
  <p:tag name="ANNOTATION_LEFT_17" val="40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27.1"/>
  <p:tag name="ANNOTATION_END_18" val="230.0"/>
  <p:tag name="ANNOTATION_TOP_18" val="573"/>
  <p:tag name="ANNOTATION_LEFT_18" val="57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30.0"/>
  <p:tag name="ANNOTATION_END_19" val="231.8"/>
  <p:tag name="ANNOTATION_TOP_19" val="580"/>
  <p:tag name="ANNOTATION_LEFT_19" val="894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31.8"/>
  <p:tag name="ANNOTATION_TOP_20" val="620"/>
  <p:tag name="ANNOTATION_LEFT_20" val="7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COUNT" val="20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91d27375ca240829a64d7835c2e209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b96d3ee71de4af0895de7728c09450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0"/>
  <p:tag name="ARTICULATE_AUDIO_RECORDED" val="1"/>
  <p:tag name="ELAPSEDTIME" val="156.2"/>
  <p:tag name="ANNOTATION_TYPE_1" val="0"/>
  <p:tag name="ANNOTATION_START_1" val="6.7"/>
  <p:tag name="ANNOTATION_END_1" val="23.6"/>
  <p:tag name="ANNOTATION_TOP_1" val="151"/>
  <p:tag name="ANNOTATION_LEFT_1" val="5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3.6"/>
  <p:tag name="ANNOTATION_END_2" val="42.6"/>
  <p:tag name="ANNOTATION_TOP_2" val="184"/>
  <p:tag name="ANNOTATION_LEFT_2" val="18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2.6"/>
  <p:tag name="ANNOTATION_END_3" val="45.2"/>
  <p:tag name="ANNOTATION_TOP_3" val="617"/>
  <p:tag name="ANNOTATION_LEFT_3" val="22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5.2"/>
  <p:tag name="ANNOTATION_END_4" val="46.7"/>
  <p:tag name="ANNOTATION_TOP_4" val="590"/>
  <p:tag name="ANNOTATION_LEFT_4" val="64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6.7"/>
  <p:tag name="ANNOTATION_END_5" val="47.5"/>
  <p:tag name="ANNOTATION_TOP_5" val="489"/>
  <p:tag name="ANNOTATION_LEFT_5" val="67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7.5"/>
  <p:tag name="ANNOTATION_END_6" val="48.3"/>
  <p:tag name="ANNOTATION_TOP_6" val="484"/>
  <p:tag name="ANNOTATION_LEFT_6" val="72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8.3"/>
  <p:tag name="ANNOTATION_END_7" val="49.1"/>
  <p:tag name="ANNOTATION_TOP_7" val="488"/>
  <p:tag name="ANNOTATION_LEFT_7" val="79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9.1"/>
  <p:tag name="ANNOTATION_END_8" val="49.8"/>
  <p:tag name="ANNOTATION_TOP_8" val="485"/>
  <p:tag name="ANNOTATION_LEFT_8" val="84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9.8"/>
  <p:tag name="ANNOTATION_END_9" val="50.8"/>
  <p:tag name="ANNOTATION_TOP_9" val="489"/>
  <p:tag name="ANNOTATION_LEFT_9" val="90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0.8"/>
  <p:tag name="ANNOTATION_END_10" val="51.5"/>
  <p:tag name="ANNOTATION_TOP_10" val="568"/>
  <p:tag name="ANNOTATION_LEFT_10" val="67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1.5"/>
  <p:tag name="ANNOTATION_END_11" val="52.2"/>
  <p:tag name="ANNOTATION_TOP_11" val="552"/>
  <p:tag name="ANNOTATION_LEFT_11" val="72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2.2"/>
  <p:tag name="ANNOTATION_END_12" val="52.6"/>
  <p:tag name="ANNOTATION_TOP_12" val="553"/>
  <p:tag name="ANNOTATION_LEFT_12" val="77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2.6"/>
  <p:tag name="ANNOTATION_END_13" val="53.2"/>
  <p:tag name="ANNOTATION_TOP_13" val="554"/>
  <p:tag name="ANNOTATION_LEFT_13" val="848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53.2"/>
  <p:tag name="ANNOTATION_END_14" val="55.7"/>
  <p:tag name="ANNOTATION_TOP_14" val="554"/>
  <p:tag name="ANNOTATION_LEFT_14" val="89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55.7"/>
  <p:tag name="ANNOTATION_END_15" val="61.3"/>
  <p:tag name="ANNOTATION_TOP_15" val="518"/>
  <p:tag name="ANNOTATION_LEFT_15" val="63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2"/>
  <p:tag name="ANNOTATION_START_16" val="61.3"/>
  <p:tag name="ANNOTATION_END_16" val="61.3"/>
  <p:tag name="ANNOTATION_TOP_16" val="-40"/>
  <p:tag name="ANNOTATION_LEFT_16" val="-40"/>
  <p:tag name="ANNOTATION_WIDTH_16" val="1042"/>
  <p:tag name="ANNOTATION_HEIGHT_16" val="801"/>
  <p:tag name="ANNOTATION_ANIMATION_16" val="4"/>
  <p:tag name="ANNOTATION_ROTATION_16" val="0"/>
  <p:tag name="ANNOTATION_SUB_TYPE_16" val="11"/>
  <p:tag name="ANNOTATION_LOOP_COUNT_16" val="1"/>
  <p:tag name="ANNOTATION_BOX_RADIUS_16" val="0"/>
  <p:tag name="ANNOTATION_SCALE_16" val="0"/>
  <p:tag name="ANNOTATION_BORDER_ALPHA_16" val="100"/>
  <p:tag name="ANNOTATION_BORDER_COLOR_16" val="16777215"/>
  <p:tag name="ANNOTATION_FILL_COLOR_16" val="10855845"/>
  <p:tag name="ANNOTATION_FILL_ALPHA_16" val="50"/>
  <p:tag name="ANNOTATION_BORDER_WIDTH_16" val="2"/>
  <p:tag name="ANNOTATION_SLIDE_WIDTH_16" val="960"/>
  <p:tag name="ANNOTATION_SLIDE_HEIGHT_16" val="720"/>
  <p:tag name="ANNOTATION_TYPE_17" val="2"/>
  <p:tag name="ANNOTATION_START_17" val="61.3"/>
  <p:tag name="ANNOTATION_END_17" val="71.3"/>
  <p:tag name="ANNOTATION_TOP_17" val="437"/>
  <p:tag name="ANNOTATION_LEFT_17" val="632"/>
  <p:tag name="ANNOTATION_WIDTH_17" val="311"/>
  <p:tag name="ANNOTATION_HEIGHT_17" val="275"/>
  <p:tag name="ANNOTATION_ANIMATION_17" val="4"/>
  <p:tag name="ANNOTATION_ROTATION_17" val="0"/>
  <p:tag name="ANNOTATION_SUB_TYPE_17" val="11"/>
  <p:tag name="ANNOTATION_LOOP_COUNT_17" val="1"/>
  <p:tag name="ANNOTATION_BOX_RADIUS_17" val="5"/>
  <p:tag name="ANNOTATION_SCALE_17" val="0"/>
  <p:tag name="ANNOTATION_BORDER_ALPHA_17" val="100"/>
  <p:tag name="ANNOTATION_BORDER_COLOR_17" val="16777215"/>
  <p:tag name="ANNOTATION_FILL_COLOR_17" val="10855845"/>
  <p:tag name="ANNOTATION_FILL_ALPHA_17" val="50"/>
  <p:tag name="ANNOTATION_BORDER_WIDTH_17" val="2"/>
  <p:tag name="ANNOTATION_SLIDE_WIDTH_17" val="960"/>
  <p:tag name="ANNOTATION_SLIDE_HEIGHT_17" val="720"/>
  <p:tag name="ANNOTATION_TYPE_18" val="2"/>
  <p:tag name="ANNOTATION_START_18" val="71.3"/>
  <p:tag name="ANNOTATION_END_18" val="77.5"/>
  <p:tag name="ANNOTATION_TOP_18" val="-40"/>
  <p:tag name="ANNOTATION_LEFT_18" val="-40"/>
  <p:tag name="ANNOTATION_WIDTH_18" val="1042"/>
  <p:tag name="ANNOTATION_HEIGHT_18" val="801"/>
  <p:tag name="ANNOTATION_ANIMATION_18" val="4"/>
  <p:tag name="ANNOTATION_ROTATION_18" val="0"/>
  <p:tag name="ANNOTATION_SUB_TYPE_18" val="11"/>
  <p:tag name="ANNOTATION_LOOP_COUNT_18" val="1"/>
  <p:tag name="ANNOTATION_BOX_RADIUS_18" val="0"/>
  <p:tag name="ANNOTATION_SCALE_18" val="0"/>
  <p:tag name="ANNOTATION_BORDER_ALPHA_18" val="100"/>
  <p:tag name="ANNOTATION_BORDER_COLOR_18" val="16777215"/>
  <p:tag name="ANNOTATION_FILL_COLOR_18" val="10855845"/>
  <p:tag name="ANNOTATION_FILL_ALPHA_18" val="50"/>
  <p:tag name="ANNOTATION_BORDER_WIDTH_18" val="2"/>
  <p:tag name="ANNOTATION_SLIDE_WIDTH_18" val="960"/>
  <p:tag name="ANNOTATION_SLIDE_HEIGHT_18" val="720"/>
  <p:tag name="ANNOTATION_TYPE_19" val="0"/>
  <p:tag name="ANNOTATION_START_19" val="77.5"/>
  <p:tag name="ANNOTATION_END_19" val="78.6"/>
  <p:tag name="ANNOTATION_TOP_19" val="466"/>
  <p:tag name="ANNOTATION_LEFT_19" val="566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78.6"/>
  <p:tag name="ANNOTATION_END_20" val="81.7"/>
  <p:tag name="ANNOTATION_TOP_20" val="492"/>
  <p:tag name="ANNOTATION_LEFT_20" val="566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81.7"/>
  <p:tag name="ANNOTATION_END_21" val="83.3"/>
  <p:tag name="ANNOTATION_TOP_21" val="453"/>
  <p:tag name="ANNOTATION_LEFT_21" val="55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83.3"/>
  <p:tag name="ANNOTATION_END_22" val="84.1"/>
  <p:tag name="ANNOTATION_TOP_22" val="449"/>
  <p:tag name="ANNOTATION_LEFT_22" val="56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84.1"/>
  <p:tag name="ANNOTATION_END_23" val="85.1"/>
  <p:tag name="ANNOTATION_TOP_23" val="452"/>
  <p:tag name="ANNOTATION_LEFT_23" val="598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85.1"/>
  <p:tag name="ANNOTATION_END_24" val="87.2"/>
  <p:tag name="ANNOTATION_TOP_24" val="461"/>
  <p:tag name="ANNOTATION_LEFT_24" val="606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87.2"/>
  <p:tag name="ANNOTATION_END_25" val="90.1"/>
  <p:tag name="ANNOTATION_TOP_25" val="508"/>
  <p:tag name="ANNOTATION_LEFT_25" val="442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90.1"/>
  <p:tag name="ANNOTATION_END_26" val="91.8"/>
  <p:tag name="ANNOTATION_TOP_26" val="477"/>
  <p:tag name="ANNOTATION_LEFT_26" val="574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91.8"/>
  <p:tag name="ANNOTATION_END_27" val="95.4"/>
  <p:tag name="ANNOTATION_TOP_27" val="466"/>
  <p:tag name="ANNOTATION_LEFT_27" val="43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95.4"/>
  <p:tag name="ANNOTATION_END_28" val="95.9"/>
  <p:tag name="ANNOTATION_TOP_28" val="496"/>
  <p:tag name="ANNOTATION_LEFT_28" val="581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95.9"/>
  <p:tag name="ANNOTATION_END_29" val="96.3"/>
  <p:tag name="ANNOTATION_TOP_29" val="489"/>
  <p:tag name="ANNOTATION_LEFT_29" val="594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96.3"/>
  <p:tag name="ANNOTATION_END_30" val="96.8"/>
  <p:tag name="ANNOTATION_TOP_30" val="490"/>
  <p:tag name="ANNOTATION_LEFT_30" val="572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96.8"/>
  <p:tag name="ANNOTATION_END_31" val="97.2"/>
  <p:tag name="ANNOTATION_TOP_31" val="472"/>
  <p:tag name="ANNOTATION_LEFT_31" val="580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97.2"/>
  <p:tag name="ANNOTATION_END_32" val="98.9"/>
  <p:tag name="ANNOTATION_TOP_32" val="468"/>
  <p:tag name="ANNOTATION_LEFT_32" val="599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98.9"/>
  <p:tag name="ANNOTATION_END_33" val="105.1"/>
  <p:tag name="ANNOTATION_TOP_33" val="564"/>
  <p:tag name="ANNOTATION_LEFT_33" val="446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05.1"/>
  <p:tag name="ANNOTATION_END_34" val="107.8"/>
  <p:tag name="ANNOTATION_TOP_34" val="493"/>
  <p:tag name="ANNOTATION_LEFT_34" val="655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07.8"/>
  <p:tag name="ANNOTATION_END_35" val="108.4"/>
  <p:tag name="ANNOTATION_TOP_35" val="468"/>
  <p:tag name="ANNOTATION_LEFT_35" val="673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08.4"/>
  <p:tag name="ANNOTATION_END_36" val="108.8"/>
  <p:tag name="ANNOTATION_TOP_36" val="481"/>
  <p:tag name="ANNOTATION_LEFT_36" val="674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08.8"/>
  <p:tag name="ANNOTATION_END_37" val="109.1"/>
  <p:tag name="ANNOTATION_TOP_37" val="505"/>
  <p:tag name="ANNOTATION_LEFT_37" val="676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09.1"/>
  <p:tag name="ANNOTATION_END_38" val="111.0"/>
  <p:tag name="ANNOTATION_TOP_38" val="514"/>
  <p:tag name="ANNOTATION_LEFT_38" val="673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11.0"/>
  <p:tag name="ANNOTATION_END_39" val="115.7"/>
  <p:tag name="ANNOTATION_TOP_39" val="465"/>
  <p:tag name="ANNOTATION_LEFT_39" val="566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15.7"/>
  <p:tag name="ANNOTATION_END_40" val="122.8"/>
  <p:tag name="ANNOTATION_TOP_40" val="451"/>
  <p:tag name="ANNOTATION_LEFT_40" val="340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22.8"/>
  <p:tag name="ANNOTATION_END_41" val="125.5"/>
  <p:tag name="ANNOTATION_TOP_41" val="343"/>
  <p:tag name="ANNOTATION_LEFT_41" val="131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25.5"/>
  <p:tag name="ANNOTATION_END_42" val="126.1"/>
  <p:tag name="ANNOTATION_TOP_42" val="298"/>
  <p:tag name="ANNOTATION_LEFT_42" val="336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26.1"/>
  <p:tag name="ANNOTATION_END_43" val="126.5"/>
  <p:tag name="ANNOTATION_TOP_43" val="337"/>
  <p:tag name="ANNOTATION_LEFT_43" val="399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26.5"/>
  <p:tag name="ANNOTATION_END_44" val="126.9"/>
  <p:tag name="ANNOTATION_TOP_44" val="346"/>
  <p:tag name="ANNOTATION_LEFT_44" val="471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26.9"/>
  <p:tag name="ANNOTATION_END_45" val="127.3"/>
  <p:tag name="ANNOTATION_TOP_45" val="339"/>
  <p:tag name="ANNOTATION_LEFT_45" val="560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27.3"/>
  <p:tag name="ANNOTATION_END_46" val="127.5"/>
  <p:tag name="ANNOTATION_TOP_46" val="336"/>
  <p:tag name="ANNOTATION_LEFT_46" val="632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27.5"/>
  <p:tag name="ANNOTATION_END_47" val="128.1"/>
  <p:tag name="ANNOTATION_TOP_47" val="336"/>
  <p:tag name="ANNOTATION_LEFT_47" val="672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28.1"/>
  <p:tag name="ANNOTATION_END_48" val="130.5"/>
  <p:tag name="ANNOTATION_TOP_48" val="349"/>
  <p:tag name="ANNOTATION_LEFT_48" val="794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30.5"/>
  <p:tag name="ANNOTATION_END_49" val="144.2"/>
  <p:tag name="ANNOTATION_TOP_49" val="602"/>
  <p:tag name="ANNOTATION_LEFT_49" val="268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44.2"/>
  <p:tag name="ANNOTATION_TOP_50" val="535"/>
  <p:tag name="ANNOTATION_LEFT_50" val="650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COUNT" val="50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55dcceadbd54107a1935bd29b1dc7e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1304f22b9064125b2a0e1dc664d115d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1"/>
  <p:tag name="ARTICULATE_AUDIO_RECORDED" val="1"/>
  <p:tag name="TIMELINE" val="146.6/187.5/223.9"/>
  <p:tag name="ELAPSEDTIME" val="350.0"/>
  <p:tag name="ANNOTATION_TYPE_1" val="0"/>
  <p:tag name="ANNOTATION_START_1" val="29.9"/>
  <p:tag name="ANNOTATION_END_1" val="32.2"/>
  <p:tag name="ANNOTATION_TOP_1" val="73"/>
  <p:tag name="ANNOTATION_LEFT_1" val="45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2.2"/>
  <p:tag name="ANNOTATION_END_2" val="34.5"/>
  <p:tag name="ANNOTATION_TOP_2" val="64"/>
  <p:tag name="ANNOTATION_LEFT_2" val="59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4.5"/>
  <p:tag name="ANNOTATION_END_3" val="36.7"/>
  <p:tag name="ANNOTATION_TOP_3" val="63"/>
  <p:tag name="ANNOTATION_LEFT_3" val="44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6.7"/>
  <p:tag name="ANNOTATION_END_4" val="45.2"/>
  <p:tag name="ANNOTATION_TOP_4" val="60"/>
  <p:tag name="ANNOTATION_LEFT_4" val="59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5.2"/>
  <p:tag name="ANNOTATION_END_5" val="51.7"/>
  <p:tag name="ANNOTATION_TOP_5" val="146"/>
  <p:tag name="ANNOTATION_LEFT_5" val="6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1.7"/>
  <p:tag name="ANNOTATION_END_6" val="82.7"/>
  <p:tag name="ANNOTATION_TOP_6" val="180"/>
  <p:tag name="ANNOTATION_LEFT_6" val="11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2.7"/>
  <p:tag name="ANNOTATION_END_7" val="84.0"/>
  <p:tag name="ANNOTATION_TOP_7" val="187"/>
  <p:tag name="ANNOTATION_LEFT_7" val="42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4.0"/>
  <p:tag name="ANNOTATION_END_8" val="86.8"/>
  <p:tag name="ANNOTATION_TOP_8" val="177"/>
  <p:tag name="ANNOTATION_LEFT_8" val="55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6.8"/>
  <p:tag name="ANNOTATION_END_9" val="148.6"/>
  <p:tag name="ANNOTATION_TOP_9" val="192"/>
  <p:tag name="ANNOTATION_LEFT_9" val="6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48.6"/>
  <p:tag name="ANNOTATION_END_10" val="171.3"/>
  <p:tag name="ANNOTATION_TOP_10" val="244"/>
  <p:tag name="ANNOTATION_LEFT_10" val="77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71.3"/>
  <p:tag name="ANNOTATION_END_11" val="176.4"/>
  <p:tag name="ANNOTATION_TOP_11" val="309"/>
  <p:tag name="ANNOTATION_LEFT_11" val="11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76.4"/>
  <p:tag name="ANNOTATION_END_12" val="180.0"/>
  <p:tag name="ANNOTATION_TOP_12" val="306"/>
  <p:tag name="ANNOTATION_LEFT_12" val="80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80.0"/>
  <p:tag name="ANNOTATION_END_13" val="184.3"/>
  <p:tag name="ANNOTATION_TOP_13" val="340"/>
  <p:tag name="ANNOTATION_LEFT_13" val="113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84.3"/>
  <p:tag name="ANNOTATION_END_14" val="189.0"/>
  <p:tag name="ANNOTATION_TOP_14" val="340"/>
  <p:tag name="ANNOTATION_LEFT_14" val="64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89.0"/>
  <p:tag name="ANNOTATION_END_15" val="214.9"/>
  <p:tag name="ANNOTATION_TOP_15" val="392"/>
  <p:tag name="ANNOTATION_LEFT_15" val="7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14.9"/>
  <p:tag name="ANNOTATION_END_16" val="224.8"/>
  <p:tag name="ANNOTATION_TOP_16" val="396"/>
  <p:tag name="ANNOTATION_LEFT_16" val="436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24.8"/>
  <p:tag name="ANNOTATION_END_17" val="282.1"/>
  <p:tag name="ANNOTATION_TOP_17" val="458"/>
  <p:tag name="ANNOTATION_LEFT_17" val="57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82.1"/>
  <p:tag name="ANNOTATION_END_18" val="287.9"/>
  <p:tag name="ANNOTATION_TOP_18" val="517"/>
  <p:tag name="ANNOTATION_LEFT_18" val="120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87.9"/>
  <p:tag name="ANNOTATION_END_19" val="290.0"/>
  <p:tag name="ANNOTATION_TOP_19" val="521"/>
  <p:tag name="ANNOTATION_LEFT_19" val="89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90.0"/>
  <p:tag name="ANNOTATION_END_20" val="294.9"/>
  <p:tag name="ANNOTATION_TOP_20" val="547"/>
  <p:tag name="ANNOTATION_LEFT_20" val="122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94.9"/>
  <p:tag name="ANNOTATION_END_21" val="298.5"/>
  <p:tag name="ANNOTATION_TOP_21" val="544"/>
  <p:tag name="ANNOTATION_LEFT_21" val="33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98.5"/>
  <p:tag name="ANNOTATION_END_22" val="301.1"/>
  <p:tag name="ANNOTATION_TOP_22" val="544"/>
  <p:tag name="ANNOTATION_LEFT_22" val="12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301.1"/>
  <p:tag name="ANNOTATION_END_23" val="307.0"/>
  <p:tag name="ANNOTATION_TOP_23" val="541"/>
  <p:tag name="ANNOTATION_LEFT_23" val="348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307.0"/>
  <p:tag name="ANNOTATION_TOP_24" val="599"/>
  <p:tag name="ANNOTATION_LEFT_24" val="72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COUNT" val="24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6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a85d6760fea4f138fb6ac5e8a81023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66a357f51ae4584b64d88aca3cf5dc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3"/>
  <p:tag name="ARTICULATE_AUDIO_RECORDED" val="1"/>
  <p:tag name="TIMELINE" val="172.1"/>
  <p:tag name="ELAPSEDTIME" val="282.7"/>
  <p:tag name="ANNOTATION_TYPE_1" val="0"/>
  <p:tag name="ANNOTATION_START_1" val="1.6"/>
  <p:tag name="ANNOTATION_END_1" val="5.6"/>
  <p:tag name="ANNOTATION_TOP_1" val="180"/>
  <p:tag name="ANNOTATION_LEFT_1" val="6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.6"/>
  <p:tag name="ANNOTATION_END_2" val="12.7"/>
  <p:tag name="ANNOTATION_TOP_2" val="180"/>
  <p:tag name="ANNOTATION_LEFT_2" val="65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2"/>
  <p:tag name="ANNOTATION_START_3" val="12.7"/>
  <p:tag name="ANNOTATION_END_3" val="12.7"/>
  <p:tag name="ANNOTATION_TOP_3" val="-40"/>
  <p:tag name="ANNOTATION_LEFT_3" val="-40"/>
  <p:tag name="ANNOTATION_WIDTH_3" val="1042"/>
  <p:tag name="ANNOTATION_HEIGHT_3" val="801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16777215"/>
  <p:tag name="ANNOTATION_FILL_COLOR_3" val="10855845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12.7"/>
  <p:tag name="ANNOTATION_END_4" val="27.2"/>
  <p:tag name="ANNOTATION_TOP_4" val="150"/>
  <p:tag name="ANNOTATION_LEFT_4" val="648"/>
  <p:tag name="ANNOTATION_WIDTH_4" val="107"/>
  <p:tag name="ANNOTATION_HEIGHT_4" val="47"/>
  <p:tag name="ANNOTATION_ANIMATION_4" val="4"/>
  <p:tag name="ANNOTATION_ROTATION_4" val="0"/>
  <p:tag name="ANNOTATION_SUB_TYPE_4" val="11"/>
  <p:tag name="ANNOTATION_LOOP_COUNT_4" val="1"/>
  <p:tag name="ANNOTATION_BOX_RADIUS_4" val="5"/>
  <p:tag name="ANNOTATION_SCALE_4" val="0"/>
  <p:tag name="ANNOTATION_BORDER_ALPHA_4" val="100"/>
  <p:tag name="ANNOTATION_BORDER_COLOR_4" val="16777215"/>
  <p:tag name="ANNOTATION_FILL_COLOR_4" val="10855845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27.2"/>
  <p:tag name="ANNOTATION_END_5" val="29.2"/>
  <p:tag name="ANNOTATION_TOP_5" val="-40"/>
  <p:tag name="ANNOTATION_LEFT_5" val="-40"/>
  <p:tag name="ANNOTATION_WIDTH_5" val="1042"/>
  <p:tag name="ANNOTATION_HEIGHT_5" val="801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16777215"/>
  <p:tag name="ANNOTATION_FILL_COLOR_5" val="10855845"/>
  <p:tag name="ANNOTATION_FILL_ALPHA_5" val="50"/>
  <p:tag name="ANNOTATION_BORDER_WIDTH_5" val="2"/>
  <p:tag name="ANNOTATION_SLIDE_WIDTH_5" val="960"/>
  <p:tag name="ANNOTATION_SLIDE_HEIGHT_5" val="720"/>
  <p:tag name="ANNOTATION_TYPE_6" val="0"/>
  <p:tag name="ANNOTATION_START_6" val="29.2"/>
  <p:tag name="ANNOTATION_END_6" val="30.1"/>
  <p:tag name="ANNOTATION_TOP_6" val="192"/>
  <p:tag name="ANNOTATION_LEFT_6" val="10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0.1"/>
  <p:tag name="ANNOTATION_END_7" val="31.0"/>
  <p:tag name="ANNOTATION_TOP_7" val="176"/>
  <p:tag name="ANNOTATION_LEFT_7" val="25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1.0"/>
  <p:tag name="ANNOTATION_END_8" val="31.6"/>
  <p:tag name="ANNOTATION_TOP_8" val="183"/>
  <p:tag name="ANNOTATION_LEFT_8" val="41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1.6"/>
  <p:tag name="ANNOTATION_END_9" val="34.0"/>
  <p:tag name="ANNOTATION_TOP_9" val="174"/>
  <p:tag name="ANNOTATION_LEFT_9" val="50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34.0"/>
  <p:tag name="ANNOTATION_END_10" val="63.6"/>
  <p:tag name="ANNOTATION_TOP_10" val="174"/>
  <p:tag name="ANNOTATION_LEFT_10" val="7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3.6"/>
  <p:tag name="ANNOTATION_END_11" val="66.5"/>
  <p:tag name="ANNOTATION_TOP_11" val="211"/>
  <p:tag name="ANNOTATION_LEFT_11" val="10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6.5"/>
  <p:tag name="ANNOTATION_END_12" val="67.7"/>
  <p:tag name="ANNOTATION_TOP_12" val="220"/>
  <p:tag name="ANNOTATION_LEFT_12" val="58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7.7"/>
  <p:tag name="ANNOTATION_END_13" val="69.1"/>
  <p:tag name="ANNOTATION_TOP_13" val="218"/>
  <p:tag name="ANNOTATION_LEFT_13" val="72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69.1"/>
  <p:tag name="ANNOTATION_END_14" val="83.0"/>
  <p:tag name="ANNOTATION_TOP_14" val="213"/>
  <p:tag name="ANNOTATION_LEFT_14" val="75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83.0"/>
  <p:tag name="ANNOTATION_END_15" val="87.7"/>
  <p:tag name="ANNOTATION_TOP_15" val="256"/>
  <p:tag name="ANNOTATION_LEFT_15" val="74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87.7"/>
  <p:tag name="ANNOTATION_END_16" val="89.0"/>
  <p:tag name="ANNOTATION_TOP_16" val="248"/>
  <p:tag name="ANNOTATION_LEFT_16" val="452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89.0"/>
  <p:tag name="ANNOTATION_END_17" val="90.9"/>
  <p:tag name="ANNOTATION_TOP_17" val="253"/>
  <p:tag name="ANNOTATION_LEFT_17" val="62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90.9"/>
  <p:tag name="ANNOTATION_END_18" val="103.7"/>
  <p:tag name="ANNOTATION_TOP_18" val="250"/>
  <p:tag name="ANNOTATION_LEFT_18" val="7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3.7"/>
  <p:tag name="ANNOTATION_END_19" val="108.1"/>
  <p:tag name="ANNOTATION_TOP_19" val="368"/>
  <p:tag name="ANNOTATION_LEFT_19" val="54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2"/>
  <p:tag name="ANNOTATION_START_20" val="108.1"/>
  <p:tag name="ANNOTATION_END_20" val="108.1"/>
  <p:tag name="ANNOTATION_TOP_20" val="-40"/>
  <p:tag name="ANNOTATION_LEFT_20" val="-40"/>
  <p:tag name="ANNOTATION_WIDTH_20" val="1042"/>
  <p:tag name="ANNOTATION_HEIGHT_20" val="801"/>
  <p:tag name="ANNOTATION_ANIMATION_20" val="4"/>
  <p:tag name="ANNOTATION_ROTATION_20" val="0"/>
  <p:tag name="ANNOTATION_SUB_TYPE_20" val="11"/>
  <p:tag name="ANNOTATION_LOOP_COUNT_20" val="1"/>
  <p:tag name="ANNOTATION_BOX_RADIUS_20" val="0"/>
  <p:tag name="ANNOTATION_SCALE_20" val="0"/>
  <p:tag name="ANNOTATION_BORDER_ALPHA_20" val="100"/>
  <p:tag name="ANNOTATION_BORDER_COLOR_20" val="16777215"/>
  <p:tag name="ANNOTATION_FILL_COLOR_20" val="10855845"/>
  <p:tag name="ANNOTATION_FILL_ALPHA_20" val="50"/>
  <p:tag name="ANNOTATION_BORDER_WIDTH_20" val="2"/>
  <p:tag name="ANNOTATION_SLIDE_WIDTH_20" val="960"/>
  <p:tag name="ANNOTATION_SLIDE_HEIGHT_20" val="720"/>
  <p:tag name="ANNOTATION_TYPE_21" val="2"/>
  <p:tag name="ANNOTATION_START_21" val="108.1"/>
  <p:tag name="ANNOTATION_END_21" val="118.4"/>
  <p:tag name="ANNOTATION_TOP_21" val="345"/>
  <p:tag name="ANNOTATION_LEFT_21" val="539"/>
  <p:tag name="ANNOTATION_WIDTH_21" val="96"/>
  <p:tag name="ANNOTATION_HEIGHT_21" val="44"/>
  <p:tag name="ANNOTATION_ANIMATION_21" val="4"/>
  <p:tag name="ANNOTATION_ROTATION_21" val="0"/>
  <p:tag name="ANNOTATION_SUB_TYPE_21" val="11"/>
  <p:tag name="ANNOTATION_LOOP_COUNT_21" val="1"/>
  <p:tag name="ANNOTATION_BOX_RADIUS_21" val="5"/>
  <p:tag name="ANNOTATION_SCALE_21" val="0"/>
  <p:tag name="ANNOTATION_BORDER_ALPHA_21" val="100"/>
  <p:tag name="ANNOTATION_BORDER_COLOR_21" val="16777215"/>
  <p:tag name="ANNOTATION_FILL_COLOR_21" val="10855845"/>
  <p:tag name="ANNOTATION_FILL_ALPHA_21" val="50"/>
  <p:tag name="ANNOTATION_BORDER_WIDTH_21" val="2"/>
  <p:tag name="ANNOTATION_SLIDE_WIDTH_21" val="960"/>
  <p:tag name="ANNOTATION_SLIDE_HEIGHT_21" val="720"/>
  <p:tag name="ANNOTATION_TYPE_22" val="2"/>
  <p:tag name="ANNOTATION_START_22" val="118.4"/>
  <p:tag name="ANNOTATION_END_22" val="121.3"/>
  <p:tag name="ANNOTATION_TOP_22" val="-40"/>
  <p:tag name="ANNOTATION_LEFT_22" val="-40"/>
  <p:tag name="ANNOTATION_WIDTH_22" val="1042"/>
  <p:tag name="ANNOTATION_HEIGHT_22" val="801"/>
  <p:tag name="ANNOTATION_ANIMATION_22" val="4"/>
  <p:tag name="ANNOTATION_ROTATION_22" val="0"/>
  <p:tag name="ANNOTATION_SUB_TYPE_22" val="11"/>
  <p:tag name="ANNOTATION_LOOP_COUNT_22" val="1"/>
  <p:tag name="ANNOTATION_BOX_RADIUS_22" val="0"/>
  <p:tag name="ANNOTATION_SCALE_22" val="0"/>
  <p:tag name="ANNOTATION_BORDER_ALPHA_22" val="100"/>
  <p:tag name="ANNOTATION_BORDER_COLOR_22" val="16777215"/>
  <p:tag name="ANNOTATION_FILL_COLOR_22" val="10855845"/>
  <p:tag name="ANNOTATION_FILL_ALPHA_22" val="50"/>
  <p:tag name="ANNOTATION_BORDER_WIDTH_22" val="2"/>
  <p:tag name="ANNOTATION_SLIDE_WIDTH_22" val="960"/>
  <p:tag name="ANNOTATION_SLIDE_HEIGHT_22" val="720"/>
  <p:tag name="ANNOTATION_TYPE_23" val="0"/>
  <p:tag name="ANNOTATION_START_23" val="121.3"/>
  <p:tag name="ANNOTATION_END_23" val="123.9"/>
  <p:tag name="ANNOTATION_TOP_23" val="369"/>
  <p:tag name="ANNOTATION_LEFT_23" val="80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23.9"/>
  <p:tag name="ANNOTATION_END_24" val="125.1"/>
  <p:tag name="ANNOTATION_TOP_24" val="363"/>
  <p:tag name="ANNOTATION_LEFT_24" val="30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25.1"/>
  <p:tag name="ANNOTATION_END_25" val="126.0"/>
  <p:tag name="ANNOTATION_TOP_25" val="365"/>
  <p:tag name="ANNOTATION_LEFT_25" val="417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26.0"/>
  <p:tag name="ANNOTATION_END_26" val="126.4"/>
  <p:tag name="ANNOTATION_TOP_26" val="370"/>
  <p:tag name="ANNOTATION_LEFT_26" val="555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26.4"/>
  <p:tag name="ANNOTATION_END_27" val="126.8"/>
  <p:tag name="ANNOTATION_TOP_27" val="370"/>
  <p:tag name="ANNOTATION_LEFT_27" val="640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26.8"/>
  <p:tag name="ANNOTATION_END_28" val="130.9"/>
  <p:tag name="ANNOTATION_TOP_28" val="357"/>
  <p:tag name="ANNOTATION_LEFT_28" val="725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30.9"/>
  <p:tag name="ANNOTATION_END_29" val="134.2"/>
  <p:tag name="ANNOTATION_TOP_29" val="449"/>
  <p:tag name="ANNOTATION_LEFT_29" val="78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34.2"/>
  <p:tag name="ANNOTATION_END_30" val="135.1"/>
  <p:tag name="ANNOTATION_TOP_30" val="455"/>
  <p:tag name="ANNOTATION_LEFT_30" val="439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35.1"/>
  <p:tag name="ANNOTATION_END_31" val="136.8"/>
  <p:tag name="ANNOTATION_TOP_31" val="455"/>
  <p:tag name="ANNOTATION_LEFT_31" val="625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36.8"/>
  <p:tag name="ANNOTATION_END_32" val="142.4"/>
  <p:tag name="ANNOTATION_TOP_32" val="451"/>
  <p:tag name="ANNOTATION_LEFT_32" val="817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42.4"/>
  <p:tag name="ANNOTATION_END_33" val="146.0"/>
  <p:tag name="ANNOTATION_TOP_33" val="484"/>
  <p:tag name="ANNOTATION_LEFT_33" val="190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46.0"/>
  <p:tag name="ANNOTATION_END_34" val="148.4"/>
  <p:tag name="ANNOTATION_TOP_34" val="553"/>
  <p:tag name="ANNOTATION_LEFT_34" val="149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48.4"/>
  <p:tag name="ANNOTATION_END_35" val="150.1"/>
  <p:tag name="ANNOTATION_TOP_35" val="174"/>
  <p:tag name="ANNOTATION_LEFT_35" val="651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50.1"/>
  <p:tag name="ANNOTATION_END_36" val="152.3"/>
  <p:tag name="ANNOTATION_TOP_36" val="458"/>
  <p:tag name="ANNOTATION_LEFT_36" val="827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52.3"/>
  <p:tag name="ANNOTATION_END_37" val="174.3"/>
  <p:tag name="ANNOTATION_TOP_37" val="468"/>
  <p:tag name="ANNOTATION_LEFT_37" val="45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74.3"/>
  <p:tag name="ANNOTATION_END_38" val="180.4"/>
  <p:tag name="ANNOTATION_TOP_38" val="525"/>
  <p:tag name="ANNOTATION_LEFT_38" val="65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80.4"/>
  <p:tag name="ANNOTATION_END_39" val="209.1"/>
  <p:tag name="ANNOTATION_TOP_39" val="565"/>
  <p:tag name="ANNOTATION_LEFT_39" val="64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09.1"/>
  <p:tag name="ANNOTATION_END_40" val="215.1"/>
  <p:tag name="ANNOTATION_TOP_40" val="611"/>
  <p:tag name="ANNOTATION_LEFT_40" val="60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15.1"/>
  <p:tag name="ANNOTATION_END_41" val="223.5"/>
  <p:tag name="ANNOTATION_TOP_41" val="611"/>
  <p:tag name="ANNOTATION_LEFT_41" val="669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23.5"/>
  <p:tag name="ANNOTATION_END_42" val="225.3"/>
  <p:tag name="ANNOTATION_TOP_42" val="662"/>
  <p:tag name="ANNOTATION_LEFT_42" val="65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25.3"/>
  <p:tag name="ANNOTATION_END_43" val="229.8"/>
  <p:tag name="ANNOTATION_TOP_43" val="670"/>
  <p:tag name="ANNOTATION_LEFT_43" val="192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29.8"/>
  <p:tag name="ANNOTATION_END_44" val="239.1"/>
  <p:tag name="ANNOTATION_TOP_44" val="701"/>
  <p:tag name="ANNOTATION_LEFT_44" val="75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239.1"/>
  <p:tag name="ANNOTATION_END_45" val="239.8"/>
  <p:tag name="ANNOTATION_TOP_45" val="603"/>
  <p:tag name="ANNOTATION_LEFT_45" val="68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239.8"/>
  <p:tag name="ANNOTATION_END_46" val="240.8"/>
  <p:tag name="ANNOTATION_TOP_46" val="669"/>
  <p:tag name="ANNOTATION_LEFT_46" val="60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240.8"/>
  <p:tag name="ANNOTATION_TOP_47" val="607"/>
  <p:tag name="ANNOTATION_LEFT_47" val="48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COUNT" val="47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0a745d4fc154043941625f802209f1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22a91d9813d4b8585acd84e1f31b34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a0d6da29-99d2-4ad2-9c4d-ecba6a1e55ad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UDIO_ID" val="302"/>
  <p:tag name="ARTICULATE_AUDIO_RECORDED" val="1"/>
  <p:tag name="ELAPSEDTIME" val="266.5"/>
  <p:tag name="ANNOTATION_TYPE_1" val="2"/>
  <p:tag name="ANNOTATION_START_1" val="29.0"/>
  <p:tag name="ANNOTATION_END_1" val="29.0"/>
  <p:tag name="ANNOTATION_TOP_1" val="-22"/>
  <p:tag name="ANNOTATION_LEFT_1" val="-22"/>
  <p:tag name="ANNOTATION_WIDTH_1" val="1004"/>
  <p:tag name="ANNOTATION_HEIGHT_1" val="764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255"/>
  <p:tag name="ANNOTATION_FILL_COLOR_1" val="855309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29.0"/>
  <p:tag name="ANNOTATION_END_2" val="39.2"/>
  <p:tag name="ANNOTATION_TOP_2" val="149"/>
  <p:tag name="ANNOTATION_LEFT_2" val="141"/>
  <p:tag name="ANNOTATION_WIDTH_2" val="104"/>
  <p:tag name="ANNOTATION_HEIGHT_2" val="39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255"/>
  <p:tag name="ANNOTATION_FILL_COLOR_2" val="855309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39.2"/>
  <p:tag name="ANNOTATION_END_3" val="44.6"/>
  <p:tag name="ANNOTATION_TOP_3" val="-22"/>
  <p:tag name="ANNOTATION_LEFT_3" val="-22"/>
  <p:tag name="ANNOTATION_WIDTH_3" val="1004"/>
  <p:tag name="ANNOTATION_HEIGHT_3" val="764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255"/>
  <p:tag name="ANNOTATION_FILL_COLOR_3" val="855309"/>
  <p:tag name="ANNOTATION_FILL_ALPHA_3" val="50"/>
  <p:tag name="ANNOTATION_BORDER_WIDTH_3" val="2"/>
  <p:tag name="ANNOTATION_SLIDE_WIDTH_3" val="960"/>
  <p:tag name="ANNOTATION_SLIDE_HEIGHT_3" val="720"/>
  <p:tag name="ANNOTATION_TYPE_4" val="0"/>
  <p:tag name="ANNOTATION_START_4" val="44.6"/>
  <p:tag name="ANNOTATION_END_4" val="48.8"/>
  <p:tag name="ANNOTATION_TOP_4" val="175"/>
  <p:tag name="ANNOTATION_LEFT_4" val="511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8.8"/>
  <p:tag name="ANNOTATION_END_5" val="73.0"/>
  <p:tag name="ANNOTATION_TOP_5" val="199"/>
  <p:tag name="ANNOTATION_LEFT_5" val="62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2"/>
  <p:tag name="ANNOTATION_START_6" val="73.0"/>
  <p:tag name="ANNOTATION_END_6" val="73.0"/>
  <p:tag name="ANNOTATION_TOP_6" val="-22"/>
  <p:tag name="ANNOTATION_LEFT_6" val="-22"/>
  <p:tag name="ANNOTATION_WIDTH_6" val="1004"/>
  <p:tag name="ANNOTATION_HEIGHT_6" val="764"/>
  <p:tag name="ANNOTATION_ANIMATION_6" val="4"/>
  <p:tag name="ANNOTATION_ROTATION_6" val="0"/>
  <p:tag name="ANNOTATION_SUB_TYPE_6" val="11"/>
  <p:tag name="ANNOTATION_LOOP_COUNT_6" val="1"/>
  <p:tag name="ANNOTATION_BOX_RADIUS_6" val="0"/>
  <p:tag name="ANNOTATION_SCALE_6" val="0"/>
  <p:tag name="ANNOTATION_BORDER_ALPHA_6" val="100"/>
  <p:tag name="ANNOTATION_BORDER_COLOR_6" val="255"/>
  <p:tag name="ANNOTATION_FILL_COLOR_6" val="855309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73.0"/>
  <p:tag name="ANNOTATION_END_7" val="77.8"/>
  <p:tag name="ANNOTATION_TOP_7" val="183"/>
  <p:tag name="ANNOTATION_LEFT_7" val="439"/>
  <p:tag name="ANNOTATION_WIDTH_7" val="297"/>
  <p:tag name="ANNOTATION_HEIGHT_7" val="49"/>
  <p:tag name="ANNOTATION_ANIMATION_7" val="4"/>
  <p:tag name="ANNOTATION_ROTATION_7" val="0"/>
  <p:tag name="ANNOTATION_SUB_TYPE_7" val="11"/>
  <p:tag name="ANNOTATION_LOOP_COUNT_7" val="1"/>
  <p:tag name="ANNOTATION_BOX_RADIUS_7" val="5"/>
  <p:tag name="ANNOTATION_SCALE_7" val="0"/>
  <p:tag name="ANNOTATION_BORDER_ALPHA_7" val="100"/>
  <p:tag name="ANNOTATION_BORDER_COLOR_7" val="255"/>
  <p:tag name="ANNOTATION_FILL_COLOR_7" val="855309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77.8"/>
  <p:tag name="ANNOTATION_END_8" val="77.8"/>
  <p:tag name="ANNOTATION_TOP_8" val="-22"/>
  <p:tag name="ANNOTATION_LEFT_8" val="-22"/>
  <p:tag name="ANNOTATION_WIDTH_8" val="1004"/>
  <p:tag name="ANNOTATION_HEIGHT_8" val="764"/>
  <p:tag name="ANNOTATION_ANIMATION_8" val="4"/>
  <p:tag name="ANNOTATION_ROTATION_8" val="0"/>
  <p:tag name="ANNOTATION_SUB_TYPE_8" val="11"/>
  <p:tag name="ANNOTATION_LOOP_COUNT_8" val="1"/>
  <p:tag name="ANNOTATION_BOX_RADIUS_8" val="0"/>
  <p:tag name="ANNOTATION_SCALE_8" val="0"/>
  <p:tag name="ANNOTATION_BORDER_ALPHA_8" val="100"/>
  <p:tag name="ANNOTATION_BORDER_COLOR_8" val="255"/>
  <p:tag name="ANNOTATION_FILL_COLOR_8" val="855309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77.8"/>
  <p:tag name="ANNOTATION_END_9" val="106.9"/>
  <p:tag name="ANNOTATION_TOP_9" val="236"/>
  <p:tag name="ANNOTATION_LEFT_9" val="821"/>
  <p:tag name="ANNOTATION_WIDTH_9" val="103"/>
  <p:tag name="ANNOTATION_HEIGHT_9" val="64"/>
  <p:tag name="ANNOTATION_ANIMATION_9" val="4"/>
  <p:tag name="ANNOTATION_ROTATION_9" val="0"/>
  <p:tag name="ANNOTATION_SUB_TYPE_9" val="11"/>
  <p:tag name="ANNOTATION_LOOP_COUNT_9" val="1"/>
  <p:tag name="ANNOTATION_BOX_RADIUS_9" val="5"/>
  <p:tag name="ANNOTATION_SCALE_9" val="0"/>
  <p:tag name="ANNOTATION_BORDER_ALPHA_9" val="100"/>
  <p:tag name="ANNOTATION_BORDER_COLOR_9" val="255"/>
  <p:tag name="ANNOTATION_FILL_COLOR_9" val="855309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106.9"/>
  <p:tag name="ANNOTATION_END_10" val="113.9"/>
  <p:tag name="ANNOTATION_TOP_10" val="-22"/>
  <p:tag name="ANNOTATION_LEFT_10" val="-22"/>
  <p:tag name="ANNOTATION_WIDTH_10" val="1004"/>
  <p:tag name="ANNOTATION_HEIGHT_10" val="764"/>
  <p:tag name="ANNOTATION_ANIMATION_10" val="4"/>
  <p:tag name="ANNOTATION_ROTATION_10" val="0"/>
  <p:tag name="ANNOTATION_SUB_TYPE_10" val="11"/>
  <p:tag name="ANNOTATION_LOOP_COUNT_10" val="1"/>
  <p:tag name="ANNOTATION_BOX_RADIUS_10" val="0"/>
  <p:tag name="ANNOTATION_SCALE_10" val="0"/>
  <p:tag name="ANNOTATION_BORDER_ALPHA_10" val="100"/>
  <p:tag name="ANNOTATION_BORDER_COLOR_10" val="255"/>
  <p:tag name="ANNOTATION_FILL_COLOR_10" val="855309"/>
  <p:tag name="ANNOTATION_FILL_ALPHA_10" val="50"/>
  <p:tag name="ANNOTATION_BORDER_WIDTH_10" val="2"/>
  <p:tag name="ANNOTATION_SLIDE_WIDTH_10" val="960"/>
  <p:tag name="ANNOTATION_SLIDE_HEIGHT_10" val="720"/>
  <p:tag name="ANNOTATION_TYPE_11" val="0"/>
  <p:tag name="ANNOTATION_START_11" val="113.9"/>
  <p:tag name="ANNOTATION_END_11" val="118.4"/>
  <p:tag name="ANNOTATION_TOP_11" val="300"/>
  <p:tag name="ANNOTATION_LEFT_11" val="323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18.4"/>
  <p:tag name="ANNOTATION_END_12" val="125.5"/>
  <p:tag name="ANNOTATION_TOP_12" val="302"/>
  <p:tag name="ANNOTATION_LEFT_12" val="323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25.5"/>
  <p:tag name="ANNOTATION_END_13" val="134.2"/>
  <p:tag name="ANNOTATION_TOP_13" val="411"/>
  <p:tag name="ANNOTATION_LEFT_13" val="61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34.2"/>
  <p:tag name="ANNOTATION_END_14" val="139.0"/>
  <p:tag name="ANNOTATION_TOP_14" val="414"/>
  <p:tag name="ANNOTATION_LEFT_14" val="259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5287936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39.0"/>
  <p:tag name="ANNOTATION_END_15" val="145.4"/>
  <p:tag name="ANNOTATION_TOP_15" val="416"/>
  <p:tag name="ANNOTATION_LEFT_15" val="706"/>
  <p:tag name="ANNOTATION_WIDTH_15" val="66"/>
  <p:tag name="ANNOTATION_HEIGHT_15" val="66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5287936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45.4"/>
  <p:tag name="ANNOTATION_END_16" val="149.5"/>
  <p:tag name="ANNOTATION_TOP_16" val="499"/>
  <p:tag name="ANNOTATION_LEFT_16" val="65"/>
  <p:tag name="ANNOTATION_WIDTH_16" val="66"/>
  <p:tag name="ANNOTATION_HEIGHT_16" val="66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5287936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49.5"/>
  <p:tag name="ANNOTATION_END_17" val="150.7"/>
  <p:tag name="ANNOTATION_TOP_17" val="494"/>
  <p:tag name="ANNOTATION_LEFT_17" val="225"/>
  <p:tag name="ANNOTATION_WIDTH_17" val="66"/>
  <p:tag name="ANNOTATION_HEIGHT_17" val="66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5287936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50.7"/>
  <p:tag name="ANNOTATION_END_18" val="153.0"/>
  <p:tag name="ANNOTATION_TOP_18" val="500"/>
  <p:tag name="ANNOTATION_LEFT_18" val="348"/>
  <p:tag name="ANNOTATION_WIDTH_18" val="66"/>
  <p:tag name="ANNOTATION_HEIGHT_18" val="66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5287936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53.0"/>
  <p:tag name="ANNOTATION_END_19" val="154.8"/>
  <p:tag name="ANNOTATION_TOP_19" val="493"/>
  <p:tag name="ANNOTATION_LEFT_19" val="467"/>
  <p:tag name="ANNOTATION_WIDTH_19" val="66"/>
  <p:tag name="ANNOTATION_HEIGHT_19" val="66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5287936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54.8"/>
  <p:tag name="ANNOTATION_END_20" val="159.1"/>
  <p:tag name="ANNOTATION_TOP_20" val="497"/>
  <p:tag name="ANNOTATION_LEFT_20" val="648"/>
  <p:tag name="ANNOTATION_WIDTH_20" val="66"/>
  <p:tag name="ANNOTATION_HEIGHT_20" val="66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5287936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9.1"/>
  <p:tag name="ANNOTATION_END_21" val="160.1"/>
  <p:tag name="ANNOTATION_TOP_21" val="499"/>
  <p:tag name="ANNOTATION_LEFT_21" val="792"/>
  <p:tag name="ANNOTATION_WIDTH_21" val="66"/>
  <p:tag name="ANNOTATION_HEIGHT_21" val="66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5287936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60.1"/>
  <p:tag name="ANNOTATION_END_22" val="162.1"/>
  <p:tag name="ANNOTATION_TOP_22" val="526"/>
  <p:tag name="ANNOTATION_LEFT_22" val="97"/>
  <p:tag name="ANNOTATION_WIDTH_22" val="66"/>
  <p:tag name="ANNOTATION_HEIGHT_22" val="66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5287936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62.1"/>
  <p:tag name="ANNOTATION_END_23" val="184.9"/>
  <p:tag name="ANNOTATION_TOP_23" val="530"/>
  <p:tag name="ANNOTATION_LEFT_23" val="291"/>
  <p:tag name="ANNOTATION_WIDTH_23" val="66"/>
  <p:tag name="ANNOTATION_HEIGHT_23" val="66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5287936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84.9"/>
  <p:tag name="ANNOTATION_END_24" val="203.3"/>
  <p:tag name="ANNOTATION_TOP_24" val="508"/>
  <p:tag name="ANNOTATION_LEFT_24" val="74"/>
  <p:tag name="ANNOTATION_WIDTH_24" val="66"/>
  <p:tag name="ANNOTATION_HEIGHT_24" val="66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5287936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03.3"/>
  <p:tag name="ANNOTATION_END_25" val="206.7"/>
  <p:tag name="ANNOTATION_TOP_25" val="606"/>
  <p:tag name="ANNOTATION_LEFT_25" val="126"/>
  <p:tag name="ANNOTATION_WIDTH_25" val="66"/>
  <p:tag name="ANNOTATION_HEIGHT_25" val="66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5287936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06.7"/>
  <p:tag name="ANNOTATION_END_26" val="207.8"/>
  <p:tag name="ANNOTATION_TOP_26" val="606"/>
  <p:tag name="ANNOTATION_LEFT_26" val="301"/>
  <p:tag name="ANNOTATION_WIDTH_26" val="66"/>
  <p:tag name="ANNOTATION_HEIGHT_26" val="66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5287936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07.8"/>
  <p:tag name="ANNOTATION_END_27" val="208.6"/>
  <p:tag name="ANNOTATION_TOP_27" val="603"/>
  <p:tag name="ANNOTATION_LEFT_27" val="434"/>
  <p:tag name="ANNOTATION_WIDTH_27" val="66"/>
  <p:tag name="ANNOTATION_HEIGHT_27" val="66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5287936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08.6"/>
  <p:tag name="ANNOTATION_END_28" val="209.9"/>
  <p:tag name="ANNOTATION_TOP_28" val="596"/>
  <p:tag name="ANNOTATION_LEFT_28" val="576"/>
  <p:tag name="ANNOTATION_WIDTH_28" val="66"/>
  <p:tag name="ANNOTATION_HEIGHT_28" val="66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5287936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09.9"/>
  <p:tag name="ANNOTATION_END_29" val="224.9"/>
  <p:tag name="ANNOTATION_TOP_29" val="610"/>
  <p:tag name="ANNOTATION_LEFT_29" val="687"/>
  <p:tag name="ANNOTATION_WIDTH_29" val="66"/>
  <p:tag name="ANNOTATION_HEIGHT_29" val="66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5287936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24.9"/>
  <p:tag name="ANNOTATION_END_30" val="226.6"/>
  <p:tag name="ANNOTATION_TOP_30" val="633"/>
  <p:tag name="ANNOTATION_LEFT_30" val="251"/>
  <p:tag name="ANNOTATION_WIDTH_30" val="66"/>
  <p:tag name="ANNOTATION_HEIGHT_30" val="66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5287936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26.6"/>
  <p:tag name="ANNOTATION_END_31" val="227.9"/>
  <p:tag name="ANNOTATION_TOP_31" val="638"/>
  <p:tag name="ANNOTATION_LEFT_31" val="596"/>
  <p:tag name="ANNOTATION_WIDTH_31" val="66"/>
  <p:tag name="ANNOTATION_HEIGHT_31" val="66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5287936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27.9"/>
  <p:tag name="ANNOTATION_TOP_32" val="646"/>
  <p:tag name="ANNOTATION_LEFT_32" val="748"/>
  <p:tag name="ANNOTATION_WIDTH_32" val="66"/>
  <p:tag name="ANNOTATION_HEIGHT_32" val="66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5287936"/>
  <p:tag name="ANNOTATION_FILL_ALPHA_32" val="100"/>
  <p:tag name="ANNOTATION_BORDER_WIDTH_32" val="2"/>
  <p:tag name="ANNOTATION_SLIDE_WIDTH_32" val="960"/>
  <p:tag name="ANNOTATION_SLIDE_HEIGHT_32" val="720"/>
  <p:tag name="ANNOTATION_COUNT" val="32"/>
  <p:tag name="ARTICULATE_USED_LAYOUT" val="2"/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4aed40334dd4d86afc9dc77703abce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9fcba4c37574102930ac6cf5704130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5"/>
  <p:tag name="ARTICULATE_AUDIO_RECORDED" val="1"/>
  <p:tag name="ELAPSEDTIME" val="227.2"/>
  <p:tag name="ANNOTATION_TYPE_1" val="0"/>
  <p:tag name="ANNOTATION_START_1" val="2.5"/>
  <p:tag name="ANNOTATION_END_1" val="5.7"/>
  <p:tag name="ANNOTATION_TOP_1" val="34"/>
  <p:tag name="ANNOTATION_LEFT_1" val="5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.7"/>
  <p:tag name="ANNOTATION_END_2" val="8.3"/>
  <p:tag name="ANNOTATION_TOP_2" val="37"/>
  <p:tag name="ANNOTATION_LEFT_2" val="34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8.3"/>
  <p:tag name="ANNOTATION_END_3" val="9.9"/>
  <p:tag name="ANNOTATION_TOP_3" val="35"/>
  <p:tag name="ANNOTATION_LEFT_3" val="58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9.9"/>
  <p:tag name="ANNOTATION_END_4" val="13.3"/>
  <p:tag name="ANNOTATION_TOP_4" val="36"/>
  <p:tag name="ANNOTATION_LEFT_4" val="74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3.3"/>
  <p:tag name="ANNOTATION_END_5" val="14.0"/>
  <p:tag name="ANNOTATION_TOP_5" val="65"/>
  <p:tag name="ANNOTATION_LEFT_5" val="5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4.0"/>
  <p:tag name="ANNOTATION_END_6" val="30.5"/>
  <p:tag name="ANNOTATION_TOP_6" val="31"/>
  <p:tag name="ANNOTATION_LEFT_6" val="6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0.5"/>
  <p:tag name="ANNOTATION_END_7" val="40.0"/>
  <p:tag name="ANNOTATION_TOP_7" val="100"/>
  <p:tag name="ANNOTATION_LEFT_7" val="4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0.0"/>
  <p:tag name="ANNOTATION_END_8" val="47.7"/>
  <p:tag name="ANNOTATION_TOP_8" val="142"/>
  <p:tag name="ANNOTATION_LEFT_8" val="5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7.7"/>
  <p:tag name="ANNOTATION_END_9" val="68.1"/>
  <p:tag name="ANNOTATION_TOP_9" val="182"/>
  <p:tag name="ANNOTATION_LEFT_9" val="69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8.1"/>
  <p:tag name="ANNOTATION_END_10" val="85.3"/>
  <p:tag name="ANNOTATION_TOP_10" val="245"/>
  <p:tag name="ANNOTATION_LEFT_10" val="70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5.3"/>
  <p:tag name="ANNOTATION_END_11" val="87.9"/>
  <p:tag name="ANNOTATION_TOP_11" val="278"/>
  <p:tag name="ANNOTATION_LEFT_11" val="21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7.9"/>
  <p:tag name="ANNOTATION_END_12" val="100.1"/>
  <p:tag name="ANNOTATION_TOP_12" val="322"/>
  <p:tag name="ANNOTATION_LEFT_12" val="6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00.1"/>
  <p:tag name="ANNOTATION_END_13" val="102.5"/>
  <p:tag name="ANNOTATION_TOP_13" val="272"/>
  <p:tag name="ANNOTATION_LEFT_13" val="547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02.5"/>
  <p:tag name="ANNOTATION_END_14" val="103.3"/>
  <p:tag name="ANNOTATION_TOP_14" val="500"/>
  <p:tag name="ANNOTATION_LEFT_14" val="59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03.3"/>
  <p:tag name="ANNOTATION_END_15" val="106.8"/>
  <p:tag name="ANNOTATION_TOP_15" val="437"/>
  <p:tag name="ANNOTATION_LEFT_15" val="568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06.8"/>
  <p:tag name="ANNOTATION_END_16" val="107.5"/>
  <p:tag name="ANNOTATION_TOP_16" val="497"/>
  <p:tag name="ANNOTATION_LEFT_16" val="64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7.5"/>
  <p:tag name="ANNOTATION_END_17" val="110.9"/>
  <p:tag name="ANNOTATION_TOP_17" val="456"/>
  <p:tag name="ANNOTATION_LEFT_17" val="690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10.9"/>
  <p:tag name="ANNOTATION_END_18" val="112.6"/>
  <p:tag name="ANNOTATION_TOP_18" val="351"/>
  <p:tag name="ANNOTATION_LEFT_18" val="584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12.6"/>
  <p:tag name="ANNOTATION_END_19" val="114.1"/>
  <p:tag name="ANNOTATION_TOP_19" val="208"/>
  <p:tag name="ANNOTATION_LEFT_19" val="694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14.1"/>
  <p:tag name="ANNOTATION_END_20" val="115.8"/>
  <p:tag name="ANNOTATION_TOP_20" val="285"/>
  <p:tag name="ANNOTATION_LEFT_20" val="700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15.8"/>
  <p:tag name="ANNOTATION_END_21" val="117.0"/>
  <p:tag name="ANNOTATION_TOP_21" val="176"/>
  <p:tag name="ANNOTATION_LEFT_21" val="81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17.0"/>
  <p:tag name="ANNOTATION_END_22" val="121.2"/>
  <p:tag name="ANNOTATION_TOP_22" val="314"/>
  <p:tag name="ANNOTATION_LEFT_22" val="745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21.2"/>
  <p:tag name="ANNOTATION_END_23" val="122.6"/>
  <p:tag name="ANNOTATION_TOP_23" val="350"/>
  <p:tag name="ANNOTATION_LEFT_23" val="842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22.6"/>
  <p:tag name="ANNOTATION_END_24" val="123.1"/>
  <p:tag name="ANNOTATION_TOP_24" val="274"/>
  <p:tag name="ANNOTATION_LEFT_24" val="728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23.1"/>
  <p:tag name="ANNOTATION_END_25" val="124.1"/>
  <p:tag name="ANNOTATION_TOP_25" val="220"/>
  <p:tag name="ANNOTATION_LEFT_25" val="721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24.1"/>
  <p:tag name="ANNOTATION_END_26" val="125.2"/>
  <p:tag name="ANNOTATION_TOP_26" val="182"/>
  <p:tag name="ANNOTATION_LEFT_26" val="822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25.2"/>
  <p:tag name="ANNOTATION_END_27" val="126.8"/>
  <p:tag name="ANNOTATION_TOP_27" val="307"/>
  <p:tag name="ANNOTATION_LEFT_27" val="739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26.8"/>
  <p:tag name="ANNOTATION_END_28" val="128.5"/>
  <p:tag name="ANNOTATION_TOP_28" val="535"/>
  <p:tag name="ANNOTATION_LEFT_28" val="881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28.5"/>
  <p:tag name="ANNOTATION_END_29" val="129.6"/>
  <p:tag name="ANNOTATION_TOP_29" val="207"/>
  <p:tag name="ANNOTATION_LEFT_29" val="732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29.6"/>
  <p:tag name="ANNOTATION_END_30" val="131.2"/>
  <p:tag name="ANNOTATION_TOP_30" val="268"/>
  <p:tag name="ANNOTATION_LEFT_30" val="715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31.2"/>
  <p:tag name="ANNOTATION_END_31" val="146.7"/>
  <p:tag name="ANNOTATION_TOP_31" val="443"/>
  <p:tag name="ANNOTATION_LEFT_31" val="855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46.7"/>
  <p:tag name="ANNOTATION_END_32" val="148.0"/>
  <p:tag name="ANNOTATION_TOP_32" val="531"/>
  <p:tag name="ANNOTATION_LEFT_32" val="665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48.0"/>
  <p:tag name="ANNOTATION_END_33" val="159.0"/>
  <p:tag name="ANNOTATION_TOP_33" val="530"/>
  <p:tag name="ANNOTATION_LEFT_33" val="594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59.0"/>
  <p:tag name="ANNOTATION_END_34" val="162.4"/>
  <p:tag name="ANNOTATION_TOP_34" val="548"/>
  <p:tag name="ANNOTATION_LEFT_34" val="123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62.4"/>
  <p:tag name="ANNOTATION_END_35" val="165.1"/>
  <p:tag name="ANNOTATION_TOP_35" val="576"/>
  <p:tag name="ANNOTATION_LEFT_35" val="158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65.1"/>
  <p:tag name="ANNOTATION_END_36" val="166.8"/>
  <p:tag name="ANNOTATION_TOP_36" val="406"/>
  <p:tag name="ANNOTATION_LEFT_36" val="156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66.8"/>
  <p:tag name="ANNOTATION_END_37" val="168.7"/>
  <p:tag name="ANNOTATION_TOP_37" val="442"/>
  <p:tag name="ANNOTATION_LEFT_37" val="196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68.7"/>
  <p:tag name="ANNOTATION_END_38" val="169.4"/>
  <p:tag name="ANNOTATION_TOP_38" val="404"/>
  <p:tag name="ANNOTATION_LEFT_38" val="163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69.4"/>
  <p:tag name="ANNOTATION_END_39" val="170.4"/>
  <p:tag name="ANNOTATION_TOP_39" val="445"/>
  <p:tag name="ANNOTATION_LEFT_39" val="216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70.4"/>
  <p:tag name="ANNOTATION_END_40" val="171.0"/>
  <p:tag name="ANNOTATION_TOP_40" val="404"/>
  <p:tag name="ANNOTATION_LEFT_40" val="306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71.0"/>
  <p:tag name="ANNOTATION_END_41" val="171.6"/>
  <p:tag name="ANNOTATION_TOP_41" val="442"/>
  <p:tag name="ANNOTATION_LEFT_41" val="231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71.6"/>
  <p:tag name="ANNOTATION_END_42" val="172.4"/>
  <p:tag name="ANNOTATION_TOP_42" val="423"/>
  <p:tag name="ANNOTATION_LEFT_42" val="296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72.4"/>
  <p:tag name="ANNOTATION_END_43" val="173.2"/>
  <p:tag name="ANNOTATION_TOP_43" val="480"/>
  <p:tag name="ANNOTATION_LEFT_43" val="271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73.2"/>
  <p:tag name="ANNOTATION_END_44" val="175.5"/>
  <p:tag name="ANNOTATION_TOP_44" val="535"/>
  <p:tag name="ANNOTATION_LEFT_44" val="297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75.5"/>
  <p:tag name="ANNOTATION_END_45" val="178.9"/>
  <p:tag name="ANNOTATION_TOP_45" val="618"/>
  <p:tag name="ANNOTATION_LEFT_45" val="275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78.9"/>
  <p:tag name="ANNOTATION_END_46" val="179.3"/>
  <p:tag name="ANNOTATION_TOP_46" val="596"/>
  <p:tag name="ANNOTATION_LEFT_46" val="158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79.3"/>
  <p:tag name="ANNOTATION_END_47" val="179.5"/>
  <p:tag name="ANNOTATION_TOP_47" val="509"/>
  <p:tag name="ANNOTATION_LEFT_47" val="150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79.5"/>
  <p:tag name="ANNOTATION_END_48" val="181.0"/>
  <p:tag name="ANNOTATION_TOP_48" val="451"/>
  <p:tag name="ANNOTATION_LEFT_48" val="168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81.0"/>
  <p:tag name="ANNOTATION_END_49" val="182.0"/>
  <p:tag name="ANNOTATION_TOP_49" val="386"/>
  <p:tag name="ANNOTATION_LEFT_49" val="195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82.0"/>
  <p:tag name="ANNOTATION_END_50" val="222.0"/>
  <p:tag name="ANNOTATION_TOP_50" val="377"/>
  <p:tag name="ANNOTATION_LEFT_50" val="591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222.0"/>
  <p:tag name="ANNOTATION_TOP_51" val="351"/>
  <p:tag name="ANNOTATION_LEFT_51" val="527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COUNT" val="51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6"/>
  <p:tag name="ARTICULATE_AUDIO_RECORDED" val="1"/>
  <p:tag name="TIMELINE" val="31.6/44.5/70.2/118.7/251.3"/>
  <p:tag name="ELAPSEDTIME" val="373.6"/>
  <p:tag name="ANNOTATION_TYPE_1" val="0"/>
  <p:tag name="ANNOTATION_START_1" val="6.6"/>
  <p:tag name="ANNOTATION_END_1" val="13.0"/>
  <p:tag name="ANNOTATION_TOP_1" val="28"/>
  <p:tag name="ANNOTATION_LEFT_1" val="37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3.0"/>
  <p:tag name="ANNOTATION_END_2" val="14.5"/>
  <p:tag name="ANNOTATION_TOP_2" val="91"/>
  <p:tag name="ANNOTATION_LEFT_2" val="14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4.5"/>
  <p:tag name="ANNOTATION_END_3" val="16.5"/>
  <p:tag name="ANNOTATION_TOP_3" val="93"/>
  <p:tag name="ANNOTATION_LEFT_3" val="27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6.5"/>
  <p:tag name="ANNOTATION_END_4" val="17.5"/>
  <p:tag name="ANNOTATION_TOP_4" val="96"/>
  <p:tag name="ANNOTATION_LEFT_4" val="55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7.5"/>
  <p:tag name="ANNOTATION_END_5" val="18.6"/>
  <p:tag name="ANNOTATION_TOP_5" val="85"/>
  <p:tag name="ANNOTATION_LEFT_5" val="61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8.6"/>
  <p:tag name="ANNOTATION_END_6" val="32.9"/>
  <p:tag name="ANNOTATION_TOP_6" val="92"/>
  <p:tag name="ANNOTATION_LEFT_6" val="74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2.9"/>
  <p:tag name="ANNOTATION_END_7" val="50.0"/>
  <p:tag name="ANNOTATION_TOP_7" val="160"/>
  <p:tag name="ANNOTATION_LEFT_7" val="3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0.0"/>
  <p:tag name="ANNOTATION_END_8" val="55.5"/>
  <p:tag name="ANNOTATION_TOP_8" val="197"/>
  <p:tag name="ANNOTATION_LEFT_8" val="48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5.5"/>
  <p:tag name="ANNOTATION_END_9" val="74.9"/>
  <p:tag name="ANNOTATION_TOP_9" val="237"/>
  <p:tag name="ANNOTATION_LEFT_9" val="4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4.9"/>
  <p:tag name="ANNOTATION_END_10" val="75.8"/>
  <p:tag name="ANNOTATION_TOP_10" val="269"/>
  <p:tag name="ANNOTATION_LEFT_10" val="16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5.8"/>
  <p:tag name="ANNOTATION_END_11" val="76.9"/>
  <p:tag name="ANNOTATION_TOP_11" val="276"/>
  <p:tag name="ANNOTATION_LEFT_11" val="289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6.9"/>
  <p:tag name="ANNOTATION_END_12" val="80.0"/>
  <p:tag name="ANNOTATION_TOP_12" val="311"/>
  <p:tag name="ANNOTATION_LEFT_12" val="5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0.0"/>
  <p:tag name="ANNOTATION_END_13" val="83.7"/>
  <p:tag name="ANNOTATION_TOP_13" val="306"/>
  <p:tag name="ANNOTATION_LEFT_13" val="25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83.7"/>
  <p:tag name="ANNOTATION_END_14" val="98.0"/>
  <p:tag name="ANNOTATION_TOP_14" val="278"/>
  <p:tag name="ANNOTATION_LEFT_14" val="51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8.0"/>
  <p:tag name="ANNOTATION_END_15" val="100.2"/>
  <p:tag name="ANNOTATION_TOP_15" val="336"/>
  <p:tag name="ANNOTATION_LEFT_15" val="4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00.2"/>
  <p:tag name="ANNOTATION_END_16" val="102.5"/>
  <p:tag name="ANNOTATION_TOP_16" val="346"/>
  <p:tag name="ANNOTATION_LEFT_16" val="21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2.5"/>
  <p:tag name="ANNOTATION_END_17" val="120.3"/>
  <p:tag name="ANNOTATION_TOP_17" val="379"/>
  <p:tag name="ANNOTATION_LEFT_17" val="4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20.3"/>
  <p:tag name="ANNOTATION_END_18" val="126.2"/>
  <p:tag name="ANNOTATION_TOP_18" val="421"/>
  <p:tag name="ANNOTATION_LEFT_18" val="4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26.2"/>
  <p:tag name="ANNOTATION_END_19" val="159.2"/>
  <p:tag name="ANNOTATION_TOP_19" val="453"/>
  <p:tag name="ANNOTATION_LEFT_19" val="31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59.2"/>
  <p:tag name="ANNOTATION_END_20" val="163.4"/>
  <p:tag name="ANNOTATION_TOP_20" val="235"/>
  <p:tag name="ANNOTATION_LEFT_20" val="739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63.4"/>
  <p:tag name="ANNOTATION_END_21" val="163.9"/>
  <p:tag name="ANNOTATION_TOP_21" val="243"/>
  <p:tag name="ANNOTATION_LEFT_21" val="764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63.9"/>
  <p:tag name="ANNOTATION_END_22" val="164.7"/>
  <p:tag name="ANNOTATION_TOP_22" val="232"/>
  <p:tag name="ANNOTATION_LEFT_22" val="797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64.7"/>
  <p:tag name="ANNOTATION_END_23" val="167.7"/>
  <p:tag name="ANNOTATION_TOP_23" val="245"/>
  <p:tag name="ANNOTATION_LEFT_23" val="765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67.7"/>
  <p:tag name="ANNOTATION_END_24" val="173.7"/>
  <p:tag name="ANNOTATION_TOP_24" val="368"/>
  <p:tag name="ANNOTATION_LEFT_24" val="761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73.7"/>
  <p:tag name="ANNOTATION_END_25" val="174.7"/>
  <p:tag name="ANNOTATION_TOP_25" val="494"/>
  <p:tag name="ANNOTATION_LEFT_25" val="694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74.7"/>
  <p:tag name="ANNOTATION_END_26" val="188.1"/>
  <p:tag name="ANNOTATION_TOP_26" val="507"/>
  <p:tag name="ANNOTATION_LEFT_26" val="833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88.1"/>
  <p:tag name="ANNOTATION_END_27" val="192.2"/>
  <p:tag name="ANNOTATION_TOP_27" val="517"/>
  <p:tag name="ANNOTATION_LEFT_27" val="675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92.2"/>
  <p:tag name="ANNOTATION_END_28" val="193.2"/>
  <p:tag name="ANNOTATION_TOP_28" val="661"/>
  <p:tag name="ANNOTATION_LEFT_28" val="656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93.2"/>
  <p:tag name="ANNOTATION_END_29" val="194.5"/>
  <p:tag name="ANNOTATION_TOP_29" val="667"/>
  <p:tag name="ANNOTATION_LEFT_29" val="719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94.5"/>
  <p:tag name="ANNOTATION_END_30" val="196.8"/>
  <p:tag name="ANNOTATION_TOP_30" val="531"/>
  <p:tag name="ANNOTATION_LEFT_30" val="848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96.8"/>
  <p:tag name="ANNOTATION_END_31" val="197.4"/>
  <p:tag name="ANNOTATION_TOP_31" val="658"/>
  <p:tag name="ANNOTATION_LEFT_31" val="831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97.4"/>
  <p:tag name="ANNOTATION_END_32" val="200.0"/>
  <p:tag name="ANNOTATION_TOP_32" val="662"/>
  <p:tag name="ANNOTATION_LEFT_32" val="890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00.0"/>
  <p:tag name="ANNOTATION_END_33" val="200.4"/>
  <p:tag name="ANNOTATION_TOP_33" val="675"/>
  <p:tag name="ANNOTATION_LEFT_33" val="664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00.4"/>
  <p:tag name="ANNOTATION_END_34" val="201.0"/>
  <p:tag name="ANNOTATION_TOP_34" val="665"/>
  <p:tag name="ANNOTATION_LEFT_34" val="731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01.0"/>
  <p:tag name="ANNOTATION_END_35" val="201.4"/>
  <p:tag name="ANNOTATION_TOP_35" val="662"/>
  <p:tag name="ANNOTATION_LEFT_35" val="813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01.4"/>
  <p:tag name="ANNOTATION_END_36" val="202.6"/>
  <p:tag name="ANNOTATION_TOP_36" val="666"/>
  <p:tag name="ANNOTATION_LEFT_36" val="867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02.6"/>
  <p:tag name="ANNOTATION_END_37" val="204.8"/>
  <p:tag name="ANNOTATION_TOP_37" val="686"/>
  <p:tag name="ANNOTATION_LEFT_37" val="670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04.8"/>
  <p:tag name="ANNOTATION_END_38" val="228.8"/>
  <p:tag name="ANNOTATION_TOP_38" val="252"/>
  <p:tag name="ANNOTATION_LEFT_38" val="756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28.8"/>
  <p:tag name="ANNOTATION_END_39" val="230.8"/>
  <p:tag name="ANNOTATION_TOP_39" val="662"/>
  <p:tag name="ANNOTATION_LEFT_39" val="659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30.8"/>
  <p:tag name="ANNOTATION_END_40" val="233.6"/>
  <p:tag name="ANNOTATION_TOP_40" val="235"/>
  <p:tag name="ANNOTATION_LEFT_40" val="746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33.6"/>
  <p:tag name="ANNOTATION_END_41" val="252.9"/>
  <p:tag name="ANNOTATION_TOP_41" val="655"/>
  <p:tag name="ANNOTATION_LEFT_41" val="667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52.9"/>
  <p:tag name="ANNOTATION_END_42" val="257.2"/>
  <p:tag name="ANNOTATION_TOP_42" val="493"/>
  <p:tag name="ANNOTATION_LEFT_42" val="46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57.2"/>
  <p:tag name="ANNOTATION_END_43" val="259.9"/>
  <p:tag name="ANNOTATION_TOP_43" val="531"/>
  <p:tag name="ANNOTATION_LEFT_43" val="46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59.9"/>
  <p:tag name="ANNOTATION_END_44" val="261.5"/>
  <p:tag name="ANNOTATION_TOP_44" val="527"/>
  <p:tag name="ANNOTATION_LEFT_44" val="364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261.5"/>
  <p:tag name="ANNOTATION_END_45" val="262.3"/>
  <p:tag name="ANNOTATION_TOP_45" val="528"/>
  <p:tag name="ANNOTATION_LEFT_45" val="480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262.3"/>
  <p:tag name="ANNOTATION_END_46" val="267.5"/>
  <p:tag name="ANNOTATION_TOP_46" val="564"/>
  <p:tag name="ANNOTATION_LEFT_46" val="57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267.5"/>
  <p:tag name="ANNOTATION_END_47" val="270.3"/>
  <p:tag name="ANNOTATION_TOP_47" val="378"/>
  <p:tag name="ANNOTATION_LEFT_47" val="746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270.3"/>
  <p:tag name="ANNOTATION_END_48" val="271.1"/>
  <p:tag name="ANNOTATION_TOP_48" val="505"/>
  <p:tag name="ANNOTATION_LEFT_48" val="679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271.1"/>
  <p:tag name="ANNOTATION_END_49" val="277.9"/>
  <p:tag name="ANNOTATION_TOP_49" val="646"/>
  <p:tag name="ANNOTATION_LEFT_49" val="666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277.9"/>
  <p:tag name="ANNOTATION_END_50" val="280.1"/>
  <p:tag name="ANNOTATION_TOP_50" val="600"/>
  <p:tag name="ANNOTATION_LEFT_50" val="87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280.1"/>
  <p:tag name="ANNOTATION_END_51" val="280.8"/>
  <p:tag name="ANNOTATION_TOP_51" val="597"/>
  <p:tag name="ANNOTATION_LEFT_51" val="289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280.8"/>
  <p:tag name="ANNOTATION_END_52" val="281.7"/>
  <p:tag name="ANNOTATION_TOP_52" val="607"/>
  <p:tag name="ANNOTATION_LEFT_52" val="394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281.7"/>
  <p:tag name="ANNOTATION_END_53" val="282.4"/>
  <p:tag name="ANNOTATION_TOP_53" val="597"/>
  <p:tag name="ANNOTATION_LEFT_53" val="497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282.4"/>
  <p:tag name="ANNOTATION_END_54" val="283.3"/>
  <p:tag name="ANNOTATION_TOP_54" val="631"/>
  <p:tag name="ANNOTATION_LEFT_54" val="88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283.3"/>
  <p:tag name="ANNOTATION_END_55" val="284.3"/>
  <p:tag name="ANNOTATION_TOP_55" val="378"/>
  <p:tag name="ANNOTATION_LEFT_55" val="787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284.3"/>
  <p:tag name="ANNOTATION_END_56" val="286.7"/>
  <p:tag name="ANNOTATION_TOP_56" val="381"/>
  <p:tag name="ANNOTATION_LEFT_56" val="799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286.7"/>
  <p:tag name="ANNOTATION_END_57" val="290.0"/>
  <p:tag name="ANNOTATION_TOP_57" val="374"/>
  <p:tag name="ANNOTATION_LEFT_57" val="761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290.0"/>
  <p:tag name="ANNOTATION_END_58" val="293.1"/>
  <p:tag name="ANNOTATION_TOP_58" val="378"/>
  <p:tag name="ANNOTATION_LEFT_58" val="802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293.1"/>
  <p:tag name="ANNOTATION_END_59" val="295.5"/>
  <p:tag name="ANNOTATION_TOP_59" val="504"/>
  <p:tag name="ANNOTATION_LEFT_59" val="864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295.5"/>
  <p:tag name="ANNOTATION_END_60" val="296.2"/>
  <p:tag name="ANNOTATION_TOP_60" val="387"/>
  <p:tag name="ANNOTATION_LEFT_60" val="776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296.2"/>
  <p:tag name="ANNOTATION_END_61" val="298.0"/>
  <p:tag name="ANNOTATION_TOP_61" val="514"/>
  <p:tag name="ANNOTATION_LEFT_61" val="710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298.0"/>
  <p:tag name="ANNOTATION_END_62" val="319.8"/>
  <p:tag name="ANNOTATION_TOP_62" val="354"/>
  <p:tag name="ANNOTATION_LEFT_62" val="770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319.8"/>
  <p:tag name="ANNOTATION_END_63" val="321.7"/>
  <p:tag name="ANNOTATION_TOP_63" val="451"/>
  <p:tag name="ANNOTATION_LEFT_63" val="636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321.7"/>
  <p:tag name="ANNOTATION_END_64" val="324.6"/>
  <p:tag name="ANNOTATION_TOP_64" val="596"/>
  <p:tag name="ANNOTATION_LEFT_64" val="629"/>
  <p:tag name="ANNOTATION_WIDTH_64" val="121"/>
  <p:tag name="ANNOTATION_HEIGHT_64" val="121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324.6"/>
  <p:tag name="ANNOTATION_END_65" val="329.4"/>
  <p:tag name="ANNOTATION_TOP_65" val="660"/>
  <p:tag name="ANNOTATION_LEFT_65" val="95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329.4"/>
  <p:tag name="ANNOTATION_END_66" val="330.3"/>
  <p:tag name="ANNOTATION_TOP_66" val="666"/>
  <p:tag name="ANNOTATION_LEFT_66" val="340"/>
  <p:tag name="ANNOTATION_WIDTH_66" val="121"/>
  <p:tag name="ANNOTATION_HEIGHT_66" val="121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330.3"/>
  <p:tag name="ANNOTATION_END_67" val="331.7"/>
  <p:tag name="ANNOTATION_TOP_67" val="697"/>
  <p:tag name="ANNOTATION_LEFT_67" val="89"/>
  <p:tag name="ANNOTATION_WIDTH_67" val="121"/>
  <p:tag name="ANNOTATION_HEIGHT_67" val="121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331.7"/>
  <p:tag name="ANNOTATION_END_68" val="335.6"/>
  <p:tag name="ANNOTATION_TOP_68" val="521"/>
  <p:tag name="ANNOTATION_LEFT_68" val="706"/>
  <p:tag name="ANNOTATION_WIDTH_68" val="121"/>
  <p:tag name="ANNOTATION_HEIGHT_68" val="121"/>
  <p:tag name="ANNOTATION_ANIMATION_68" val="3"/>
  <p:tag name="ANNOTATION_ROTATION_68" val="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335.6"/>
  <p:tag name="ANNOTATION_END_69" val="336.8"/>
  <p:tag name="ANNOTATION_TOP_69" val="658"/>
  <p:tag name="ANNOTATION_LEFT_69" val="684"/>
  <p:tag name="ANNOTATION_WIDTH_69" val="121"/>
  <p:tag name="ANNOTATION_HEIGHT_69" val="121"/>
  <p:tag name="ANNOTATION_ANIMATION_69" val="3"/>
  <p:tag name="ANNOTATION_ROTATION_69" val="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336.8"/>
  <p:tag name="ANNOTATION_END_70" val="364.3"/>
  <p:tag name="ANNOTATION_TOP_70" val="662"/>
  <p:tag name="ANNOTATION_LEFT_70" val="739"/>
  <p:tag name="ANNOTATION_WIDTH_70" val="121"/>
  <p:tag name="ANNOTATION_HEIGHT_70" val="121"/>
  <p:tag name="ANNOTATION_ANIMATION_70" val="3"/>
  <p:tag name="ANNOTATION_ROTATION_70" val="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364.3"/>
  <p:tag name="ANNOTATION_TOP_71" val="663"/>
  <p:tag name="ANNOTATION_LEFT_71" val="617"/>
  <p:tag name="ANNOTATION_WIDTH_71" val="121"/>
  <p:tag name="ANNOTATION_HEIGHT_71" val="121"/>
  <p:tag name="ANNOTATION_ANIMATION_71" val="3"/>
  <p:tag name="ANNOTATION_ROTATION_71" val="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COUNT" val="71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61eb677e4f14283b2adc1f795fe27e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7b73f1c61054cda8d50ceb288d7bb1c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8"/>
  <p:tag name="ARTICULATE_AUDIO_RECORDED" val="1"/>
  <p:tag name="TIMELINE" val="8.8/36.9"/>
  <p:tag name="ELAPSEDTIME" val="301.6"/>
  <p:tag name="ANNOTATION_TYPE_1" val="0"/>
  <p:tag name="ANNOTATION_START_1" val="14.2"/>
  <p:tag name="ANNOTATION_END_1" val="16.6"/>
  <p:tag name="ANNOTATION_TOP_1" val="235"/>
  <p:tag name="ANNOTATION_LEFT_1" val="27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6.6"/>
  <p:tag name="ANNOTATION_END_2" val="18.3"/>
  <p:tag name="ANNOTATION_TOP_2" val="231"/>
  <p:tag name="ANNOTATION_LEFT_2" val="50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8.3"/>
  <p:tag name="ANNOTATION_END_3" val="21.3"/>
  <p:tag name="ANNOTATION_TOP_3" val="273"/>
  <p:tag name="ANNOTATION_LEFT_3" val="31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1.3"/>
  <p:tag name="ANNOTATION_END_4" val="27.5"/>
  <p:tag name="ANNOTATION_TOP_4" val="267"/>
  <p:tag name="ANNOTATION_LEFT_4" val="52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7.5"/>
  <p:tag name="ANNOTATION_END_5" val="39.2"/>
  <p:tag name="ANNOTATION_TOP_5" val="266"/>
  <p:tag name="ANNOTATION_LEFT_5" val="30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9.2"/>
  <p:tag name="ANNOTATION_END_6" val="62.0"/>
  <p:tag name="ANNOTATION_TOP_6" val="459"/>
  <p:tag name="ANNOTATION_LEFT_6" val="25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2.0"/>
  <p:tag name="ANNOTATION_END_7" val="68.1"/>
  <p:tag name="ANNOTATION_TOP_7" val="379"/>
  <p:tag name="ANNOTATION_LEFT_7" val="8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8.1"/>
  <p:tag name="ANNOTATION_END_8" val="71.1"/>
  <p:tag name="ANNOTATION_TOP_8" val="489"/>
  <p:tag name="ANNOTATION_LEFT_8" val="28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1.1"/>
  <p:tag name="ANNOTATION_END_9" val="81.3"/>
  <p:tag name="ANNOTATION_TOP_9" val="495"/>
  <p:tag name="ANNOTATION_LEFT_9" val="65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1.3"/>
  <p:tag name="ANNOTATION_END_10" val="89.6"/>
  <p:tag name="ANNOTATION_TOP_10" val="489"/>
  <p:tag name="ANNOTATION_LEFT_10" val="84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9.6"/>
  <p:tag name="ANNOTATION_END_11" val="91.2"/>
  <p:tag name="ANNOTATION_TOP_11" val="380"/>
  <p:tag name="ANNOTATION_LEFT_11" val="11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91.2"/>
  <p:tag name="ANNOTATION_END_12" val="92.1"/>
  <p:tag name="ANNOTATION_TOP_12" val="408"/>
  <p:tag name="ANNOTATION_LEFT_12" val="9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2.1"/>
  <p:tag name="ANNOTATION_END_13" val="92.8"/>
  <p:tag name="ANNOTATION_TOP_13" val="446"/>
  <p:tag name="ANNOTATION_LEFT_13" val="9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2.8"/>
  <p:tag name="ANNOTATION_END_14" val="98.7"/>
  <p:tag name="ANNOTATION_TOP_14" val="469"/>
  <p:tag name="ANNOTATION_LEFT_14" val="75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8.7"/>
  <p:tag name="ANNOTATION_END_15" val="99.5"/>
  <p:tag name="ANNOTATION_TOP_15" val="345"/>
  <p:tag name="ANNOTATION_LEFT_15" val="7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9.5"/>
  <p:tag name="ANNOTATION_END_16" val="100.0"/>
  <p:tag name="ANNOTATION_TOP_16" val="357"/>
  <p:tag name="ANNOTATION_LEFT_16" val="6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0.0"/>
  <p:tag name="ANNOTATION_END_17" val="100.5"/>
  <p:tag name="ANNOTATION_TOP_17" val="363"/>
  <p:tag name="ANNOTATION_LEFT_17" val="6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00.5"/>
  <p:tag name="ANNOTATION_END_18" val="107.6"/>
  <p:tag name="ANNOTATION_TOP_18" val="375"/>
  <p:tag name="ANNOTATION_LEFT_18" val="59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7.6"/>
  <p:tag name="ANNOTATION_END_19" val="116.3"/>
  <p:tag name="ANNOTATION_TOP_19" val="531"/>
  <p:tag name="ANNOTATION_LEFT_19" val="28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16.3"/>
  <p:tag name="ANNOTATION_END_20" val="117.8"/>
  <p:tag name="ANNOTATION_TOP_20" val="376"/>
  <p:tag name="ANNOTATION_LEFT_20" val="86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17.8"/>
  <p:tag name="ANNOTATION_END_21" val="119.3"/>
  <p:tag name="ANNOTATION_TOP_21" val="415"/>
  <p:tag name="ANNOTATION_LEFT_21" val="121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19.3"/>
  <p:tag name="ANNOTATION_END_22" val="127.3"/>
  <p:tag name="ANNOTATION_TOP_22" val="229"/>
  <p:tag name="ANNOTATION_LEFT_22" val="100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27.3"/>
  <p:tag name="ANNOTATION_END_23" val="145.1"/>
  <p:tag name="ANNOTATION_TOP_23" val="567"/>
  <p:tag name="ANNOTATION_LEFT_23" val="300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45.1"/>
  <p:tag name="ANNOTATION_END_24" val="148.9"/>
  <p:tag name="ANNOTATION_TOP_24" val="593"/>
  <p:tag name="ANNOTATION_LEFT_24" val="32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48.9"/>
  <p:tag name="ANNOTATION_END_25" val="151.2"/>
  <p:tag name="ANNOTATION_TOP_25" val="628"/>
  <p:tag name="ANNOTATION_LEFT_25" val="332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51.2"/>
  <p:tag name="ANNOTATION_END_26" val="152.8"/>
  <p:tag name="ANNOTATION_TOP_26" val="633"/>
  <p:tag name="ANNOTATION_LEFT_26" val="471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52.8"/>
  <p:tag name="ANNOTATION_END_27" val="153.9"/>
  <p:tag name="ANNOTATION_TOP_27" val="409"/>
  <p:tag name="ANNOTATION_LEFT_27" val="122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53.9"/>
  <p:tag name="ANNOTATION_END_28" val="160.7"/>
  <p:tag name="ANNOTATION_TOP_28" val="375"/>
  <p:tag name="ANNOTATION_LEFT_28" val="84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60.7"/>
  <p:tag name="ANNOTATION_END_29" val="162.2"/>
  <p:tag name="ANNOTATION_TOP_29" val="630"/>
  <p:tag name="ANNOTATION_LEFT_29" val="656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62.2"/>
  <p:tag name="ANNOTATION_END_30" val="166.3"/>
  <p:tag name="ANNOTATION_TOP_30" val="653"/>
  <p:tag name="ANNOTATION_LEFT_30" val="321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66.3"/>
  <p:tag name="ANNOTATION_END_31" val="168.8"/>
  <p:tag name="ANNOTATION_TOP_31" val="652"/>
  <p:tag name="ANNOTATION_LEFT_31" val="693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68.8"/>
  <p:tag name="ANNOTATION_END_32" val="170.6"/>
  <p:tag name="ANNOTATION_TOP_32" val="370"/>
  <p:tag name="ANNOTATION_LEFT_32" val="86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70.6"/>
  <p:tag name="ANNOTATION_END_33" val="181.8"/>
  <p:tag name="ANNOTATION_TOP_33" val="406"/>
  <p:tag name="ANNOTATION_LEFT_33" val="124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81.8"/>
  <p:tag name="ANNOTATION_END_34" val="202.0"/>
  <p:tag name="ANNOTATION_TOP_34" val="367"/>
  <p:tag name="ANNOTATION_LEFT_34" val="37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02.0"/>
  <p:tag name="ANNOTATION_TOP_35" val="652"/>
  <p:tag name="ANNOTATION_LEFT_35" val="686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COUNT" val="35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8e60551e743461a87c3ae775f364a2f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0"/>
  <p:tag name="ARTICULATE_AUDIO_RECORDED" val="1"/>
  <p:tag name="ELAPSEDTIME" val="97.8"/>
  <p:tag name="ANNOTATION_TYPE_1" val="0"/>
  <p:tag name="ANNOTATION_START_1" val="3.1"/>
  <p:tag name="ANNOTATION_END_1" val="7.4"/>
  <p:tag name="ANNOTATION_TOP_1" val="153"/>
  <p:tag name="ANNOTATION_LEFT_1" val="5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7.4"/>
  <p:tag name="ANNOTATION_END_2" val="14.6"/>
  <p:tag name="ANNOTATION_TOP_2" val="150"/>
  <p:tag name="ANNOTATION_LEFT_2" val="28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4.6"/>
  <p:tag name="ANNOTATION_END_3" val="20.9"/>
  <p:tag name="ANNOTATION_TOP_3" val="149"/>
  <p:tag name="ANNOTATION_LEFT_3" val="81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0.9"/>
  <p:tag name="ANNOTATION_END_4" val="39.0"/>
  <p:tag name="ANNOTATION_TOP_4" val="184"/>
  <p:tag name="ANNOTATION_LEFT_4" val="10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9.0"/>
  <p:tag name="ANNOTATION_END_5" val="40.8"/>
  <p:tag name="ANNOTATION_TOP_5" val="390"/>
  <p:tag name="ANNOTATION_LEFT_5" val="58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0.8"/>
  <p:tag name="ANNOTATION_END_6" val="41.3"/>
  <p:tag name="ANNOTATION_TOP_6" val="399"/>
  <p:tag name="ANNOTATION_LEFT_6" val="590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1.3"/>
  <p:tag name="ANNOTATION_END_7" val="41.9"/>
  <p:tag name="ANNOTATION_TOP_7" val="403"/>
  <p:tag name="ANNOTATION_LEFT_7" val="59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1.9"/>
  <p:tag name="ANNOTATION_END_8" val="45.1"/>
  <p:tag name="ANNOTATION_TOP_8" val="417"/>
  <p:tag name="ANNOTATION_LEFT_8" val="60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5.1"/>
  <p:tag name="ANNOTATION_END_9" val="46.9"/>
  <p:tag name="ANNOTATION_TOP_9" val="443"/>
  <p:tag name="ANNOTATION_LEFT_9" val="61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6.9"/>
  <p:tag name="ANNOTATION_END_10" val="48.5"/>
  <p:tag name="ANNOTATION_TOP_10" val="489"/>
  <p:tag name="ANNOTATION_LEFT_10" val="60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8.5"/>
  <p:tag name="ANNOTATION_END_11" val="63.9"/>
  <p:tag name="ANNOTATION_TOP_11" val="462"/>
  <p:tag name="ANNOTATION_LEFT_11" val="61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3.9"/>
  <p:tag name="ANNOTATION_END_12" val="66.6"/>
  <p:tag name="ANNOTATION_TOP_12" val="347"/>
  <p:tag name="ANNOTATION_LEFT_12" val="3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6.6"/>
  <p:tag name="ANNOTATION_END_13" val="76.5"/>
  <p:tag name="ANNOTATION_TOP_13" val="412"/>
  <p:tag name="ANNOTATION_LEFT_13" val="74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76.5"/>
  <p:tag name="ANNOTATION_END_14" val="77.5"/>
  <p:tag name="ANNOTATION_TOP_14" val="381"/>
  <p:tag name="ANNOTATION_LEFT_14" val="6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77.5"/>
  <p:tag name="ANNOTATION_END_15" val="78.8"/>
  <p:tag name="ANNOTATION_TOP_15" val="415"/>
  <p:tag name="ANNOTATION_LEFT_15" val="264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8.8"/>
  <p:tag name="ANNOTATION_END_16" val="80.8"/>
  <p:tag name="ANNOTATION_TOP_16" val="448"/>
  <p:tag name="ANNOTATION_LEFT_16" val="125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80.8"/>
  <p:tag name="ANNOTATION_TOP_17" val="483"/>
  <p:tag name="ANNOTATION_LEFT_17" val="5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COUNT" val="17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04b51a02e194922a840bade828c977f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4c5ca8b2c0644e882a601ab4f2a0d1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1"/>
  <p:tag name="ARTICULATE_AUDIO_RECORDED" val="1"/>
  <p:tag name="ELAPSEDTIME" val="71.6"/>
  <p:tag name="ANNOTATION_TYPE_1" val="0"/>
  <p:tag name="ANNOTATION_START_1" val="7.4"/>
  <p:tag name="ANNOTATION_END_1" val="9.2"/>
  <p:tag name="ANNOTATION_TOP_1" val="192"/>
  <p:tag name="ANNOTATION_LEFT_1" val="28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2"/>
  <p:tag name="ANNOTATION_END_2" val="10.5"/>
  <p:tag name="ANNOTATION_TOP_2" val="238"/>
  <p:tag name="ANNOTATION_LEFT_2" val="9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0.5"/>
  <p:tag name="ANNOTATION_END_3" val="13.3"/>
  <p:tag name="ANNOTATION_TOP_3" val="230"/>
  <p:tag name="ANNOTATION_LEFT_3" val="26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3.3"/>
  <p:tag name="ANNOTATION_END_4" val="15.8"/>
  <p:tag name="ANNOTATION_TOP_4" val="226"/>
  <p:tag name="ANNOTATION_LEFT_4" val="39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5.8"/>
  <p:tag name="ANNOTATION_END_5" val="37.8"/>
  <p:tag name="ANNOTATION_TOP_5" val="259"/>
  <p:tag name="ANNOTATION_LEFT_5" val="6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7.8"/>
  <p:tag name="ANNOTATION_END_6" val="48.1"/>
  <p:tag name="ANNOTATION_TOP_6" val="295"/>
  <p:tag name="ANNOTATION_LEFT_6" val="9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8.1"/>
  <p:tag name="ANNOTATION_END_7" val="49.3"/>
  <p:tag name="ANNOTATION_TOP_7" val="327"/>
  <p:tag name="ANNOTATION_LEFT_7" val="72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9.3"/>
  <p:tag name="ANNOTATION_END_8" val="50.6"/>
  <p:tag name="ANNOTATION_TOP_8" val="325"/>
  <p:tag name="ANNOTATION_LEFT_8" val="798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0.6"/>
  <p:tag name="ANNOTATION_END_9" val="52.8"/>
  <p:tag name="ANNOTATION_TOP_9" val="330"/>
  <p:tag name="ANNOTATION_LEFT_9" val="86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2.8"/>
  <p:tag name="ANNOTATION_END_10" val="54.3"/>
  <p:tag name="ANNOTATION_TOP_10" val="359"/>
  <p:tag name="ANNOTATION_LEFT_10" val="78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4.3"/>
  <p:tag name="ANNOTATION_END_11" val="63.9"/>
  <p:tag name="ANNOTATION_TOP_11" val="325"/>
  <p:tag name="ANNOTATION_LEFT_11" val="750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3.9"/>
  <p:tag name="ANNOTATION_END_12" val="66.9"/>
  <p:tag name="ANNOTATION_TOP_12" val="438"/>
  <p:tag name="ANNOTATION_LEFT_12" val="47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6.9"/>
  <p:tag name="ANNOTATION_END_13" val="67.6"/>
  <p:tag name="ANNOTATION_TOP_13" val="307"/>
  <p:tag name="ANNOTATION_LEFT_13" val="768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67.6"/>
  <p:tag name="ANNOTATION_TOP_14" val="453"/>
  <p:tag name="ANNOTATION_LEFT_14" val="72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COUNT" val="14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c2e51c076de4a36bfa0d489b0b2ccf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3ab02e6b60d4dde93fdd4fcd1394e7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7"/>
  <p:tag name="ORIGINAL_AUDIO_FILEPATH" val="C:\Users\amahmedkeele\Desktop\Lectures\Lecture-17 Division\s27.wav"/>
  <p:tag name="ELAPSEDTIME" val="0"/>
  <p:tag name="ARTICULATE_NAV_LEVEL" val="1"/>
  <p:tag name="ARTICULATE_SLIDE_PRESENTER_GUID" val="b58ee2c0-ad92-46bb-aec4-efd363a55c89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2"/>
  <p:tag name="ARTICULATE_AUDIO_RECORDED" val="1"/>
  <p:tag name="TIMELINE" val="58.6/123.3"/>
  <p:tag name="ELAPSEDTIME" val="151.3"/>
  <p:tag name="ANNOTATION_TYPE_1" val="0"/>
  <p:tag name="ANNOTATION_START_1" val="14.2"/>
  <p:tag name="ANNOTATION_END_1" val="31.2"/>
  <p:tag name="ANNOTATION_TOP_1" val="90"/>
  <p:tag name="ANNOTATION_LEFT_1" val="8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1.2"/>
  <p:tag name="ANNOTATION_END_2" val="31.7"/>
  <p:tag name="ANNOTATION_TOP_2" val="270"/>
  <p:tag name="ANNOTATION_LEFT_2" val="16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1.7"/>
  <p:tag name="ANNOTATION_END_3" val="32.2"/>
  <p:tag name="ANNOTATION_TOP_3" val="294"/>
  <p:tag name="ANNOTATION_LEFT_3" val="10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2.2"/>
  <p:tag name="ANNOTATION_END_4" val="32.7"/>
  <p:tag name="ANNOTATION_TOP_4" val="293"/>
  <p:tag name="ANNOTATION_LEFT_4" val="15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2.7"/>
  <p:tag name="ANNOTATION_END_5" val="33.2"/>
  <p:tag name="ANNOTATION_TOP_5" val="277"/>
  <p:tag name="ANNOTATION_LEFT_5" val="17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3.2"/>
  <p:tag name="ANNOTATION_END_6" val="42.6"/>
  <p:tag name="ANNOTATION_TOP_6" val="284"/>
  <p:tag name="ANNOTATION_LEFT_6" val="10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2.6"/>
  <p:tag name="ANNOTATION_END_7" val="60.3"/>
  <p:tag name="ANNOTATION_TOP_7" val="122"/>
  <p:tag name="ANNOTATION_LEFT_7" val="15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0.3"/>
  <p:tag name="ANNOTATION_END_8" val="62.9"/>
  <p:tag name="ANNOTATION_TOP_8" val="154"/>
  <p:tag name="ANNOTATION_LEFT_8" val="7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2.9"/>
  <p:tag name="ANNOTATION_END_9" val="63.7"/>
  <p:tag name="ANNOTATION_TOP_9" val="160"/>
  <p:tag name="ANNOTATION_LEFT_9" val="31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3.7"/>
  <p:tag name="ANNOTATION_END_10" val="65.0"/>
  <p:tag name="ANNOTATION_TOP_10" val="161"/>
  <p:tag name="ANNOTATION_LEFT_10" val="39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5.0"/>
  <p:tag name="ANNOTATION_END_11" val="66.9"/>
  <p:tag name="ANNOTATION_TOP_11" val="161"/>
  <p:tag name="ANNOTATION_LEFT_11" val="580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6.9"/>
  <p:tag name="ANNOTATION_END_12" val="71.2"/>
  <p:tag name="ANNOTATION_TOP_12" val="156"/>
  <p:tag name="ANNOTATION_LEFT_12" val="74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71.2"/>
  <p:tag name="ANNOTATION_END_13" val="73.9"/>
  <p:tag name="ANNOTATION_TOP_13" val="198"/>
  <p:tag name="ANNOTATION_LEFT_13" val="9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73.9"/>
  <p:tag name="ANNOTATION_END_14" val="77.4"/>
  <p:tag name="ANNOTATION_TOP_14" val="196"/>
  <p:tag name="ANNOTATION_LEFT_14" val="34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77.4"/>
  <p:tag name="ANNOTATION_END_15" val="79.1"/>
  <p:tag name="ANNOTATION_TOP_15" val="198"/>
  <p:tag name="ANNOTATION_LEFT_15" val="766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9.1"/>
  <p:tag name="ANNOTATION_END_16" val="127.4"/>
  <p:tag name="ANNOTATION_TOP_16" val="230"/>
  <p:tag name="ANNOTATION_LEFT_16" val="100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27.4"/>
  <p:tag name="ANNOTATION_END_17" val="128.6"/>
  <p:tag name="ANNOTATION_TOP_17" val="277"/>
  <p:tag name="ANNOTATION_LEFT_17" val="60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28.6"/>
  <p:tag name="ANNOTATION_END_18" val="132.0"/>
  <p:tag name="ANNOTATION_TOP_18" val="369"/>
  <p:tag name="ANNOTATION_LEFT_18" val="60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32.0"/>
  <p:tag name="ANNOTATION_END_19" val="133.3"/>
  <p:tag name="ANNOTATION_TOP_19" val="302"/>
  <p:tag name="ANNOTATION_LEFT_19" val="63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33.3"/>
  <p:tag name="ANNOTATION_END_20" val="135.5"/>
  <p:tag name="ANNOTATION_TOP_20" val="271"/>
  <p:tag name="ANNOTATION_LEFT_20" val="60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35.5"/>
  <p:tag name="ANNOTATION_END_21" val="136.4"/>
  <p:tag name="ANNOTATION_TOP_21" val="294"/>
  <p:tag name="ANNOTATION_LEFT_21" val="560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36.4"/>
  <p:tag name="ANNOTATION_END_22" val="138.6"/>
  <p:tag name="ANNOTATION_TOP_22" val="277"/>
  <p:tag name="ANNOTATION_LEFT_22" val="594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38.6"/>
  <p:tag name="ANNOTATION_END_23" val="140.5"/>
  <p:tag name="ANNOTATION_TOP_23" val="317"/>
  <p:tag name="ANNOTATION_LEFT_23" val="768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40.5"/>
  <p:tag name="ANNOTATION_END_24" val="141.6"/>
  <p:tag name="ANNOTATION_TOP_24" val="298"/>
  <p:tag name="ANNOTATION_LEFT_24" val="786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41.6"/>
  <p:tag name="ANNOTATION_END_25" val="146.4"/>
  <p:tag name="ANNOTATION_TOP_25" val="302"/>
  <p:tag name="ANNOTATION_LEFT_25" val="869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46.4"/>
  <p:tag name="ANNOTATION_TOP_26" val="460"/>
  <p:tag name="ANNOTATION_LEFT_26" val="730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COUNT" val="26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4"/>
  <p:tag name="ARTICULATE_AUDIO_RECORDED" val="1"/>
  <p:tag name="ELAPSEDTIME" val="63.0"/>
  <p:tag name="ANNOTATION_TYPE_1" val="0"/>
  <p:tag name="ANNOTATION_START_1" val="15.2"/>
  <p:tag name="ANNOTATION_END_1" val="16.0"/>
  <p:tag name="ANNOTATION_TOP_1" val="222"/>
  <p:tag name="ANNOTATION_LEFT_1" val="77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6.0"/>
  <p:tag name="ANNOTATION_END_2" val="16.7"/>
  <p:tag name="ANNOTATION_TOP_2" val="220"/>
  <p:tag name="ANNOTATION_LEFT_2" val="84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6.7"/>
  <p:tag name="ANNOTATION_END_3" val="17.3"/>
  <p:tag name="ANNOTATION_TOP_3" val="599"/>
  <p:tag name="ANNOTATION_LEFT_3" val="75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7.3"/>
  <p:tag name="ANNOTATION_END_4" val="21.9"/>
  <p:tag name="ANNOTATION_TOP_4" val="569"/>
  <p:tag name="ANNOTATION_LEFT_4" val="86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1.9"/>
  <p:tag name="ANNOTATION_END_5" val="36.9"/>
  <p:tag name="ANNOTATION_TOP_5" val="278"/>
  <p:tag name="ANNOTATION_LEFT_5" val="14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6.9"/>
  <p:tag name="ANNOTATION_END_6" val="40.1"/>
  <p:tag name="ANNOTATION_TOP_6" val="386"/>
  <p:tag name="ANNOTATION_LEFT_6" val="10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0.1"/>
  <p:tag name="ANNOTATION_END_7" val="41.3"/>
  <p:tag name="ANNOTATION_TOP_7" val="428"/>
  <p:tag name="ANNOTATION_LEFT_7" val="11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1.3"/>
  <p:tag name="ANNOTATION_END_8" val="44.0"/>
  <p:tag name="ANNOTATION_TOP_8" val="454"/>
  <p:tag name="ANNOTATION_LEFT_8" val="11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4.0"/>
  <p:tag name="ANNOTATION_END_9" val="45.3"/>
  <p:tag name="ANNOTATION_TOP_9" val="495"/>
  <p:tag name="ANNOTATION_LEFT_9" val="104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5.3"/>
  <p:tag name="ANNOTATION_END_10" val="45.9"/>
  <p:tag name="ANNOTATION_TOP_10" val="274"/>
  <p:tag name="ANNOTATION_LEFT_10" val="68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5.9"/>
  <p:tag name="ANNOTATION_END_11" val="47.2"/>
  <p:tag name="ANNOTATION_TOP_11" val="266"/>
  <p:tag name="ANNOTATION_LEFT_11" val="88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7.2"/>
  <p:tag name="ANNOTATION_END_12" val="48.3"/>
  <p:tag name="ANNOTATION_TOP_12" val="537"/>
  <p:tag name="ANNOTATION_LEFT_12" val="71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48.3"/>
  <p:tag name="ANNOTATION_TOP_13" val="537"/>
  <p:tag name="ANNOTATION_LEFT_13" val="87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COUNT" val="13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68d9f9ce42447f69a3e1b5afa0d0b2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05bff014b2d4396a4b86584e35a0fb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2"/>
  <p:tag name="ARTICULATE_AUDIO_RECORDED" val="1"/>
  <p:tag name="TIMELINE" val="10.7/16.8/22.5/42.4/66.5/75.9"/>
  <p:tag name="ELAPSEDTIME" val="99.4"/>
  <p:tag name="ANNOTATION_TYPE_1" val="0"/>
  <p:tag name="ANNOTATION_START_1" val="25.8"/>
  <p:tag name="ANNOTATION_END_1" val="30.0"/>
  <p:tag name="ANNOTATION_TOP_1" val="429"/>
  <p:tag name="ANNOTATION_LEFT_1" val="5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0.0"/>
  <p:tag name="ANNOTATION_END_2" val="55.8"/>
  <p:tag name="ANNOTATION_TOP_2" val="504"/>
  <p:tag name="ANNOTATION_LEFT_2" val="5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5.8"/>
  <p:tag name="ANNOTATION_END_3" val="62.0"/>
  <p:tag name="ANNOTATION_TOP_3" val="491"/>
  <p:tag name="ANNOTATION_LEFT_3" val="54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2.0"/>
  <p:tag name="ANNOTATION_END_4" val="68.2"/>
  <p:tag name="ANNOTATION_TOP_4" val="558"/>
  <p:tag name="ANNOTATION_LEFT_4" val="64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8.2"/>
  <p:tag name="ANNOTATION_END_5" val="71.7"/>
  <p:tag name="ANNOTATION_TOP_5" val="598"/>
  <p:tag name="ANNOTATION_LEFT_5" val="4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1.7"/>
  <p:tag name="ANNOTATION_END_6" val="73.2"/>
  <p:tag name="ANNOTATION_TOP_6" val="607"/>
  <p:tag name="ANNOTATION_LEFT_6" val="53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3.2"/>
  <p:tag name="ANNOTATION_END_7" val="77.5"/>
  <p:tag name="ANNOTATION_TOP_7" val="613"/>
  <p:tag name="ANNOTATION_LEFT_7" val="67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7.5"/>
  <p:tag name="ANNOTATION_END_8" val="91.6"/>
  <p:tag name="ANNOTATION_TOP_8" val="654"/>
  <p:tag name="ANNOTATION_LEFT_8" val="4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1.6"/>
  <p:tag name="ANNOTATION_TOP_9" val="701"/>
  <p:tag name="ANNOTATION_LEFT_9" val="596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COUNT" val="9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ab44953bd5a4ad9bb0ea0e7256b6aa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7daa39a2d174984b2c80308272f804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6"/>
  <p:tag name="ARTICULATE_AUDIO_RECORDED" val="1"/>
  <p:tag name="TIMELINE" val="36.0/47.0"/>
  <p:tag name="ELAPSEDTIME" val="154.5"/>
  <p:tag name="ANNOTATION_TYPE_1" val="0"/>
  <p:tag name="ANNOTATION_START_1" val="53.3"/>
  <p:tag name="ANNOTATION_END_1" val="54.4"/>
  <p:tag name="ANNOTATION_TOP_1" val="305"/>
  <p:tag name="ANNOTATION_LEFT_1" val="24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4.4"/>
  <p:tag name="ANNOTATION_END_2" val="56.2"/>
  <p:tag name="ANNOTATION_TOP_2" val="316"/>
  <p:tag name="ANNOTATION_LEFT_2" val="63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6.2"/>
  <p:tag name="ANNOTATION_END_3" val="57.9"/>
  <p:tag name="ANNOTATION_TOP_3" val="357"/>
  <p:tag name="ANNOTATION_LEFT_3" val="27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7.9"/>
  <p:tag name="ANNOTATION_END_4" val="85.8"/>
  <p:tag name="ANNOTATION_TOP_4" val="350"/>
  <p:tag name="ANNOTATION_LEFT_4" val="64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2"/>
  <p:tag name="ANNOTATION_START_5" val="85.8"/>
  <p:tag name="ANNOTATION_END_5" val="85.8"/>
  <p:tag name="ANNOTATION_TOP_5" val="-40"/>
  <p:tag name="ANNOTATION_LEFT_5" val="-40"/>
  <p:tag name="ANNOTATION_WIDTH_5" val="1042"/>
  <p:tag name="ANNOTATION_HEIGHT_5" val="801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16777215"/>
  <p:tag name="ANNOTATION_FILL_COLOR_5" val="10855845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85.8"/>
  <p:tag name="ANNOTATION_END_6" val="90.1"/>
  <p:tag name="ANNOTATION_TOP_6" val="213"/>
  <p:tag name="ANNOTATION_LEFT_6" val="595"/>
  <p:tag name="ANNOTATION_WIDTH_6" val="141"/>
  <p:tag name="ANNOTATION_HEIGHT_6" val="396"/>
  <p:tag name="ANNOTATION_ANIMATION_6" val="4"/>
  <p:tag name="ANNOTATION_ROTATION_6" val="0"/>
  <p:tag name="ANNOTATION_SUB_TYPE_6" val="11"/>
  <p:tag name="ANNOTATION_LOOP_COUNT_6" val="1"/>
  <p:tag name="ANNOTATION_BOX_RADIUS_6" val="5"/>
  <p:tag name="ANNOTATION_SCALE_6" val="0"/>
  <p:tag name="ANNOTATION_BORDER_ALPHA_6" val="100"/>
  <p:tag name="ANNOTATION_BORDER_COLOR_6" val="16777215"/>
  <p:tag name="ANNOTATION_FILL_COLOR_6" val="10855845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90.1"/>
  <p:tag name="ANNOTATION_END_7" val="90.1"/>
  <p:tag name="ANNOTATION_TOP_7" val="-40"/>
  <p:tag name="ANNOTATION_LEFT_7" val="-40"/>
  <p:tag name="ANNOTATION_WIDTH_7" val="1042"/>
  <p:tag name="ANNOTATION_HEIGHT_7" val="801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16777215"/>
  <p:tag name="ANNOTATION_FILL_COLOR_7" val="10855845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90.1"/>
  <p:tag name="ANNOTATION_END_8" val="95.6"/>
  <p:tag name="ANNOTATION_TOP_8" val="201"/>
  <p:tag name="ANNOTATION_LEFT_8" val="195"/>
  <p:tag name="ANNOTATION_WIDTH_8" val="149"/>
  <p:tag name="ANNOTATION_HEIGHT_8" val="401"/>
  <p:tag name="ANNOTATION_ANIMATION_8" val="4"/>
  <p:tag name="ANNOTATION_ROTATION_8" val="0"/>
  <p:tag name="ANNOTATION_SUB_TYPE_8" val="11"/>
  <p:tag name="ANNOTATION_LOOP_COUNT_8" val="1"/>
  <p:tag name="ANNOTATION_BOX_RADIUS_8" val="5"/>
  <p:tag name="ANNOTATION_SCALE_8" val="0"/>
  <p:tag name="ANNOTATION_BORDER_ALPHA_8" val="100"/>
  <p:tag name="ANNOTATION_BORDER_COLOR_8" val="16777215"/>
  <p:tag name="ANNOTATION_FILL_COLOR_8" val="10855845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95.6"/>
  <p:tag name="ANNOTATION_END_9" val="101.7"/>
  <p:tag name="ANNOTATION_TOP_9" val="-40"/>
  <p:tag name="ANNOTATION_LEFT_9" val="-40"/>
  <p:tag name="ANNOTATION_WIDTH_9" val="1042"/>
  <p:tag name="ANNOTATION_HEIGHT_9" val="801"/>
  <p:tag name="ANNOTATION_ANIMATION_9" val="4"/>
  <p:tag name="ANNOTATION_ROTATION_9" val="0"/>
  <p:tag name="ANNOTATION_SUB_TYPE_9" val="11"/>
  <p:tag name="ANNOTATION_LOOP_COUNT_9" val="1"/>
  <p:tag name="ANNOTATION_BOX_RADIUS_9" val="0"/>
  <p:tag name="ANNOTATION_SCALE_9" val="0"/>
  <p:tag name="ANNOTATION_BORDER_ALPHA_9" val="100"/>
  <p:tag name="ANNOTATION_BORDER_COLOR_9" val="16777215"/>
  <p:tag name="ANNOTATION_FILL_COLOR_9" val="10855845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101.7"/>
  <p:tag name="ANNOTATION_END_10" val="103.7"/>
  <p:tag name="ANNOTATION_TOP_10" val="-40"/>
  <p:tag name="ANNOTATION_LEFT_10" val="-40"/>
  <p:tag name="ANNOTATION_WIDTH_10" val="1042"/>
  <p:tag name="ANNOTATION_HEIGHT_10" val="801"/>
  <p:tag name="ANNOTATION_ANIMATION_10" val="4"/>
  <p:tag name="ANNOTATION_ROTATION_10" val="0"/>
  <p:tag name="ANNOTATION_SUB_TYPE_10" val="11"/>
  <p:tag name="ANNOTATION_LOOP_COUNT_10" val="1"/>
  <p:tag name="ANNOTATION_BOX_RADIUS_10" val="0"/>
  <p:tag name="ANNOTATION_SCALE_10" val="0"/>
  <p:tag name="ANNOTATION_BORDER_ALPHA_10" val="100"/>
  <p:tag name="ANNOTATION_BORDER_COLOR_10" val="16777215"/>
  <p:tag name="ANNOTATION_FILL_COLOR_10" val="10855845"/>
  <p:tag name="ANNOTATION_FILL_ALPHA_10" val="50"/>
  <p:tag name="ANNOTATION_BORDER_WIDTH_10" val="2"/>
  <p:tag name="ANNOTATION_SLIDE_WIDTH_10" val="960"/>
  <p:tag name="ANNOTATION_SLIDE_HEIGHT_10" val="720"/>
  <p:tag name="ANNOTATION_TYPE_11" val="0"/>
  <p:tag name="ANNOTATION_START_11" val="103.7"/>
  <p:tag name="ANNOTATION_END_11" val="105.0"/>
  <p:tag name="ANNOTATION_TOP_11" val="340"/>
  <p:tag name="ANNOTATION_LEFT_11" val="63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5.0"/>
  <p:tag name="ANNOTATION_END_12" val="108.6"/>
  <p:tag name="ANNOTATION_TOP_12" val="356"/>
  <p:tag name="ANNOTATION_LEFT_12" val="24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08.6"/>
  <p:tag name="ANNOTATION_TOP_13" val="649"/>
  <p:tag name="ANNOTATION_LEFT_13" val="257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COUNT" val="13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395b0e2e48d4c11a48f5aa5f2efd24d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d0cc443edbf47cb8d2c7cc30191b3af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7"/>
  <p:tag name="ARTICULATE_AUDIO_RECORDED" val="1"/>
  <p:tag name="TIMELINE" val="7.0/14.0/52.4/59.5"/>
  <p:tag name="ELAPSEDTIME" val="81.7"/>
  <p:tag name="ANNOTATION_TYPE_1" val="0"/>
  <p:tag name="ANNOTATION_START_1" val="4.1"/>
  <p:tag name="ANNOTATION_END_1" val="8.4"/>
  <p:tag name="ANNOTATION_TOP_1" val="174"/>
  <p:tag name="ANNOTATION_LEFT_1" val="5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4"/>
  <p:tag name="ANNOTATION_END_2" val="15.0"/>
  <p:tag name="ANNOTATION_TOP_2" val="245"/>
  <p:tag name="ANNOTATION_LEFT_2" val="6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5.0"/>
  <p:tag name="ANNOTATION_END_3" val="22.8"/>
  <p:tag name="ANNOTATION_TOP_3" val="365"/>
  <p:tag name="ANNOTATION_LEFT_3" val="6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2.8"/>
  <p:tag name="ANNOTATION_END_4" val="29.4"/>
  <p:tag name="ANNOTATION_TOP_4" val="369"/>
  <p:tag name="ANNOTATION_LEFT_4" val="14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9.4"/>
  <p:tag name="ANNOTATION_END_5" val="32.2"/>
  <p:tag name="ANNOTATION_TOP_5" val="413"/>
  <p:tag name="ANNOTATION_LEFT_5" val="62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2.2"/>
  <p:tag name="ANNOTATION_END_6" val="54.6"/>
  <p:tag name="ANNOTATION_TOP_6" val="455"/>
  <p:tag name="ANNOTATION_LEFT_6" val="8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4.6"/>
  <p:tag name="ANNOTATION_TOP_7" val="534"/>
  <p:tag name="ANNOTATION_LEFT_7" val="6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COUNT" val="7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1dd975fcf3645b1af7bf8aae1b657e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89822b01e524e958aee93e79e8bb9c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1"/>
  <p:tag name="ARTICULATE_AUDIO_RECORDED" val="1"/>
  <p:tag name="TIMELINE" val="108.3"/>
  <p:tag name="ELAPSEDTIME" val="233.0"/>
  <p:tag name="ANNOTATION_TYPE_1" val="0"/>
  <p:tag name="ANNOTATION_START_1" val="69.6"/>
  <p:tag name="ANNOTATION_END_1" val="86.0"/>
  <p:tag name="ANNOTATION_TOP_1" val="180"/>
  <p:tag name="ANNOTATION_LEFT_1" val="11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6.0"/>
  <p:tag name="ANNOTATION_END_2" val="89.8"/>
  <p:tag name="ANNOTATION_TOP_2" val="229"/>
  <p:tag name="ANNOTATION_LEFT_2" val="11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89.8"/>
  <p:tag name="ANNOTATION_END_3" val="111.1"/>
  <p:tag name="ANNOTATION_TOP_3" val="261"/>
  <p:tag name="ANNOTATION_LEFT_3" val="10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11.1"/>
  <p:tag name="ANNOTATION_END_4" val="144.4"/>
  <p:tag name="ANNOTATION_TOP_4" val="309"/>
  <p:tag name="ANNOTATION_LEFT_4" val="2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44.4"/>
  <p:tag name="ANNOTATION_END_5" val="191.4"/>
  <p:tag name="ANNOTATION_TOP_5" val="411"/>
  <p:tag name="ANNOTATION_LEFT_5" val="8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91.4"/>
  <p:tag name="ANNOTATION_END_6" val="196.4"/>
  <p:tag name="ANNOTATION_TOP_6" val="413"/>
  <p:tag name="ANNOTATION_LEFT_6" val="55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96.4"/>
  <p:tag name="ANNOTATION_END_7" val="198.5"/>
  <p:tag name="ANNOTATION_TOP_7" val="408"/>
  <p:tag name="ANNOTATION_LEFT_7" val="56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98.5"/>
  <p:tag name="ANNOTATION_END_8" val="208.4"/>
  <p:tag name="ANNOTATION_TOP_8" val="449"/>
  <p:tag name="ANNOTATION_LEFT_8" val="55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08.4"/>
  <p:tag name="ANNOTATION_END_9" val="209.0"/>
  <p:tag name="ANNOTATION_TOP_9" val="531"/>
  <p:tag name="ANNOTATION_LEFT_9" val="614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09.0"/>
  <p:tag name="ANNOTATION_END_10" val="211.8"/>
  <p:tag name="ANNOTATION_TOP_10" val="582"/>
  <p:tag name="ANNOTATION_LEFT_10" val="618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11.8"/>
  <p:tag name="ANNOTATION_END_11" val="212.3"/>
  <p:tag name="ANNOTATION_TOP_11" val="536"/>
  <p:tag name="ANNOTATION_LEFT_11" val="509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212.3"/>
  <p:tag name="ANNOTATION_END_12" val="215.6"/>
  <p:tag name="ANNOTATION_TOP_12" val="576"/>
  <p:tag name="ANNOTATION_LEFT_12" val="50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15.6"/>
  <p:tag name="ANNOTATION_END_13" val="216.1"/>
  <p:tag name="ANNOTATION_TOP_13" val="651"/>
  <p:tag name="ANNOTATION_LEFT_13" val="48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16.1"/>
  <p:tag name="ANNOTATION_END_14" val="216.4"/>
  <p:tag name="ANNOTATION_TOP_14" val="652"/>
  <p:tag name="ANNOTATION_LEFT_14" val="55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16.4"/>
  <p:tag name="ANNOTATION_END_15" val="216.7"/>
  <p:tag name="ANNOTATION_TOP_15" val="652"/>
  <p:tag name="ANNOTATION_LEFT_15" val="584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16.7"/>
  <p:tag name="ANNOTATION_END_16" val="219.6"/>
  <p:tag name="ANNOTATION_TOP_16" val="652"/>
  <p:tag name="ANNOTATION_LEFT_16" val="625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19.6"/>
  <p:tag name="ANNOTATION_END_17" val="220.6"/>
  <p:tag name="ANNOTATION_TOP_17" val="429"/>
  <p:tag name="ANNOTATION_LEFT_17" val="840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20.6"/>
  <p:tag name="ANNOTATION_END_18" val="221.1"/>
  <p:tag name="ANNOTATION_TOP_18" val="532"/>
  <p:tag name="ANNOTATION_LEFT_18" val="894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21.1"/>
  <p:tag name="ANNOTATION_END_19" val="222.2"/>
  <p:tag name="ANNOTATION_TOP_19" val="569"/>
  <p:tag name="ANNOTATION_LEFT_19" val="90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22.2"/>
  <p:tag name="ANNOTATION_END_20" val="222.5"/>
  <p:tag name="ANNOTATION_TOP_20" val="547"/>
  <p:tag name="ANNOTATION_LEFT_20" val="817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22.5"/>
  <p:tag name="ANNOTATION_END_21" val="224.5"/>
  <p:tag name="ANNOTATION_TOP_21" val="573"/>
  <p:tag name="ANNOTATION_LEFT_21" val="813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24.5"/>
  <p:tag name="ANNOTATION_TOP_22" val="669"/>
  <p:tag name="ANNOTATION_LEFT_22" val="75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COUNT" val="22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8ac455b48e942aab92b37226e17cf5c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8d64ad7ad6147898501510cdb294eab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4"/>
  <p:tag name="ARTICULATE_AUDIO_RECORDED" val="1"/>
  <p:tag name="ELAPSEDTIME" val="129.4"/>
  <p:tag name="ANNOTATION_TYPE_1" val="0"/>
  <p:tag name="ANNOTATION_START_1" val="3.4"/>
  <p:tag name="ANNOTATION_END_1" val="37.7"/>
  <p:tag name="ANNOTATION_TOP_1" val="69"/>
  <p:tag name="ANNOTATION_LEFT_1" val="4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7.7"/>
  <p:tag name="ANNOTATION_END_2" val="38.5"/>
  <p:tag name="ANNOTATION_TOP_2" val="288"/>
  <p:tag name="ANNOTATION_LEFT_2" val="1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8.5"/>
  <p:tag name="ANNOTATION_END_3" val="41.2"/>
  <p:tag name="ANNOTATION_TOP_3" val="292"/>
  <p:tag name="ANNOTATION_LEFT_3" val="4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1.2"/>
  <p:tag name="ANNOTATION_END_4" val="49.7"/>
  <p:tag name="ANNOTATION_TOP_4" val="329"/>
  <p:tag name="ANNOTATION_LEFT_4" val="6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9.7"/>
  <p:tag name="ANNOTATION_END_5" val="51.2"/>
  <p:tag name="ANNOTATION_TOP_5" val="378"/>
  <p:tag name="ANNOTATION_LEFT_5" val="5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1.2"/>
  <p:tag name="ANNOTATION_END_6" val="56.5"/>
  <p:tag name="ANNOTATION_TOP_6" val="403"/>
  <p:tag name="ANNOTATION_LEFT_6" val="5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6.5"/>
  <p:tag name="ANNOTATION_END_7" val="61.2"/>
  <p:tag name="ANNOTATION_TOP_7" val="150"/>
  <p:tag name="ANNOTATION_LEFT_7" val="66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1.2"/>
  <p:tag name="ANNOTATION_END_8" val="63.2"/>
  <p:tag name="ANNOTATION_TOP_8" val="96"/>
  <p:tag name="ANNOTATION_LEFT_8" val="70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3.2"/>
  <p:tag name="ANNOTATION_END_9" val="64.9"/>
  <p:tag name="ANNOTATION_TOP_9" val="213"/>
  <p:tag name="ANNOTATION_LEFT_9" val="706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4.9"/>
  <p:tag name="ANNOTATION_END_10" val="66.2"/>
  <p:tag name="ANNOTATION_TOP_10" val="354"/>
  <p:tag name="ANNOTATION_LEFT_10" val="697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6.2"/>
  <p:tag name="ANNOTATION_END_11" val="66.7"/>
  <p:tag name="ANNOTATION_TOP_11" val="458"/>
  <p:tag name="ANNOTATION_LEFT_11" val="65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6.7"/>
  <p:tag name="ANNOTATION_END_12" val="69.0"/>
  <p:tag name="ANNOTATION_TOP_12" val="463"/>
  <p:tag name="ANNOTATION_LEFT_12" val="77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9.0"/>
  <p:tag name="ANNOTATION_END_13" val="69.4"/>
  <p:tag name="ANNOTATION_TOP_13" val="622"/>
  <p:tag name="ANNOTATION_LEFT_13" val="62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69.4"/>
  <p:tag name="ANNOTATION_END_14" val="69.7"/>
  <p:tag name="ANNOTATION_TOP_14" val="618"/>
  <p:tag name="ANNOTATION_LEFT_14" val="68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69.7"/>
  <p:tag name="ANNOTATION_END_15" val="70.0"/>
  <p:tag name="ANNOTATION_TOP_15" val="615"/>
  <p:tag name="ANNOTATION_LEFT_15" val="746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0.0"/>
  <p:tag name="ANNOTATION_END_16" val="71.4"/>
  <p:tag name="ANNOTATION_TOP_16" val="615"/>
  <p:tag name="ANNOTATION_LEFT_16" val="814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71.4"/>
  <p:tag name="ANNOTATION_END_17" val="81.4"/>
  <p:tag name="ANNOTATION_TOP_17" val="667"/>
  <p:tag name="ANNOTATION_LEFT_17" val="56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81.4"/>
  <p:tag name="ANNOTATION_END_18" val="84.6"/>
  <p:tag name="ANNOTATION_TOP_18" val="616"/>
  <p:tag name="ANNOTATION_LEFT_18" val="60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84.6"/>
  <p:tag name="ANNOTATION_END_19" val="86.8"/>
  <p:tag name="ANNOTATION_TOP_19" val="617"/>
  <p:tag name="ANNOTATION_LEFT_19" val="67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86.8"/>
  <p:tag name="ANNOTATION_END_20" val="89.4"/>
  <p:tag name="ANNOTATION_TOP_20" val="616"/>
  <p:tag name="ANNOTATION_LEFT_20" val="742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89.4"/>
  <p:tag name="ANNOTATION_END_21" val="91.4"/>
  <p:tag name="ANNOTATION_TOP_21" val="615"/>
  <p:tag name="ANNOTATION_LEFT_21" val="811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91.4"/>
  <p:tag name="ANNOTATION_END_22" val="101.0"/>
  <p:tag name="ANNOTATION_TOP_22" val="603"/>
  <p:tag name="ANNOTATION_LEFT_22" val="573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01.0"/>
  <p:tag name="ANNOTATION_TOP_23" val="557"/>
  <p:tag name="ANNOTATION_LEFT_23" val="22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COUNT" val="23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8"/>
  <p:tag name="ARTICULATE_AUDIO_RECORDED" val="1"/>
  <p:tag name="ELAPSEDTIME" val="118.7"/>
  <p:tag name="ANNOTATION_TYPE_1" val="0"/>
  <p:tag name="ANNOTATION_START_1" val="24.4"/>
  <p:tag name="ANNOTATION_END_1" val="27.1"/>
  <p:tag name="ANNOTATION_TOP_1" val="238"/>
  <p:tag name="ANNOTATION_LEFT_1" val="46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7.1"/>
  <p:tag name="ANNOTATION_END_2" val="34.2"/>
  <p:tag name="ANNOTATION_TOP_2" val="293"/>
  <p:tag name="ANNOTATION_LEFT_2" val="46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4.2"/>
  <p:tag name="ANNOTATION_END_3" val="40.9"/>
  <p:tag name="ANNOTATION_TOP_3" val="256"/>
  <p:tag name="ANNOTATION_LEFT_3" val="21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0.9"/>
  <p:tag name="ANNOTATION_END_4" val="42.0"/>
  <p:tag name="ANNOTATION_TOP_4" val="548"/>
  <p:tag name="ANNOTATION_LEFT_4" val="15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2.0"/>
  <p:tag name="ANNOTATION_END_5" val="43.1"/>
  <p:tag name="ANNOTATION_TOP_5" val="566"/>
  <p:tag name="ANNOTATION_LEFT_5" val="31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3.1"/>
  <p:tag name="ANNOTATION_END_6" val="49.1"/>
  <p:tag name="ANNOTATION_TOP_6" val="558"/>
  <p:tag name="ANNOTATION_LEFT_6" val="14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9.1"/>
  <p:tag name="ANNOTATION_END_7" val="63.2"/>
  <p:tag name="ANNOTATION_TOP_7" val="261"/>
  <p:tag name="ANNOTATION_LEFT_7" val="45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3.2"/>
  <p:tag name="ANNOTATION_END_8" val="66.6"/>
  <p:tag name="ANNOTATION_TOP_8" val="226"/>
  <p:tag name="ANNOTATION_LEFT_8" val="46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6.6"/>
  <p:tag name="ANNOTATION_END_9" val="70.9"/>
  <p:tag name="ANNOTATION_TOP_9" val="232"/>
  <p:tag name="ANNOTATION_LEFT_9" val="66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0.9"/>
  <p:tag name="ANNOTATION_END_10" val="72.7"/>
  <p:tag name="ANNOTATION_TOP_10" val="375"/>
  <p:tag name="ANNOTATION_LEFT_10" val="657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2.7"/>
  <p:tag name="ANNOTATION_END_11" val="75.0"/>
  <p:tag name="ANNOTATION_TOP_11" val="500"/>
  <p:tag name="ANNOTATION_LEFT_11" val="62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5.0"/>
  <p:tag name="ANNOTATION_END_12" val="80.8"/>
  <p:tag name="ANNOTATION_TOP_12" val="642"/>
  <p:tag name="ANNOTATION_LEFT_12" val="58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0.8"/>
  <p:tag name="ANNOTATION_END_13" val="81.3"/>
  <p:tag name="ANNOTATION_TOP_13" val="641"/>
  <p:tag name="ANNOTATION_LEFT_13" val="61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81.3"/>
  <p:tag name="ANNOTATION_END_14" val="81.6"/>
  <p:tag name="ANNOTATION_TOP_14" val="650"/>
  <p:tag name="ANNOTATION_LEFT_14" val="66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81.6"/>
  <p:tag name="ANNOTATION_END_15" val="81.8"/>
  <p:tag name="ANNOTATION_TOP_15" val="644"/>
  <p:tag name="ANNOTATION_LEFT_15" val="73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81.8"/>
  <p:tag name="ANNOTATION_END_16" val="83.1"/>
  <p:tag name="ANNOTATION_TOP_16" val="644"/>
  <p:tag name="ANNOTATION_LEFT_16" val="785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83.1"/>
  <p:tag name="ANNOTATION_END_17" val="84.4"/>
  <p:tag name="ANNOTATION_TOP_17" val="571"/>
  <p:tag name="ANNOTATION_LEFT_17" val="29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84.4"/>
  <p:tag name="ANNOTATION_END_18" val="86.2"/>
  <p:tag name="ANNOTATION_TOP_18" val="565"/>
  <p:tag name="ANNOTATION_LEFT_18" val="14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86.2"/>
  <p:tag name="ANNOTATION_END_19" val="88.5"/>
  <p:tag name="ANNOTATION_TOP_19" val="240"/>
  <p:tag name="ANNOTATION_LEFT_19" val="450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88.5"/>
  <p:tag name="ANNOTATION_END_20" val="95.2"/>
  <p:tag name="ANNOTATION_TOP_20" val="635"/>
  <p:tag name="ANNOTATION_LEFT_20" val="597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95.2"/>
  <p:tag name="ANNOTATION_END_21" val="95.9"/>
  <p:tag name="ANNOTATION_TOP_21" val="266"/>
  <p:tag name="ANNOTATION_LEFT_21" val="66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95.9"/>
  <p:tag name="ANNOTATION_END_22" val="98.0"/>
  <p:tag name="ANNOTATION_TOP_22" val="236"/>
  <p:tag name="ANNOTATION_LEFT_22" val="454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98.0"/>
  <p:tag name="ANNOTATION_END_23" val="99.3"/>
  <p:tag name="ANNOTATION_TOP_23" val="257"/>
  <p:tag name="ANNOTATION_LEFT_23" val="447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99.3"/>
  <p:tag name="ANNOTATION_END_24" val="103.2"/>
  <p:tag name="ANNOTATION_TOP_24" val="642"/>
  <p:tag name="ANNOTATION_LEFT_24" val="612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03.2"/>
  <p:tag name="ANNOTATION_END_25" val="103.8"/>
  <p:tag name="ANNOTATION_TOP_25" val="651"/>
  <p:tag name="ANNOTATION_LEFT_25" val="572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03.8"/>
  <p:tag name="ANNOTATION_END_26" val="105.7"/>
  <p:tag name="ANNOTATION_TOP_26" val="645"/>
  <p:tag name="ANNOTATION_LEFT_26" val="589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05.7"/>
  <p:tag name="ANNOTATION_END_27" val="106.1"/>
  <p:tag name="ANNOTATION_TOP_27" val="658"/>
  <p:tag name="ANNOTATION_LEFT_27" val="625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06.1"/>
  <p:tag name="ANNOTATION_END_28" val="106.4"/>
  <p:tag name="ANNOTATION_TOP_28" val="663"/>
  <p:tag name="ANNOTATION_LEFT_28" val="676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06.4"/>
  <p:tag name="ANNOTATION_END_29" val="106.8"/>
  <p:tag name="ANNOTATION_TOP_29" val="654"/>
  <p:tag name="ANNOTATION_LEFT_29" val="737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06.8"/>
  <p:tag name="ANNOTATION_END_30" val="108.0"/>
  <p:tag name="ANNOTATION_TOP_30" val="663"/>
  <p:tag name="ANNOTATION_LEFT_30" val="804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08.0"/>
  <p:tag name="ANNOTATION_END_31" val="109.4"/>
  <p:tag name="ANNOTATION_TOP_31" val="607"/>
  <p:tag name="ANNOTATION_LEFT_31" val="37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09.4"/>
  <p:tag name="ANNOTATION_END_32" val="110.4"/>
  <p:tag name="ANNOTATION_TOP_32" val="569"/>
  <p:tag name="ANNOTATION_LEFT_32" val="304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10.4"/>
  <p:tag name="ANNOTATION_TOP_33" val="648"/>
  <p:tag name="ANNOTATION_LEFT_33" val="581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COUNT" val="33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dde68b6fcc14aecab2bd0a1a604646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f67a6ceffa84a608ca3345d0592d5d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5"/>
  <p:tag name="ARTICULATE_AUDIO_RECORDED" val="1"/>
  <p:tag name="ELAPSEDTIME" val="16.5"/>
  <p:tag name="ANNOTATION_COUNT" val="0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255327671c84e409e422e16e886ff2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f68d5854f044cf9a9aa7ca9bfafd7d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7"/>
  <p:tag name="ARTICULATE_AUDIO_RECORDED" val="1"/>
  <p:tag name="ELAPSEDTIME" val="11.0"/>
  <p:tag name="ANNOTATION_COUNT" val="0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1982d367dea420eb1d239533aee7fad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ccb3e390ec747a59b6bdec517c518f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9"/>
  <p:tag name="ARTICULATE_AUDIO_RECORDED" val="1"/>
  <p:tag name="ELAPSEDTIME" val="111.9"/>
  <p:tag name="ANNOTATION_TYPE_1" val="0"/>
  <p:tag name="ANNOTATION_START_1" val="4.8"/>
  <p:tag name="ANNOTATION_END_1" val="6.9"/>
  <p:tag name="ANNOTATION_TOP_1" val="183"/>
  <p:tag name="ANNOTATION_LEFT_1" val="16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6.9"/>
  <p:tag name="ANNOTATION_END_2" val="8.9"/>
  <p:tag name="ANNOTATION_TOP_2" val="179"/>
  <p:tag name="ANNOTATION_LEFT_2" val="52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8.9"/>
  <p:tag name="ANNOTATION_END_3" val="9.8"/>
  <p:tag name="ANNOTATION_TOP_3" val="187"/>
  <p:tag name="ANNOTATION_LEFT_3" val="2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9.8"/>
  <p:tag name="ANNOTATION_END_4" val="12.5"/>
  <p:tag name="ANNOTATION_TOP_4" val="222"/>
  <p:tag name="ANNOTATION_LEFT_4" val="2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2.5"/>
  <p:tag name="ANNOTATION_END_5" val="15.5"/>
  <p:tag name="ANNOTATION_TOP_5" val="277"/>
  <p:tag name="ANNOTATION_LEFT_5" val="2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5.5"/>
  <p:tag name="ANNOTATION_END_6" val="21.1"/>
  <p:tag name="ANNOTATION_TOP_6" val="333"/>
  <p:tag name="ANNOTATION_LEFT_6" val="2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1.1"/>
  <p:tag name="ANNOTATION_END_7" val="30.4"/>
  <p:tag name="ANNOTATION_TOP_7" val="443"/>
  <p:tag name="ANNOTATION_LEFT_7" val="2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0.4"/>
  <p:tag name="ANNOTATION_TOP_8" val="550"/>
  <p:tag name="ANNOTATION_LEFT_8" val="1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COUNT" val="8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5"/>
  <p:tag name="ARTICULATE_NAV_LEVEL" val="1"/>
  <p:tag name="ARTICULATE_SLIDE_PRESENTER_GUID" val="b58ee2c0-ad92-46bb-aec4-efd363a55c89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400a114d4547ecab43286ba0ae6ea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bd0d62a3-cfa5-4e6e-a685-b3f055809d9b"/>
  <p:tag name="VIDEO_SOURCE_TYPE" val="local"/>
  <p:tag name="OVERRIDE_SWF" val="YES"/>
  <p:tag name="THUMBNAIL_IS_PLACEHOLDER" val="False"/>
  <p:tag name="VIDEO_TITLE" val="13_08Meiosis.flv"/>
  <p:tag name="SWF_MOVIE_PATH" val="6EjmbBBfL9J.mp4"/>
  <p:tag name="SWF_MOVIE_PATH_ORIGINAL" val="6EjmbBBfL9J.mp4"/>
  <p:tag name="SWF_MOVIE_PATH_SOURCE" val="C:\Users\hp\Desktop\109-Lectures\LMS-2\Lecture-17 Division\13_08Meiosis.flv"/>
  <p:tag name="CONTAINER" val="movieloader"/>
  <p:tag name="ART_PLAYER" val="YES"/>
  <p:tag name="VIDEO_SHOW_CONTROLS" val="True"/>
  <p:tag name="WINDOW_SIZE_WIDTH" val="500"/>
  <p:tag name="WINDOW_SIZE_HEIGHT" val="376"/>
  <p:tag name="ARTICULATE_LAYER_TIMING" val="0.00"/>
  <p:tag name="VIDEO_MODE" val="video"/>
  <p:tag name="VIDEO_COMPRESSED_ON_IMPORT" val="True"/>
  <p:tag name="VIDEO_COMPRESS_ON_PUBLISH" val="True"/>
  <p:tag name="SWF_MOVIE_DURATION" val="196083"/>
  <p:tag name="VIDEO_KEY" val="1cb32ce1-acbf-44c1-b3fa-140e499748a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083a85473a4400da1dfc289953d2d5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b2aee95ec444a2e8ecb1b8e4b9e07e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299"/>
  <p:tag name="ARTICULATE_NAV_LEVEL" val="1"/>
  <p:tag name="ARTICULATE_SLIDE_PRESENTER_GUID" val="b58ee2c0-ad92-46bb-aec4-efd363a55c89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400a114d4547ecab43286ba0ae6ea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8a8b6945c6d46638fd16582cc81498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e0bababffa8400480edb945a62663a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4152</TotalTime>
  <Words>1666</Words>
  <Application>Microsoft Office PowerPoint</Application>
  <PresentationFormat>On-screen Show (4:3)</PresentationFormat>
  <Paragraphs>206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ＭＳ Ｐゴシック</vt:lpstr>
      <vt:lpstr>ＭＳ Ｐゴシック</vt:lpstr>
      <vt:lpstr>Arial</vt:lpstr>
      <vt:lpstr>Arial Black</vt:lpstr>
      <vt:lpstr>Impact</vt:lpstr>
      <vt:lpstr>Times New Roman</vt:lpstr>
      <vt:lpstr>Wingdings</vt:lpstr>
      <vt:lpstr>Default Design</vt:lpstr>
      <vt:lpstr>PowerPoint Presentation</vt:lpstr>
      <vt:lpstr>PowerPoint Presentation</vt:lpstr>
      <vt:lpstr>Objectives</vt:lpstr>
      <vt:lpstr>Fertilization and Meiosis alternate in sexual life cycles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Meiosis (Reduction Division)  Reduces chromosome number from diploid to haploid :</vt:lpstr>
      <vt:lpstr>Meiosis (Reduction Division) </vt:lpstr>
      <vt:lpstr>Meiosis (Reduction Division) </vt:lpstr>
      <vt:lpstr>Meiosis (Reduction Division) </vt:lpstr>
      <vt:lpstr>PowerPoint Presentation</vt:lpstr>
      <vt:lpstr>Meiosis (Reduction Division) </vt:lpstr>
      <vt:lpstr>Meiosis Division (Reduction Division) </vt:lpstr>
      <vt:lpstr>PowerPoint Presentation</vt:lpstr>
      <vt:lpstr>PowerPoint Presentation</vt:lpstr>
      <vt:lpstr>Sexual life cycles produce genetic variation among offspring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294</cp:revision>
  <dcterms:created xsi:type="dcterms:W3CDTF">2006-04-01T16:12:15Z</dcterms:created>
  <dcterms:modified xsi:type="dcterms:W3CDTF">2022-08-06T20:06:42Z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17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652F7D24-8284-44D2-9DB4-3A1297F53CDC</vt:lpwstr>
  </property>
  <property fmtid="{D5CDD505-2E9C-101B-9397-08002B2CF9AE}" pid="6" name="ArticulateProjectFull">
    <vt:lpwstr>D:\Ashraf\D\Faculty file\e-Larning\1433-1434\المحتوى الرقمي\109-Lectures\LMS-2\Lecture-17 Division\Lecture 17.ppta</vt:lpwstr>
  </property>
</Properties>
</file>