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5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6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7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8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9.xml" ContentType="application/vnd.openxmlformats-officedocument.presentationml.notesSlide+xml"/>
  <Override PartName="/ppt/tags/tag25.xml" ContentType="application/vnd.openxmlformats-officedocument.presentationml.tags+xml"/>
  <Override PartName="/ppt/notesSlides/notesSlide10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1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2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3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  <p:sldMasterId id="2147483659" r:id="rId2"/>
  </p:sldMasterIdLst>
  <p:notesMasterIdLst>
    <p:notesMasterId r:id="rId17"/>
  </p:notesMasterIdLst>
  <p:sldIdLst>
    <p:sldId id="330" r:id="rId3"/>
    <p:sldId id="321" r:id="rId4"/>
    <p:sldId id="327" r:id="rId5"/>
    <p:sldId id="314" r:id="rId6"/>
    <p:sldId id="305" r:id="rId7"/>
    <p:sldId id="316" r:id="rId8"/>
    <p:sldId id="309" r:id="rId9"/>
    <p:sldId id="276" r:id="rId10"/>
    <p:sldId id="317" r:id="rId11"/>
    <p:sldId id="326" r:id="rId12"/>
    <p:sldId id="313" r:id="rId13"/>
    <p:sldId id="324" r:id="rId14"/>
    <p:sldId id="325" r:id="rId15"/>
    <p:sldId id="329" r:id="rId16"/>
  </p:sldIdLst>
  <p:sldSz cx="9144000" cy="6858000" type="screen4x3"/>
  <p:notesSz cx="6858000" cy="9144000"/>
  <p:custDataLst>
    <p:tags r:id="rId18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0000FF"/>
    <a:srgbClr val="F8F8F8"/>
    <a:srgbClr val="FF0000"/>
    <a:srgbClr val="FFFF00"/>
    <a:srgbClr val="4D4D4D"/>
    <a:srgbClr val="990099"/>
    <a:srgbClr val="D60093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45" autoAdjust="0"/>
    <p:restoredTop sz="94660"/>
  </p:normalViewPr>
  <p:slideViewPr>
    <p:cSldViewPr>
      <p:cViewPr varScale="1">
        <p:scale>
          <a:sx n="84" d="100"/>
          <a:sy n="84" d="100"/>
        </p:scale>
        <p:origin x="125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D51AA62-5B8E-48B2-830D-25FB40D5478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6644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91915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51AA62-5B8E-48B2-830D-25FB40D54781}" type="slidenum">
              <a:rPr lang="ar-SA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4941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51AA62-5B8E-48B2-830D-25FB40D54781}" type="slidenum">
              <a:rPr lang="ar-SA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0520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21307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BB91D2-927D-4CA8-AF31-9890005CB663}" type="slidenum">
              <a:rPr lang="ar-SA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5211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51AA62-5B8E-48B2-830D-25FB40D54781}" type="slidenum">
              <a:rPr lang="ar-SA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9337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775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51AA62-5B8E-48B2-830D-25FB40D54781}" type="slidenum">
              <a:rPr lang="ar-SA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249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51AA62-5B8E-48B2-830D-25FB40D54781}" type="slidenum">
              <a:rPr lang="ar-SA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2701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51AA62-5B8E-48B2-830D-25FB40D54781}" type="slidenum">
              <a:rPr lang="ar-SA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2907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6467D18-9716-4016-AACB-82F190DF9786}" type="slidenum">
              <a:rPr lang="ar-SA" altLang="en-US" smtClean="0"/>
              <a:pPr eaLnBrk="1" hangingPunct="1">
                <a:spcBef>
                  <a:spcPct val="0"/>
                </a:spcBef>
              </a:pPr>
              <a:t>8</a:t>
            </a:fld>
            <a:endParaRPr lang="en-GB" alt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51AA62-5B8E-48B2-830D-25FB40D54781}" type="slidenum">
              <a:rPr lang="ar-SA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831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GB" altLang="en-US"/>
              <a:t>Click to edit Master title style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GB" altLang="en-US"/>
              <a:t>Click to edit Master subtitle style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A6EA0-337A-405D-9F64-5EAE8C28DFF5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94823213"/>
      </p:ext>
    </p:extLst>
  </p:cSld>
  <p:clrMapOvr>
    <a:masterClrMapping/>
  </p:clrMapOvr>
  <p:transition spd="med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D67E7-3CCD-4C4E-8B87-11EB0B46ACC8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88364842"/>
      </p:ext>
    </p:extLst>
  </p:cSld>
  <p:clrMapOvr>
    <a:masterClrMapping/>
  </p:clrMapOvr>
  <p:transition spd="med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358CC-4022-4359-95C7-8DBDBDC95212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14267183"/>
      </p:ext>
    </p:extLst>
  </p:cSld>
  <p:clrMapOvr>
    <a:masterClrMapping/>
  </p:clrMapOvr>
  <p:transition spd="med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7166AC-4FEB-4D44-87B7-28D4BE6B043E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47181109"/>
      </p:ext>
    </p:extLst>
  </p:cSld>
  <p:clrMapOvr>
    <a:masterClrMapping/>
  </p:clrMapOvr>
  <p:transition spd="med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D14D7-D499-4039-9C87-B3C3762B72B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483645"/>
      </p:ext>
    </p:extLst>
  </p:cSld>
  <p:clrMapOvr>
    <a:masterClrMapping/>
  </p:clrMapOvr>
  <p:transition spd="med"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9EA8C-F85E-49B4-90E0-31AD5A481436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50515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9EA8C-F85E-49B4-90E0-31AD5A481436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9736306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F529A-2DFE-4E83-B68D-D494A6736E98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6223218"/>
      </p:ext>
    </p:extLst>
  </p:cSld>
  <p:clrMapOvr>
    <a:masterClrMapping/>
  </p:clrMapOvr>
  <p:transition spd="med">
    <p:comb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C0C4D-63A9-48B1-9010-F809C306015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2462637"/>
      </p:ext>
    </p:extLst>
  </p:cSld>
  <p:clrMapOvr>
    <a:masterClrMapping/>
  </p:clrMapOvr>
  <p:transition spd="med">
    <p:comb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C2F41-0822-49D6-86B5-92626E01C8F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772606"/>
      </p:ext>
    </p:extLst>
  </p:cSld>
  <p:clrMapOvr>
    <a:masterClrMapping/>
  </p:clrMapOvr>
  <p:transition spd="med">
    <p:comb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AA329-2BE3-42C0-8C31-A3823367E4F9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839585"/>
      </p:ext>
    </p:extLst>
  </p:cSld>
  <p:clrMapOvr>
    <a:masterClrMapping/>
  </p:clrMapOvr>
  <p:transition spd="med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B2F11-0A1B-4477-8B15-67CC602C40C7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45475214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F5114-804F-4285-A0B7-6C47D98D9869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0773109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F5114-804F-4285-A0B7-6C47D98D9869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275713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44EE7-3571-4AFC-AA5E-47FD038BC0A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873702"/>
      </p:ext>
    </p:extLst>
  </p:cSld>
  <p:clrMapOvr>
    <a:masterClrMapping/>
  </p:clrMapOvr>
  <p:transition spd="med">
    <p:comb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2837F-7306-446E-A8A1-12BCFE5AFE25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7009148"/>
      </p:ext>
    </p:extLst>
  </p:cSld>
  <p:clrMapOvr>
    <a:masterClrMapping/>
  </p:clrMapOvr>
  <p:transition spd="med">
    <p:comb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AFF80E-F376-4449-AC80-4DC5B7986629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751085"/>
      </p:ext>
    </p:extLst>
  </p:cSld>
  <p:clrMapOvr>
    <a:masterClrMapping/>
  </p:clrMapOvr>
  <p:transition spd="med">
    <p:comb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F1969-75F9-4227-838D-A6345142D2D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70606"/>
      </p:ext>
    </p:extLst>
  </p:cSld>
  <p:clrMapOvr>
    <a:masterClrMapping/>
  </p:clrMapOvr>
  <p:transition spd="med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0A8EB-3609-4106-B112-454B2F92E46A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07656357"/>
      </p:ext>
    </p:extLst>
  </p:cSld>
  <p:clrMapOvr>
    <a:masterClrMapping/>
  </p:clrMapOvr>
  <p:transition spd="med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0E6CF-5487-40FF-9C34-008D5620D90A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36785515"/>
      </p:ext>
    </p:extLst>
  </p:cSld>
  <p:clrMapOvr>
    <a:masterClrMapping/>
  </p:clrMapOvr>
  <p:transition spd="med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F7D6F-3C56-430B-8915-B6277431E043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01824554"/>
      </p:ext>
    </p:extLst>
  </p:cSld>
  <p:clrMapOvr>
    <a:masterClrMapping/>
  </p:clrMapOvr>
  <p:transition spd="med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E3139-8F4C-46A7-8EAA-34E6C3770ACA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16220830"/>
      </p:ext>
    </p:extLst>
  </p:cSld>
  <p:clrMapOvr>
    <a:masterClrMapping/>
  </p:clrMapOvr>
  <p:transition spd="med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0CD60-40FF-43BF-B966-9314AD38FC09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79996747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0CD60-40FF-43BF-B966-9314AD38FC09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85372791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B868B-2570-47B5-90A1-F0CE426E1EAC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61539239"/>
      </p:ext>
    </p:extLst>
  </p:cSld>
  <p:clrMapOvr>
    <a:masterClrMapping/>
  </p:clrMapOvr>
  <p:transition spd="med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8C1A1AB-6D43-4A6C-B830-E5CB2E4C779F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3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4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5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5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6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6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  <p:sp>
          <p:nvSpPr>
            <p:cNvPr id="106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mtClean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82" r:id="rId8"/>
    <p:sldLayoutId id="2147483964" r:id="rId9"/>
    <p:sldLayoutId id="2147483965" r:id="rId10"/>
    <p:sldLayoutId id="2147483966" r:id="rId11"/>
    <p:sldLayoutId id="2147483967" r:id="rId12"/>
  </p:sldLayoutIdLst>
  <p:transition spd="med">
    <p:comb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  <a:cs typeface="+mn-cs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  <a:cs typeface="+mn-cs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F995A57-8D34-460B-97DE-C0A9357ED59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81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80" r:id="rId9"/>
    <p:sldLayoutId id="2147483975" r:id="rId10"/>
    <p:sldLayoutId id="2147483976" r:id="rId11"/>
    <p:sldLayoutId id="2147483977" r:id="rId12"/>
    <p:sldLayoutId id="2147483978" r:id="rId13"/>
  </p:sldLayoutIdLst>
  <p:transition spd="med">
    <p:comb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10" Type="http://schemas.openxmlformats.org/officeDocument/2006/relationships/image" Target="../media/image5.tif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28.xml"/><Relationship Id="rId7" Type="http://schemas.openxmlformats.org/officeDocument/2006/relationships/image" Target="../media/image11.jpe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31.xml"/><Relationship Id="rId7" Type="http://schemas.openxmlformats.org/officeDocument/2006/relationships/image" Target="../media/image11.jpe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tags" Target="../tags/tag34.xml"/><Relationship Id="rId7" Type="http://schemas.openxmlformats.org/officeDocument/2006/relationships/image" Target="../media/image10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19.jpg"/><Relationship Id="rId11" Type="http://schemas.openxmlformats.org/officeDocument/2006/relationships/image" Target="../media/image21.png"/><Relationship Id="rId5" Type="http://schemas.openxmlformats.org/officeDocument/2006/relationships/notesSlide" Target="../notesSlides/notesSlide13.xml"/><Relationship Id="rId10" Type="http://schemas.openxmlformats.org/officeDocument/2006/relationships/image" Target="../media/image20.jpeg"/><Relationship Id="rId4" Type="http://schemas.openxmlformats.org/officeDocument/2006/relationships/slideLayout" Target="../slideLayouts/slideLayout7.xml"/><Relationship Id="rId9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37.xml"/><Relationship Id="rId7" Type="http://schemas.openxmlformats.org/officeDocument/2006/relationships/image" Target="../media/image4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4.xml"/><Relationship Id="rId10" Type="http://schemas.openxmlformats.org/officeDocument/2006/relationships/image" Target="../media/image22.png"/><Relationship Id="rId4" Type="http://schemas.openxmlformats.org/officeDocument/2006/relationships/slideLayout" Target="../slideLayouts/slideLayout7.xml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8.jpe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7.wmf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8.xml"/><Relationship Id="rId7" Type="http://schemas.openxmlformats.org/officeDocument/2006/relationships/image" Target="../media/image11.jpe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7.wmf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6.png"/><Relationship Id="rId5" Type="http://schemas.openxmlformats.org/officeDocument/2006/relationships/image" Target="../media/image12.jpe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3.xml"/><Relationship Id="rId7" Type="http://schemas.openxmlformats.org/officeDocument/2006/relationships/image" Target="../media/image11.jpe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7.png"/><Relationship Id="rId3" Type="http://schemas.openxmlformats.org/officeDocument/2006/relationships/tags" Target="../tags/tag18.xml"/><Relationship Id="rId7" Type="http://schemas.openxmlformats.org/officeDocument/2006/relationships/image" Target="../media/image11.jpeg"/><Relationship Id="rId12" Type="http://schemas.openxmlformats.org/officeDocument/2006/relationships/image" Target="../media/image16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notesSlide" Target="../notesSlides/notesSlide7.xml"/><Relationship Id="rId10" Type="http://schemas.openxmlformats.org/officeDocument/2006/relationships/image" Target="../media/image14.png"/><Relationship Id="rId4" Type="http://schemas.openxmlformats.org/officeDocument/2006/relationships/slideLayout" Target="../slideLayouts/slideLayout20.xml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21.xml"/><Relationship Id="rId7" Type="http://schemas.openxmlformats.org/officeDocument/2006/relationships/image" Target="../media/image11.jpe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24.xml"/><Relationship Id="rId7" Type="http://schemas.openxmlformats.org/officeDocument/2006/relationships/image" Target="../media/image11.jpe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800600" y="47625"/>
            <a:ext cx="4343400" cy="6762750"/>
            <a:chOff x="4800600" y="52388"/>
            <a:chExt cx="4214812" cy="6762750"/>
          </a:xfrm>
        </p:grpSpPr>
        <p:grpSp>
          <p:nvGrpSpPr>
            <p:cNvPr id="17" name="Group 10"/>
            <p:cNvGrpSpPr>
              <a:grpSpLocks/>
            </p:cNvGrpSpPr>
            <p:nvPr>
              <p:custDataLst>
                <p:tags r:id="rId2"/>
              </p:custDataLst>
            </p:nvPr>
          </p:nvGrpSpPr>
          <p:grpSpPr bwMode="auto">
            <a:xfrm>
              <a:off x="4800600" y="52388"/>
              <a:ext cx="4214812" cy="6762750"/>
              <a:chOff x="4085582" y="51992"/>
              <a:chExt cx="4929222" cy="6762464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4085582" y="51992"/>
                <a:ext cx="4929222" cy="6762464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29" name="Picture 9" descr="email22.bmp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39952" y="116632"/>
                <a:ext cx="4819040" cy="7259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8" name="TextBox 17"/>
            <p:cNvSpPr txBox="1"/>
            <p:nvPr/>
          </p:nvSpPr>
          <p:spPr>
            <a:xfrm>
              <a:off x="5069652" y="2754868"/>
              <a:ext cx="36781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GB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Black" panose="020B0A04020102020204" pitchFamily="34" charset="0"/>
                </a:rPr>
                <a:t>Zoology Department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163106" y="2325582"/>
              <a:ext cx="359989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000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College of Science, 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00" y="1219200"/>
              <a:ext cx="2270206" cy="93057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bliqueBottomRight"/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</p:pic>
        <p:pic>
          <p:nvPicPr>
            <p:cNvPr id="27" name="Picture 6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44" b="43667"/>
            <a:stretch/>
          </p:blipFill>
          <p:spPr bwMode="auto">
            <a:xfrm>
              <a:off x="4876800" y="3216206"/>
              <a:ext cx="4043688" cy="348939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337" y="0"/>
            <a:ext cx="4940427" cy="6858000"/>
          </a:xfrm>
          <a:prstGeom prst="rect">
            <a:avLst/>
          </a:prstGeom>
        </p:spPr>
      </p:pic>
      <p:sp>
        <p:nvSpPr>
          <p:cNvPr id="4" name="Sun 3"/>
          <p:cNvSpPr/>
          <p:nvPr/>
        </p:nvSpPr>
        <p:spPr>
          <a:xfrm>
            <a:off x="2438401" y="4953000"/>
            <a:ext cx="228600" cy="228600"/>
          </a:xfrm>
          <a:prstGeom prst="sun">
            <a:avLst>
              <a:gd name="adj" fmla="val 23461"/>
            </a:avLst>
          </a:pr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laque 4"/>
          <p:cNvSpPr/>
          <p:nvPr/>
        </p:nvSpPr>
        <p:spPr>
          <a:xfrm>
            <a:off x="1828800" y="1524000"/>
            <a:ext cx="1371600" cy="304800"/>
          </a:xfrm>
          <a:prstGeom prst="plaque">
            <a:avLst>
              <a:gd name="adj" fmla="val 27138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00FF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علم الأحياء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50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B38EE2A4-BED9-4CA5-89A7-E64C5B3D4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0243" name="Content Placeholder 4">
            <a:extLst>
              <a:ext uri="{FF2B5EF4-FFF2-40B4-BE49-F238E27FC236}">
                <a16:creationId xmlns:a16="http://schemas.microsoft.com/office/drawing/2014/main" id="{66A4B8EF-F144-48FF-A6BE-5622324899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22238"/>
            <a:ext cx="8763000" cy="6583362"/>
          </a:xfrm>
        </p:spPr>
      </p:pic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A49241CA-4F91-46C3-AF43-B53012868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93A0764-4358-4446-A215-4B4E5993B65C}" type="slidenum">
              <a:rPr lang="ar-SA" altLang="en-US"/>
              <a:pPr/>
              <a:t>10</a:t>
            </a:fld>
            <a:endParaRPr lang="en-GB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4855955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2133600" y="2755900"/>
            <a:ext cx="5862638" cy="3111500"/>
            <a:chOff x="1488" y="1680"/>
            <a:chExt cx="3693" cy="1960"/>
          </a:xfrm>
        </p:grpSpPr>
        <p:sp>
          <p:nvSpPr>
            <p:cNvPr id="11273" name="Oval 22"/>
            <p:cNvSpPr>
              <a:spLocks noChangeArrowheads="1"/>
            </p:cNvSpPr>
            <p:nvPr/>
          </p:nvSpPr>
          <p:spPr bwMode="auto">
            <a:xfrm>
              <a:off x="1488" y="1680"/>
              <a:ext cx="3693" cy="1960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457200"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Char char="l"/>
                <a:defRPr sz="3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4572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  <a:defRPr sz="26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4572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Char char="l"/>
                <a:defRPr sz="23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45720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457200" eaLnBrk="0" hangingPunct="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ea typeface="MS PGothic" pitchFamily="34" charset="-128"/>
              </a:endParaRPr>
            </a:p>
          </p:txBody>
        </p:sp>
        <p:sp>
          <p:nvSpPr>
            <p:cNvPr id="79882" name="Text Box 27"/>
            <p:cNvSpPr txBox="1">
              <a:spLocks noChangeArrowheads="1"/>
            </p:cNvSpPr>
            <p:nvPr/>
          </p:nvSpPr>
          <p:spPr bwMode="auto">
            <a:xfrm>
              <a:off x="3111" y="1749"/>
              <a:ext cx="1893" cy="1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457200" eaLnBrk="0" hangingPunct="0">
                <a:defRPr/>
              </a:pPr>
              <a:endPara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MS PGothic" pitchFamily="34" charset="-128"/>
                <a:cs typeface="Arial" pitchFamily="34" charset="0"/>
              </a:endParaRPr>
            </a:p>
            <a:p>
              <a:pPr defTabSz="457200" eaLnBrk="0" hangingPunct="0">
                <a:defRPr/>
              </a:pPr>
              <a:r>
                <a:rPr lang="en-US" sz="2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MS PGothic" pitchFamily="34" charset="-128"/>
                  <a:cs typeface="Arial" pitchFamily="34" charset="0"/>
                </a:rPr>
                <a:t>Nucleus</a:t>
              </a:r>
            </a:p>
            <a:p>
              <a:pPr defTabSz="457200" eaLnBrk="0" hangingPunct="0">
                <a:defRPr/>
              </a:pPr>
              <a:r>
                <a:rPr lang="en-US" sz="2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MS PGothic" pitchFamily="34" charset="-128"/>
                  <a:cs typeface="Arial" pitchFamily="34" charset="0"/>
                </a:rPr>
                <a:t>Endoplasmic reticulum</a:t>
              </a:r>
            </a:p>
            <a:p>
              <a:pPr defTabSz="457200" eaLnBrk="0" hangingPunct="0">
                <a:defRPr/>
              </a:pPr>
              <a:r>
                <a:rPr lang="en-US" sz="2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MS PGothic" pitchFamily="34" charset="-128"/>
                  <a:cs typeface="Arial" pitchFamily="34" charset="0"/>
                </a:rPr>
                <a:t>Golgi apparatus</a:t>
              </a:r>
            </a:p>
            <a:p>
              <a:pPr defTabSz="457200" eaLnBrk="0" hangingPunct="0">
                <a:defRPr/>
              </a:pPr>
              <a:r>
                <a:rPr lang="en-US" sz="20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MS PGothic" pitchFamily="34" charset="-128"/>
                  <a:cs typeface="Arial" pitchFamily="34" charset="0"/>
                </a:rPr>
                <a:t>Lysosomes</a:t>
              </a:r>
              <a:endPara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MS PGothic" pitchFamily="34" charset="-128"/>
                <a:cs typeface="Arial" pitchFamily="34" charset="0"/>
              </a:endParaRPr>
            </a:p>
            <a:p>
              <a:pPr defTabSz="457200" eaLnBrk="0" hangingPunct="0">
                <a:defRPr/>
              </a:pPr>
              <a:r>
                <a:rPr lang="en-US" sz="2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MS PGothic" pitchFamily="34" charset="-128"/>
                  <a:cs typeface="Arial" pitchFamily="34" charset="0"/>
                </a:rPr>
                <a:t>Vacuoles</a:t>
              </a:r>
            </a:p>
            <a:p>
              <a:pPr defTabSz="457200" eaLnBrk="0" hangingPunct="0">
                <a:defRPr/>
              </a:pPr>
              <a:r>
                <a:rPr lang="en-US" sz="2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MS PGothic" pitchFamily="34" charset="-128"/>
                  <a:cs typeface="Arial" pitchFamily="34" charset="0"/>
                </a:rPr>
                <a:t>Mitochondria</a:t>
              </a:r>
            </a:p>
            <a:p>
              <a:pPr defTabSz="457200" eaLnBrk="0" hangingPunct="0">
                <a:defRPr/>
              </a:pPr>
              <a:r>
                <a:rPr lang="en-US" sz="2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MS PGothic" pitchFamily="34" charset="-128"/>
                  <a:cs typeface="Arial" pitchFamily="34" charset="0"/>
                </a:rPr>
                <a:t>Cytoskeleton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765175" y="2676525"/>
            <a:ext cx="4046538" cy="3111500"/>
            <a:chOff x="482" y="1686"/>
            <a:chExt cx="2549" cy="1960"/>
          </a:xfrm>
          <a:solidFill>
            <a:srgbClr val="FFFF00">
              <a:alpha val="50196"/>
            </a:srgbClr>
          </a:solidFill>
        </p:grpSpPr>
        <p:sp>
          <p:nvSpPr>
            <p:cNvPr id="20503" name="Oval 23"/>
            <p:cNvSpPr>
              <a:spLocks noChangeArrowheads="1"/>
            </p:cNvSpPr>
            <p:nvPr/>
          </p:nvSpPr>
          <p:spPr bwMode="auto">
            <a:xfrm>
              <a:off x="482" y="1686"/>
              <a:ext cx="2510" cy="1960"/>
            </a:xfrm>
            <a:prstGeom prst="ellipse">
              <a:avLst/>
            </a:prstGeom>
            <a:grp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defTabSz="457200">
                <a:defRPr/>
              </a:pPr>
              <a:endParaRPr lang="en-US">
                <a:ea typeface="ＭＳ Ｐゴシック" pitchFamily="-108" charset="-128"/>
                <a:cs typeface="+mn-cs"/>
              </a:endParaRPr>
            </a:p>
          </p:txBody>
        </p:sp>
        <p:sp>
          <p:nvSpPr>
            <p:cNvPr id="79881" name="Text Box 26"/>
            <p:cNvSpPr txBox="1">
              <a:spLocks noChangeArrowheads="1"/>
            </p:cNvSpPr>
            <p:nvPr/>
          </p:nvSpPr>
          <p:spPr bwMode="auto">
            <a:xfrm>
              <a:off x="1488" y="2336"/>
              <a:ext cx="1543" cy="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defTabSz="457200" eaLnBrk="0" hangingPunct="0">
                <a:defRPr/>
              </a:pPr>
              <a:r>
                <a:rPr lang="en-US" sz="2000" b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MS PGothic" pitchFamily="34" charset="-128"/>
                  <a:cs typeface="Arial" pitchFamily="34" charset="0"/>
                </a:rPr>
                <a:t>Plasma </a:t>
              </a:r>
              <a:r>
                <a:rPr lang="en-US" sz="20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MS PGothic" pitchFamily="34" charset="-128"/>
                  <a:cs typeface="Arial" pitchFamily="34" charset="0"/>
                </a:rPr>
                <a:t>membrane</a:t>
              </a:r>
            </a:p>
            <a:p>
              <a:pPr defTabSz="457200" eaLnBrk="0" hangingPunct="0">
                <a:defRPr/>
              </a:pPr>
              <a:r>
                <a:rPr lang="en-US" sz="2000" b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MS PGothic" pitchFamily="34" charset="-128"/>
                  <a:cs typeface="Arial" pitchFamily="34" charset="0"/>
                </a:rPr>
                <a:t>Ribosomes</a:t>
              </a:r>
            </a:p>
            <a:p>
              <a:pPr defTabSz="457200" eaLnBrk="0" hangingPunct="0">
                <a:defRPr/>
              </a:pPr>
              <a:r>
                <a:rPr lang="en-US" sz="20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MS PGothic" pitchFamily="34" charset="-128"/>
                  <a:cs typeface="Arial" pitchFamily="34" charset="0"/>
                </a:rPr>
                <a:t>C</a:t>
              </a:r>
              <a:r>
                <a:rPr lang="en-US" sz="2000" b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MS PGothic" pitchFamily="34" charset="-128"/>
                  <a:cs typeface="Arial" pitchFamily="34" charset="0"/>
                </a:rPr>
                <a:t>ytosol</a:t>
              </a:r>
              <a:endPara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MS PGothic" pitchFamily="34" charset="-128"/>
                <a:cs typeface="Arial" pitchFamily="34" charset="0"/>
              </a:endParaRPr>
            </a:p>
            <a:p>
              <a:pPr defTabSz="457200" eaLnBrk="0" hangingPunct="0">
                <a:defRPr/>
              </a:pPr>
              <a:r>
                <a:rPr lang="en-US" sz="20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MS PGothic" pitchFamily="34" charset="-128"/>
                  <a:cs typeface="Arial" pitchFamily="34" charset="0"/>
                </a:rPr>
                <a:t>Cell wall</a:t>
              </a:r>
            </a:p>
          </p:txBody>
        </p:sp>
      </p:grpSp>
      <p:sp>
        <p:nvSpPr>
          <p:cNvPr id="11268" name="Text Box 28"/>
          <p:cNvSpPr txBox="1">
            <a:spLocks noChangeArrowheads="1"/>
          </p:cNvSpPr>
          <p:nvPr/>
        </p:nvSpPr>
        <p:spPr bwMode="auto">
          <a:xfrm>
            <a:off x="1905000" y="228600"/>
            <a:ext cx="51673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defTabSz="4572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MS PGothic" pitchFamily="34" charset="-128"/>
              </a:rPr>
              <a:t>Comparison and Contrast</a:t>
            </a:r>
          </a:p>
        </p:txBody>
      </p:sp>
      <p:sp>
        <p:nvSpPr>
          <p:cNvPr id="79887" name="AutoShape 15"/>
          <p:cNvSpPr>
            <a:spLocks noChangeArrowheads="1"/>
          </p:cNvSpPr>
          <p:nvPr/>
        </p:nvSpPr>
        <p:spPr bwMode="auto">
          <a:xfrm>
            <a:off x="1295400" y="1752600"/>
            <a:ext cx="2438400" cy="838200"/>
          </a:xfrm>
          <a:prstGeom prst="downArrowCallout">
            <a:avLst>
              <a:gd name="adj1" fmla="val 72727"/>
              <a:gd name="adj2" fmla="val 72727"/>
              <a:gd name="adj3" fmla="val 16667"/>
              <a:gd name="adj4" fmla="val 6666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Prokaryotes</a:t>
            </a:r>
            <a:endParaRPr lang="en-GB" sz="24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9888" name="AutoShape 16"/>
          <p:cNvSpPr>
            <a:spLocks noChangeArrowheads="1"/>
          </p:cNvSpPr>
          <p:nvPr/>
        </p:nvSpPr>
        <p:spPr bwMode="auto">
          <a:xfrm>
            <a:off x="4419600" y="1752600"/>
            <a:ext cx="2438400" cy="838200"/>
          </a:xfrm>
          <a:prstGeom prst="downArrowCallout">
            <a:avLst>
              <a:gd name="adj1" fmla="val 72727"/>
              <a:gd name="adj2" fmla="val 72727"/>
              <a:gd name="adj3" fmla="val 16667"/>
              <a:gd name="adj4" fmla="val 6666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Eukaryotes</a:t>
            </a:r>
            <a:endParaRPr lang="en-GB" sz="24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4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5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1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98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9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98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9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9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87" grpId="0" animBg="1"/>
      <p:bldP spid="7988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543800" cy="609600"/>
          </a:xfrm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en-US" sz="32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itchFamily="34" charset="0"/>
              </a:rPr>
              <a:t>A)- </a:t>
            </a:r>
            <a:r>
              <a:rPr lang="en-US" altLang="en-US" sz="280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itchFamily="34" charset="0"/>
              </a:rPr>
              <a:t>Prokaryotes</a:t>
            </a:r>
            <a:r>
              <a:rPr lang="en-US" altLang="en-US" sz="28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pperplate Gothic Bold" pitchFamily="34" charset="0"/>
              </a:rPr>
              <a:t>:</a:t>
            </a:r>
            <a:endParaRPr lang="en-US" altLang="en-US" sz="300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64729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Clr>
                <a:srgbClr val="0000FF"/>
              </a:buClr>
              <a:buSzTx/>
              <a:buFont typeface="Wingdings" pitchFamily="2" charset="2"/>
              <a:buNone/>
              <a:defRPr/>
            </a:pPr>
            <a:endParaRPr lang="en-US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>
                <a:srgbClr val="0000FF"/>
              </a:buClr>
              <a:buSzTx/>
              <a:defRPr/>
            </a:pP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Prokaryotes are </a:t>
            </a:r>
            <a:r>
              <a:rPr lang="en-US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single-celled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(Unicellular) organisms 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</a:t>
            </a:r>
            <a:r>
              <a:rPr lang="en-US" alt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not have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membrane-bound 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true </a:t>
            </a:r>
            <a:r>
              <a:rPr lang="en-US" alt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nucleus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can live in nearly every environment on 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earth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lnSpc>
                <a:spcPct val="90000"/>
              </a:lnSpc>
              <a:spcBef>
                <a:spcPct val="0"/>
              </a:spcBef>
              <a:buClr>
                <a:srgbClr val="0000FF"/>
              </a:buClr>
              <a:buSzTx/>
              <a:buFont typeface="Wingdings" pitchFamily="2" charset="2"/>
              <a:buNone/>
              <a:defRPr/>
            </a:pPr>
            <a:endParaRPr lang="en-US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>
                <a:srgbClr val="0000FF"/>
              </a:buClr>
              <a:buSzTx/>
              <a:defRPr/>
            </a:pP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Although tiny, prokaryotes differ greatly in their genetic traits, their modes of nutrition, </a:t>
            </a:r>
            <a:r>
              <a:rPr lang="en-US" alt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however,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their habitats are similar.</a:t>
            </a:r>
          </a:p>
          <a:p>
            <a:pPr>
              <a:lnSpc>
                <a:spcPct val="90000"/>
              </a:lnSpc>
              <a:spcBef>
                <a:spcPct val="0"/>
              </a:spcBef>
              <a:buClr>
                <a:srgbClr val="0000FF"/>
              </a:buClr>
              <a:buSzTx/>
              <a:buFont typeface="Wingdings" pitchFamily="2" charset="2"/>
              <a:buNone/>
              <a:defRPr/>
            </a:pPr>
            <a:endParaRPr lang="en-US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>
                <a:srgbClr val="0000FF"/>
              </a:buClr>
              <a:buSzTx/>
              <a:defRPr/>
            </a:pP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Based on genetic differences, prokaryotes are grouped into two 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Major Domains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Domain Archaea 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Domain Bacteria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04800" y="6477000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  <p:sp>
        <p:nvSpPr>
          <p:cNvPr id="2" name="Rectangle 1"/>
          <p:cNvSpPr/>
          <p:nvPr/>
        </p:nvSpPr>
        <p:spPr>
          <a:xfrm>
            <a:off x="2895600" y="1143000"/>
            <a:ext cx="36327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i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What are Prokaryotes</a:t>
            </a:r>
            <a:r>
              <a:rPr lang="en-US" alt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71486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27_17ExtremeThermophiles-U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114426"/>
            <a:ext cx="5058624" cy="5717696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67000" y="152400"/>
            <a:ext cx="3810000" cy="633413"/>
          </a:xfrm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altLang="en-US" sz="2800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Domain: </a:t>
            </a:r>
            <a:r>
              <a:rPr lang="en-GB" altLang="en-US" sz="2800" u="sng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Archaea</a:t>
            </a:r>
            <a:endParaRPr lang="en-GB" altLang="en-US" sz="2800" u="sng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291743"/>
            <a:ext cx="4824413" cy="5413857"/>
          </a:xfrm>
        </p:spPr>
        <p:txBody>
          <a:bodyPr/>
          <a:lstStyle/>
          <a:p>
            <a:r>
              <a:rPr lang="en-US" altLang="en-US" sz="1800" b="1" dirty="0" err="1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Archaea</a:t>
            </a:r>
            <a:r>
              <a:rPr lang="en-US" altLang="en-US" sz="18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are extremophiles, “</a:t>
            </a:r>
            <a:r>
              <a:rPr lang="ar-SA" altLang="en-US" sz="16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مُحب للظروف القاسية</a:t>
            </a:r>
            <a:r>
              <a:rPr lang="en-US" altLang="en-US" sz="18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” of </a:t>
            </a:r>
            <a:r>
              <a:rPr lang="en-US" altLang="en-US" sz="1800" b="1" u="sng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extreme environments</a:t>
            </a:r>
            <a:r>
              <a:rPr lang="en-GB" altLang="en-US" sz="1800" b="1" u="sng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GB" altLang="en-US" sz="18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and can be classified into</a:t>
            </a:r>
            <a:r>
              <a:rPr lang="en-GB" altLang="en-US" sz="18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:</a:t>
            </a:r>
            <a:endParaRPr lang="en-GB" altLang="en-US" sz="2400" b="1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buFont typeface="Wingdings" pitchFamily="2" charset="2"/>
              <a:buNone/>
            </a:pPr>
            <a:endParaRPr lang="en-GB" altLang="en-US" sz="2400" b="1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buFont typeface="Wingdings" pitchFamily="2" charset="2"/>
              <a:buNone/>
            </a:pPr>
            <a:r>
              <a:rPr lang="en-GB" altLang="en-US" sz="18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a)- </a:t>
            </a:r>
            <a:r>
              <a:rPr lang="en-GB" altLang="en-US" sz="1800" b="1" u="sng" dirty="0">
                <a:solidFill>
                  <a:srgbClr val="66FF3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Extreme halophiles</a:t>
            </a:r>
            <a:r>
              <a:rPr lang="ar-SA" altLang="en-US" sz="16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مُحب للملوحة</a:t>
            </a:r>
            <a:r>
              <a:rPr lang="ar-SA" altLang="en-US" sz="18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GB" altLang="en-US" sz="18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:</a:t>
            </a:r>
          </a:p>
          <a:p>
            <a:pPr marL="630238" indent="-284163">
              <a:buClr>
                <a:schemeClr val="bg1"/>
              </a:buClr>
            </a:pPr>
            <a:r>
              <a:rPr lang="en-US" altLang="en-US" sz="18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live in such saline places as the Great Salt Lake and the Dead Sea.</a:t>
            </a:r>
          </a:p>
          <a:p>
            <a:pPr marL="630238" indent="-284163">
              <a:buClr>
                <a:srgbClr val="339933"/>
              </a:buClr>
              <a:buFont typeface="Wingdings" pitchFamily="2" charset="2"/>
              <a:buNone/>
            </a:pPr>
            <a:endParaRPr lang="en-US" altLang="en-US" sz="2000" b="1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630238" indent="-284163">
              <a:buClr>
                <a:schemeClr val="bg1"/>
              </a:buClr>
            </a:pPr>
            <a:r>
              <a:rPr lang="en-US" altLang="en-US" sz="18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Some species require an extremely salty</a:t>
            </a:r>
            <a:r>
              <a:rPr lang="ar-SA" altLang="en-US" sz="16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شديدة الملوحة </a:t>
            </a:r>
            <a:r>
              <a:rPr lang="en-US" altLang="en-US" sz="18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environment to grow.</a:t>
            </a:r>
          </a:p>
          <a:p>
            <a:pPr>
              <a:buClr>
                <a:srgbClr val="339933"/>
              </a:buClr>
              <a:buFont typeface="Wingdings" pitchFamily="2" charset="2"/>
              <a:buNone/>
            </a:pPr>
            <a:endParaRPr lang="en-US" altLang="en-US" sz="1800" b="1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buClr>
                <a:srgbClr val="339933"/>
              </a:buClr>
              <a:buFont typeface="Wingdings" pitchFamily="2" charset="2"/>
              <a:buNone/>
            </a:pPr>
            <a:r>
              <a:rPr lang="en-GB" altLang="en-US" sz="18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b)- </a:t>
            </a:r>
            <a:r>
              <a:rPr lang="en-GB" altLang="en-US" sz="1800" b="1" u="sng" dirty="0">
                <a:solidFill>
                  <a:srgbClr val="66FF3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Extreme thermophiles</a:t>
            </a:r>
            <a:r>
              <a:rPr lang="ar-SA" altLang="en-US" sz="16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مُحب للحرارة </a:t>
            </a:r>
            <a:r>
              <a:rPr lang="en-GB" altLang="en-US" sz="18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live in hot environments.</a:t>
            </a:r>
          </a:p>
          <a:p>
            <a:pPr>
              <a:buClr>
                <a:srgbClr val="339933"/>
              </a:buClr>
              <a:buFont typeface="Wingdings" pitchFamily="2" charset="2"/>
              <a:buNone/>
            </a:pPr>
            <a:endParaRPr lang="en-GB" altLang="en-US" sz="1800" b="1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736600">
              <a:buClr>
                <a:schemeClr val="bg1"/>
              </a:buClr>
            </a:pPr>
            <a:r>
              <a:rPr lang="en-GB" altLang="en-US" sz="18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The </a:t>
            </a:r>
            <a:r>
              <a:rPr lang="en-GB" altLang="en-US" sz="18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optimal </a:t>
            </a:r>
            <a:r>
              <a:rPr lang="en-GB" altLang="en-US" sz="18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temperatures for most thermophiles are 60 - 80</a:t>
            </a:r>
            <a:r>
              <a:rPr lang="en-US" altLang="en-US" sz="18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°</a:t>
            </a:r>
            <a:r>
              <a:rPr lang="en-GB" altLang="en-US" sz="18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C.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5258382" y="1159985"/>
            <a:ext cx="3805867" cy="5672137"/>
            <a:chOff x="5258382" y="1159985"/>
            <a:chExt cx="3805867" cy="5672137"/>
          </a:xfrm>
        </p:grpSpPr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8382" y="2265701"/>
              <a:ext cx="3805867" cy="4566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9183" y="1159985"/>
              <a:ext cx="3781425" cy="174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045989666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457200"/>
          </a:xfrm>
        </p:spPr>
        <p:txBody>
          <a:bodyPr/>
          <a:lstStyle/>
          <a:p>
            <a:pPr>
              <a:defRPr/>
            </a:pPr>
            <a:fld id="{39E0CD60-40FF-43BF-B966-9314AD38FC09}" type="slidenum">
              <a:rPr lang="ar-SA" altLang="en-US" smtClean="0"/>
              <a:pPr>
                <a:defRPr/>
              </a:pPr>
              <a:t>14</a:t>
            </a:fld>
            <a:endParaRPr lang="en-GB" altLang="en-US"/>
          </a:p>
        </p:txBody>
      </p:sp>
      <p:grpSp>
        <p:nvGrpSpPr>
          <p:cNvPr id="3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572000" y="52388"/>
            <a:ext cx="4443412" cy="6762750"/>
            <a:chOff x="4085582" y="51992"/>
            <a:chExt cx="4929222" cy="6762464"/>
          </a:xfrm>
        </p:grpSpPr>
        <p:sp>
          <p:nvSpPr>
            <p:cNvPr id="4" name="Rectangle 3"/>
            <p:cNvSpPr/>
            <p:nvPr/>
          </p:nvSpPr>
          <p:spPr>
            <a:xfrm>
              <a:off x="4085582" y="51992"/>
              <a:ext cx="4929222" cy="676246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6" name="Picture 9" descr="email22.bmp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16632"/>
              <a:ext cx="4819040" cy="90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4724400" y="1976735"/>
            <a:ext cx="4191000" cy="533400"/>
          </a:xfrm>
          <a:prstGeom prst="rect">
            <a:avLst/>
          </a:prstGeom>
          <a:effectLst>
            <a:outerShdw dist="35921" dir="2700000" algn="ctr" rotWithShape="0">
              <a:schemeClr val="bg1"/>
            </a:outerShdw>
          </a:effectLst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  <a:cs typeface="+mn-cs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  <a:cs typeface="+mn-cs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kern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General Animal Biology</a:t>
            </a:r>
            <a:endParaRPr lang="en-GB" kern="0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62656" y="2510135"/>
            <a:ext cx="18097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(Zoo-109)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52728" y="1066800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College of Science, </a:t>
            </a:r>
          </a:p>
          <a:p>
            <a:pPr algn="ctr"/>
            <a:r>
              <a:rPr lang="en-US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Zoology Department</a:t>
            </a:r>
            <a:endParaRPr lang="ar-SA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4"/>
          <a:stretch/>
        </p:blipFill>
        <p:spPr bwMode="auto">
          <a:xfrm>
            <a:off x="82549" y="52388"/>
            <a:ext cx="4442817" cy="68056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428" y="3181420"/>
            <a:ext cx="3054200" cy="1251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BottomRight"/>
            <a:lightRig rig="balanced" dir="t">
              <a:rot lat="0" lon="0" rev="8700000"/>
            </a:lightRig>
          </a:scene3d>
          <a:sp3d>
            <a:bevelT w="190500" h="38100" prst="coolSlant"/>
          </a:sp3d>
        </p:spPr>
      </p:pic>
      <p:pic>
        <p:nvPicPr>
          <p:cNvPr id="13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/>
          <a:srcRect l="4658" t="19679" r="6347"/>
          <a:stretch>
            <a:fillRect/>
          </a:stretch>
        </p:blipFill>
        <p:spPr bwMode="auto">
          <a:xfrm>
            <a:off x="4787972" y="4833334"/>
            <a:ext cx="3898828" cy="1010388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5028474" y="6012868"/>
            <a:ext cx="367810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Zoology Department</a:t>
            </a:r>
            <a:endParaRPr lang="en-GB" sz="2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7846170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0"/>
            <a:ext cx="9147151" cy="1019175"/>
            <a:chOff x="323528" y="0"/>
            <a:chExt cx="8286750" cy="1019406"/>
          </a:xfrm>
        </p:grpSpPr>
        <p:sp>
          <p:nvSpPr>
            <p:cNvPr id="10" name="Rounded Rectangle 9"/>
            <p:cNvSpPr/>
            <p:nvPr/>
          </p:nvSpPr>
          <p:spPr bwMode="auto">
            <a:xfrm>
              <a:off x="323528" y="837275"/>
              <a:ext cx="8286750" cy="71445"/>
            </a:xfrm>
            <a:prstGeom prst="roundRect">
              <a:avLst/>
            </a:prstGeom>
            <a:solidFill>
              <a:srgbClr val="CC0066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1" name="Picture 12" descr="Picture1.bmp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0644" y="116632"/>
              <a:ext cx="1584176" cy="65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2" r="7692"/>
            <a:stretch>
              <a:fillRect/>
            </a:stretch>
          </p:blipFill>
          <p:spPr bwMode="auto">
            <a:xfrm>
              <a:off x="4211960" y="0"/>
              <a:ext cx="864096" cy="1019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 descr="C:\Users\mmoustafa\Desktop\amada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7" y="188640"/>
              <a:ext cx="2016224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4CEE3CE-1A38-4F42-8CB9-EAC631AF161F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GB" altLang="en-US" sz="1400" smtClean="0"/>
          </a:p>
        </p:txBody>
      </p:sp>
      <p:pic>
        <p:nvPicPr>
          <p:cNvPr id="2051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9175"/>
            <a:ext cx="9144000" cy="583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305052" y="3200400"/>
            <a:ext cx="4495800" cy="1107996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dist="107763" dir="2700000" algn="ctr" rotWithShape="0">
              <a:srgbClr val="4D4D4D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6600" b="1" dirty="0" smtClean="0">
                <a:ln w="11430"/>
                <a:solidFill>
                  <a:srgbClr val="66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Cell</a:t>
            </a:r>
            <a:endParaRPr lang="en-GB" altLang="en-US" sz="6600" b="1" dirty="0">
              <a:ln w="11430"/>
              <a:solidFill>
                <a:srgbClr val="66FF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04800" y="6477000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238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7A09AC11-FFEB-4FCC-AA36-DC52FC13C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0" y="105156"/>
            <a:ext cx="3657600" cy="96164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en-US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66FF33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+mn-cs"/>
              </a:rPr>
              <a:t>Objectives</a:t>
            </a: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1607B689-0D82-46DA-B748-037A5F9BB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525963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Cell: </a:t>
            </a: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Discovery of the Cell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Cell Theory.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Types of cells.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two 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 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Domains 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of Living 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Organisms (</a:t>
            </a:r>
            <a:r>
              <a:rPr lang="en-US" altLang="en-US" sz="2400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Prokaryotes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altLang="en-US" sz="2400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Eukaryotes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)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endParaRPr lang="en-US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Similarities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between </a:t>
            </a:r>
            <a:r>
              <a:rPr lang="en-US" altLang="en-US" sz="2400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Prokaryotic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and </a:t>
            </a:r>
            <a:r>
              <a:rPr lang="en-US" altLang="en-US" sz="2400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Eukaryotic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Cells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Differences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between </a:t>
            </a:r>
            <a:r>
              <a:rPr lang="en-US" altLang="en-US" sz="2400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Prokaryotic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and </a:t>
            </a:r>
            <a:r>
              <a:rPr lang="en-US" altLang="en-US" sz="2400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Eukaryotic</a:t>
            </a: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Cells</a:t>
            </a:r>
            <a:endParaRPr lang="en-US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076" name="Slide Number Placeholder 3">
            <a:extLst>
              <a:ext uri="{FF2B5EF4-FFF2-40B4-BE49-F238E27FC236}">
                <a16:creationId xmlns:a16="http://schemas.microsoft.com/office/drawing/2014/main" id="{133C2133-9B23-42DE-9FBF-6BDD4DD49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052E6AE-DE29-4A98-BF36-D8AA058A3AD5}" type="slidenum">
              <a:rPr lang="ar-SA" altLang="en-US"/>
              <a:pPr/>
              <a:t>3</a:t>
            </a:fld>
            <a:endParaRPr lang="en-GB" altLang="en-US"/>
          </a:p>
        </p:txBody>
      </p:sp>
      <p:grpSp>
        <p:nvGrpSpPr>
          <p:cNvPr id="5" name="Group 4"/>
          <p:cNvGrpSpPr/>
          <p:nvPr/>
        </p:nvGrpSpPr>
        <p:grpSpPr>
          <a:xfrm>
            <a:off x="38100" y="105156"/>
            <a:ext cx="9029700" cy="1266444"/>
            <a:chOff x="38100" y="1292"/>
            <a:chExt cx="9029700" cy="1266444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55552783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64180" y="1219200"/>
            <a:ext cx="6432020" cy="79216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Cell: </a:t>
            </a:r>
            <a:r>
              <a:rPr 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Discovery of the Cell</a:t>
            </a:r>
            <a:endParaRPr lang="en-US" sz="3600" b="1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9" name="Picture 4" descr="figure 5-1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514600"/>
            <a:ext cx="35052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2" name="Content Placeholder 6"/>
          <p:cNvSpPr>
            <a:spLocks noGrp="1"/>
          </p:cNvSpPr>
          <p:nvPr>
            <p:ph idx="1"/>
          </p:nvPr>
        </p:nvSpPr>
        <p:spPr>
          <a:xfrm>
            <a:off x="152400" y="2514600"/>
            <a:ext cx="5029200" cy="34290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first person to see cells</a:t>
            </a:r>
            <a:r>
              <a:rPr lang="en-US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</a:t>
            </a:r>
            <a:r>
              <a:rPr lang="en-US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Robert Hooke in 1665.</a:t>
            </a:r>
          </a:p>
          <a:p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 was looking at a thin slice of cork through a microscope</a:t>
            </a:r>
          </a:p>
          <a:p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found what he described as "</a:t>
            </a: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tiny rooms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that he called cells</a:t>
            </a:r>
            <a:endParaRPr lang="ar-SA" alt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Group 6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0"/>
            <a:ext cx="9147151" cy="1019175"/>
            <a:chOff x="323528" y="0"/>
            <a:chExt cx="8286750" cy="1019406"/>
          </a:xfrm>
        </p:grpSpPr>
        <p:sp>
          <p:nvSpPr>
            <p:cNvPr id="8" name="Rounded Rectangle 7"/>
            <p:cNvSpPr/>
            <p:nvPr/>
          </p:nvSpPr>
          <p:spPr bwMode="auto">
            <a:xfrm>
              <a:off x="323528" y="837275"/>
              <a:ext cx="8286750" cy="71445"/>
            </a:xfrm>
            <a:prstGeom prst="roundRect">
              <a:avLst/>
            </a:prstGeom>
            <a:solidFill>
              <a:srgbClr val="CC0066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9" name="Picture 12" descr="Picture1.bmp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0644" y="116632"/>
              <a:ext cx="1584176" cy="65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2" r="7692"/>
            <a:stretch>
              <a:fillRect/>
            </a:stretch>
          </p:blipFill>
          <p:spPr bwMode="auto">
            <a:xfrm>
              <a:off x="4211960" y="0"/>
              <a:ext cx="864096" cy="1019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 descr="C:\Users\mmoustafa\Desktop\amada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7" y="188640"/>
              <a:ext cx="2016224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04800" y="6477000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9" name="Rectangle 5"/>
          <p:cNvSpPr>
            <a:spLocks noGrp="1" noChangeArrowheads="1"/>
          </p:cNvSpPr>
          <p:nvPr>
            <p:ph type="title"/>
          </p:nvPr>
        </p:nvSpPr>
        <p:spPr>
          <a:xfrm>
            <a:off x="2362200" y="228600"/>
            <a:ext cx="3810000" cy="6096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Cell Theory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5105400"/>
          </a:xfrm>
        </p:spPr>
        <p:txBody>
          <a:bodyPr/>
          <a:lstStyle/>
          <a:p>
            <a:pPr marL="457200" indent="-457200">
              <a:lnSpc>
                <a:spcPct val="80000"/>
              </a:lnSpc>
              <a:defRPr/>
            </a:pPr>
            <a:r>
              <a:rPr lang="en-US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1838, the German botanist Matthias </a:t>
            </a:r>
            <a:r>
              <a:rPr lang="en-US" alt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Schleiden</a:t>
            </a:r>
            <a:r>
              <a:rPr lang="en-US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concluded that all plants were composed of cells</a:t>
            </a:r>
          </a:p>
          <a:p>
            <a:pPr marL="457200" indent="-457200">
              <a:lnSpc>
                <a:spcPct val="80000"/>
              </a:lnSpc>
              <a:defRPr/>
            </a:pPr>
            <a:r>
              <a:rPr lang="en-US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1839, Theodor Schwann concluded the same thing for animals</a:t>
            </a:r>
          </a:p>
          <a:p>
            <a:pPr marL="457200" indent="-457200">
              <a:lnSpc>
                <a:spcPct val="80000"/>
              </a:lnSpc>
              <a:defRPr/>
            </a:pPr>
            <a:r>
              <a:rPr lang="en-US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1855, Rudolf Virchow noted that all cells come from other cells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en-US" altLang="en-US" sz="1800" dirty="0" smtClean="0">
              <a:solidFill>
                <a:srgbClr val="FF0000"/>
              </a:solidFill>
            </a:endParaRPr>
          </a:p>
          <a:p>
            <a:pPr marL="457200" indent="-457200">
              <a:lnSpc>
                <a:spcPct val="80000"/>
              </a:lnSpc>
              <a:buFontTx/>
              <a:buNone/>
              <a:defRPr/>
            </a:pPr>
            <a:r>
              <a:rPr lang="en-US" alt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cell theory states that:</a:t>
            </a:r>
          </a:p>
          <a:p>
            <a:pPr marL="457200" indent="-457200">
              <a:lnSpc>
                <a:spcPct val="80000"/>
              </a:lnSpc>
              <a:buFontTx/>
              <a:buNone/>
              <a:defRPr/>
            </a:pPr>
            <a:endParaRPr lang="en-US" altLang="en-US" sz="1800" b="1" u="sng" dirty="0" smtClean="0">
              <a:solidFill>
                <a:srgbClr val="FF0000"/>
              </a:solidFill>
            </a:endParaRPr>
          </a:p>
          <a:p>
            <a:pPr marL="457200" indent="-457200">
              <a:lnSpc>
                <a:spcPct val="80000"/>
              </a:lnSpc>
              <a:buClr>
                <a:srgbClr val="0000FF"/>
              </a:buClr>
              <a:buFontTx/>
              <a:buAutoNum type="arabicParenR"/>
              <a:defRPr/>
            </a:pPr>
            <a:r>
              <a:rPr lang="en-US" altLang="en-US" sz="2400" dirty="0" smtClean="0">
                <a:solidFill>
                  <a:srgbClr val="0000FF"/>
                </a:solidFill>
              </a:rPr>
              <a:t>all living organisms are made of one or more cells, </a:t>
            </a:r>
          </a:p>
          <a:p>
            <a:pPr marL="457200" indent="-457200">
              <a:lnSpc>
                <a:spcPct val="80000"/>
              </a:lnSpc>
              <a:buClr>
                <a:srgbClr val="0000FF"/>
              </a:buClr>
              <a:buFontTx/>
              <a:buAutoNum type="arabicParenR"/>
              <a:defRPr/>
            </a:pPr>
            <a:r>
              <a:rPr lang="en-US" altLang="en-US" sz="2400" dirty="0" smtClean="0">
                <a:solidFill>
                  <a:srgbClr val="0000FF"/>
                </a:solidFill>
              </a:rPr>
              <a:t>cells are the basic units of structure and function, and</a:t>
            </a:r>
          </a:p>
          <a:p>
            <a:pPr marL="457200" indent="-457200">
              <a:lnSpc>
                <a:spcPct val="80000"/>
              </a:lnSpc>
              <a:buClr>
                <a:srgbClr val="0000FF"/>
              </a:buClr>
              <a:buFontTx/>
              <a:buAutoNum type="arabicParenR"/>
              <a:defRPr/>
            </a:pPr>
            <a:r>
              <a:rPr lang="en-US" altLang="en-US" sz="2400" dirty="0" smtClean="0">
                <a:solidFill>
                  <a:srgbClr val="0000FF"/>
                </a:solidFill>
              </a:rPr>
              <a:t>cells come only from pre-existing cells.</a:t>
            </a:r>
          </a:p>
          <a:p>
            <a:pPr marL="457200" indent="-457200">
              <a:lnSpc>
                <a:spcPct val="80000"/>
              </a:lnSpc>
              <a:buFontTx/>
              <a:buNone/>
              <a:defRPr/>
            </a:pPr>
            <a:endParaRPr lang="en-US" altLang="en-US" sz="1600" dirty="0" smtClean="0"/>
          </a:p>
          <a:p>
            <a:pPr marL="457200" indent="-457200" algn="ctr">
              <a:lnSpc>
                <a:spcPct val="80000"/>
              </a:lnSpc>
              <a:buFontTx/>
              <a:buNone/>
              <a:defRPr/>
            </a:pPr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cell is the smallest unit that can carry on all of the processes of life</a:t>
            </a:r>
            <a:endParaRPr lang="en-US" alt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4" name="Rectangle 7"/>
          <p:cNvSpPr>
            <a:spLocks noChangeArrowheads="1"/>
          </p:cNvSpPr>
          <p:nvPr/>
        </p:nvSpPr>
        <p:spPr bwMode="auto">
          <a:xfrm>
            <a:off x="5737225" y="2071688"/>
            <a:ext cx="18415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4000" baseline="-25000"/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75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75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75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75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0" grpId="0" uiExpand="1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 txBox="1">
            <a:spLocks noGrp="1"/>
          </p:cNvSpPr>
          <p:nvPr/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89EDDE46-AADB-47EB-99F2-B86003E7BE8A}" type="slidenum">
              <a:rPr lang="ar-SA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GB" altLang="en-US" sz="1400"/>
          </a:p>
        </p:txBody>
      </p:sp>
      <p:sp>
        <p:nvSpPr>
          <p:cNvPr id="78852" name="Oval 4"/>
          <p:cNvSpPr>
            <a:spLocks noChangeArrowheads="1"/>
          </p:cNvSpPr>
          <p:nvPr/>
        </p:nvSpPr>
        <p:spPr bwMode="auto">
          <a:xfrm>
            <a:off x="1066800" y="2971800"/>
            <a:ext cx="2286000" cy="1371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71842" dir="2700000" algn="ctr" rotWithShape="0">
              <a:srgbClr val="4D4D4D"/>
            </a:outerShdw>
          </a:effectLst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GB" sz="2800" b="1" u="sng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</a:t>
            </a:r>
            <a:r>
              <a:rPr lang="en-GB" sz="2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karyotic</a:t>
            </a:r>
          </a:p>
        </p:txBody>
      </p:sp>
      <p:sp>
        <p:nvSpPr>
          <p:cNvPr id="78853" name="Oval 5"/>
          <p:cNvSpPr>
            <a:spLocks noChangeArrowheads="1"/>
          </p:cNvSpPr>
          <p:nvPr/>
        </p:nvSpPr>
        <p:spPr bwMode="auto">
          <a:xfrm>
            <a:off x="6172200" y="2895600"/>
            <a:ext cx="2286000" cy="1447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71842" dir="2700000" algn="ctr" rotWithShape="0">
              <a:srgbClr val="4D4D4D"/>
            </a:outerShdw>
          </a:effectLst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GB" sz="2800" b="1" u="sng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Eu</a:t>
            </a:r>
            <a:r>
              <a:rPr lang="en-GB" sz="2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karyotic</a:t>
            </a:r>
          </a:p>
        </p:txBody>
      </p:sp>
      <p:sp>
        <p:nvSpPr>
          <p:cNvPr id="78854" name="Rectangle 6"/>
          <p:cNvSpPr>
            <a:spLocks noChangeArrowheads="1"/>
          </p:cNvSpPr>
          <p:nvPr/>
        </p:nvSpPr>
        <p:spPr bwMode="auto">
          <a:xfrm>
            <a:off x="533400" y="228600"/>
            <a:ext cx="2819400" cy="1447800"/>
          </a:xfrm>
          <a:prstGeom prst="rect">
            <a:avLst/>
          </a:prstGeom>
          <a:solidFill>
            <a:srgbClr val="0000FF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GB" sz="4000" b="1" dirty="0" smtClean="0">
                <a:ln w="11430"/>
                <a:solidFill>
                  <a:srgbClr val="66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Living</a:t>
            </a:r>
            <a:endParaRPr lang="en-GB" sz="4000" b="1" dirty="0">
              <a:ln w="11430"/>
              <a:solidFill>
                <a:srgbClr val="66FF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n-GB" sz="4000" b="1" dirty="0">
                <a:ln w="11430"/>
                <a:solidFill>
                  <a:srgbClr val="66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en-GB" sz="4000" b="1" dirty="0" smtClean="0">
                <a:ln w="11430"/>
                <a:solidFill>
                  <a:srgbClr val="66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ells</a:t>
            </a:r>
            <a:endParaRPr lang="en-GB" sz="4000" b="1" dirty="0">
              <a:ln w="11430"/>
              <a:solidFill>
                <a:srgbClr val="66FF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8856" name="Text Box 8"/>
          <p:cNvSpPr txBox="1">
            <a:spLocks noChangeArrowheads="1"/>
          </p:cNvSpPr>
          <p:nvPr/>
        </p:nvSpPr>
        <p:spPr bwMode="auto">
          <a:xfrm>
            <a:off x="5943600" y="4495800"/>
            <a:ext cx="2743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/>
              <a:t>All other forms  of life</a:t>
            </a:r>
          </a:p>
        </p:txBody>
      </p:sp>
      <p:sp>
        <p:nvSpPr>
          <p:cNvPr id="78861" name="Text Box 13"/>
          <p:cNvSpPr txBox="1">
            <a:spLocks noChangeArrowheads="1"/>
          </p:cNvSpPr>
          <p:nvPr/>
        </p:nvSpPr>
        <p:spPr bwMode="auto">
          <a:xfrm>
            <a:off x="152400" y="2667000"/>
            <a:ext cx="1676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rtl="1" eaLnBrk="1" hangingPunct="1">
              <a:spcBef>
                <a:spcPct val="50000"/>
              </a:spcBef>
              <a:buFontTx/>
              <a:buNone/>
            </a:pPr>
            <a:r>
              <a:rPr lang="ar-EG" altLang="en-US" sz="2800" b="1"/>
              <a:t>بدائية</a:t>
            </a:r>
            <a:r>
              <a:rPr lang="ar-SA" altLang="en-US" sz="2800" b="1"/>
              <a:t> النواة</a:t>
            </a:r>
            <a:endParaRPr lang="en-GB" altLang="en-US" sz="2800" b="1"/>
          </a:p>
        </p:txBody>
      </p:sp>
      <p:sp>
        <p:nvSpPr>
          <p:cNvPr id="78863" name="Text Box 15"/>
          <p:cNvSpPr txBox="1">
            <a:spLocks noChangeArrowheads="1"/>
          </p:cNvSpPr>
          <p:nvPr/>
        </p:nvSpPr>
        <p:spPr bwMode="auto">
          <a:xfrm>
            <a:off x="7086600" y="2438400"/>
            <a:ext cx="182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eaLnBrk="1" hangingPunct="1">
              <a:spcBef>
                <a:spcPct val="50000"/>
              </a:spcBef>
              <a:buFontTx/>
              <a:buNone/>
            </a:pPr>
            <a:r>
              <a:rPr lang="ar-SA" altLang="en-US" sz="2800" b="1"/>
              <a:t>حقيقية النواة</a:t>
            </a:r>
            <a:endParaRPr lang="en-GB" altLang="en-US" sz="2800" b="1"/>
          </a:p>
        </p:txBody>
      </p:sp>
      <p:sp>
        <p:nvSpPr>
          <p:cNvPr id="85009" name="Rectangle 17"/>
          <p:cNvSpPr>
            <a:spLocks noChangeArrowheads="1"/>
          </p:cNvSpPr>
          <p:nvPr/>
        </p:nvSpPr>
        <p:spPr bwMode="auto">
          <a:xfrm>
            <a:off x="2895600" y="304800"/>
            <a:ext cx="457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GB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Types of cells</a:t>
            </a:r>
            <a:endParaRPr lang="en-US" sz="4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12788" y="4551363"/>
            <a:ext cx="3173412" cy="1228725"/>
            <a:chOff x="712788" y="4551363"/>
            <a:chExt cx="3173412" cy="1228725"/>
          </a:xfrm>
        </p:grpSpPr>
        <p:sp>
          <p:nvSpPr>
            <p:cNvPr id="6154" name="Text Box 7"/>
            <p:cNvSpPr txBox="1">
              <a:spLocks noChangeArrowheads="1"/>
            </p:cNvSpPr>
            <p:nvPr/>
          </p:nvSpPr>
          <p:spPr bwMode="auto">
            <a:xfrm>
              <a:off x="712788" y="4551363"/>
              <a:ext cx="3173412" cy="830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 dirty="0"/>
                <a:t>Bacteria and related micro-organisms</a:t>
              </a:r>
              <a:endParaRPr lang="en-GB" altLang="en-US" sz="2400" b="1" dirty="0"/>
            </a:p>
          </p:txBody>
        </p:sp>
        <p:sp>
          <p:nvSpPr>
            <p:cNvPr id="6155" name="Text Box 14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838200" y="5410200"/>
              <a:ext cx="27432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rtl="1" eaLnBrk="1" hangingPunct="1">
                <a:spcBef>
                  <a:spcPct val="50000"/>
                </a:spcBef>
                <a:buFontTx/>
                <a:buNone/>
              </a:pPr>
              <a:r>
                <a:rPr lang="ar-EG" altLang="en-US" sz="1800" b="1" dirty="0">
                  <a:solidFill>
                    <a:srgbClr val="FF0000"/>
                  </a:solidFill>
                </a:rPr>
                <a:t>البكتيريا وكائنات دقيقة </a:t>
              </a:r>
              <a:r>
                <a:rPr lang="ar-EG" altLang="en-US" sz="1800" b="1" dirty="0" smtClean="0">
                  <a:solidFill>
                    <a:srgbClr val="FF0000"/>
                  </a:solidFill>
                </a:rPr>
                <a:t>شبي</a:t>
              </a:r>
              <a:r>
                <a:rPr lang="ar-SA" altLang="en-US" sz="1800" b="1" dirty="0" smtClean="0">
                  <a:solidFill>
                    <a:srgbClr val="FF0000"/>
                  </a:solidFill>
                </a:rPr>
                <a:t>ه</a:t>
              </a:r>
              <a:r>
                <a:rPr lang="ar-EG" altLang="en-US" sz="1800" b="1" dirty="0" smtClean="0">
                  <a:solidFill>
                    <a:srgbClr val="FF0000"/>
                  </a:solidFill>
                </a:rPr>
                <a:t>ة </a:t>
              </a:r>
              <a:r>
                <a:rPr lang="ar-EG" altLang="en-US" sz="1800" b="1" dirty="0">
                  <a:solidFill>
                    <a:srgbClr val="FF0000"/>
                  </a:solidFill>
                </a:rPr>
                <a:t>بها</a:t>
              </a:r>
              <a:endParaRPr lang="en-GB" altLang="en-US" sz="1800" b="1" dirty="0">
                <a:solidFill>
                  <a:srgbClr val="FF0000"/>
                </a:solidFill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1.11111E-6 L 0.3125 0.39444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25" y="1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8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8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88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88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2" grpId="0" animBg="1"/>
      <p:bldP spid="78853" grpId="0" animBg="1"/>
      <p:bldP spid="78854" grpId="0" animBg="1"/>
      <p:bldP spid="78854" grpId="1" animBg="1"/>
      <p:bldP spid="78856" grpId="0"/>
      <p:bldP spid="78861" grpId="0"/>
      <p:bldP spid="7886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22450" y="280988"/>
            <a:ext cx="5340350" cy="633412"/>
          </a:xfrm>
        </p:spPr>
        <p:txBody>
          <a:bodyPr/>
          <a:lstStyle/>
          <a:p>
            <a:pPr>
              <a:defRPr/>
            </a:pP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Domains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life</a:t>
            </a:r>
            <a:endParaRPr lang="en-GB" sz="3200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195" name="Text Box 6"/>
          <p:cNvSpPr txBox="1">
            <a:spLocks noChangeArrowheads="1"/>
          </p:cNvSpPr>
          <p:nvPr/>
        </p:nvSpPr>
        <p:spPr bwMode="auto">
          <a:xfrm>
            <a:off x="1698625" y="1506409"/>
            <a:ext cx="5311775" cy="497059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A)- </a:t>
            </a:r>
            <a:r>
              <a:rPr lang="en-US" altLang="en-US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Prokaryota</a:t>
            </a:r>
            <a:r>
              <a:rPr lang="en-US" alt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en-US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 smtClean="0"/>
              <a:t>Contains 2 Kingdoms:</a:t>
            </a:r>
            <a:endParaRPr lang="en-US" altLang="en-US" sz="2400" dirty="0" smtClean="0"/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1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Archaea</a:t>
            </a:r>
            <a:r>
              <a:rPr lang="en-US" altLang="en-US" sz="1800" dirty="0" smtClean="0"/>
              <a:t>, 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Bacteria</a:t>
            </a:r>
            <a:r>
              <a:rPr lang="en-US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1800" dirty="0"/>
              <a:t>(Eubacteria), </a:t>
            </a:r>
            <a:endParaRPr lang="en-US" altLang="en-US" sz="1800" b="1" dirty="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US" alt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)- </a:t>
            </a:r>
            <a:r>
              <a:rPr lang="en-US" altLang="en-US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Eukaryota</a:t>
            </a:r>
            <a:endParaRPr lang="en-US" alt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/>
              <a:t>Contains 4 Kingdoms: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Fungi 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Protista </a:t>
            </a:r>
            <a:r>
              <a:rPr lang="ar-SA" alt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en-US" sz="1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Plantae 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Animalia</a:t>
            </a:r>
            <a:r>
              <a:rPr lang="en-US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2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725" y="2514600"/>
            <a:ext cx="3267075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009" y="2933594"/>
            <a:ext cx="2054225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512" y="3551237"/>
            <a:ext cx="168275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399" y="4419600"/>
            <a:ext cx="2151721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00200"/>
            <a:ext cx="160337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2209800"/>
            <a:ext cx="8915400" cy="3970338"/>
          </a:xfrm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000" b="1" dirty="0" smtClean="0">
                <a:solidFill>
                  <a:srgbClr val="000000"/>
                </a:solidFill>
              </a:rPr>
              <a:t>All cells are surrounded by a 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plasma membrane </a:t>
            </a:r>
            <a:r>
              <a:rPr lang="ar-EG" altLang="en-US" sz="1800" b="1" dirty="0" smtClean="0"/>
              <a:t>غشاء بلازمى</a:t>
            </a:r>
            <a:r>
              <a:rPr lang="en-US" altLang="en-US" sz="2000" b="1" dirty="0" smtClean="0">
                <a:solidFill>
                  <a:srgbClr val="000000"/>
                </a:solidFill>
              </a:rPr>
              <a:t>.</a:t>
            </a:r>
          </a:p>
          <a:p>
            <a:pPr eaLnBrk="1" hangingPunct="1">
              <a:lnSpc>
                <a:spcPct val="200000"/>
              </a:lnSpc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000" b="1" dirty="0" smtClean="0">
                <a:solidFill>
                  <a:srgbClr val="000000"/>
                </a:solidFill>
              </a:rPr>
              <a:t>The semi-fluid substance </a:t>
            </a:r>
            <a:r>
              <a:rPr lang="ar-EG" altLang="en-US" sz="1800" b="1" dirty="0" smtClean="0">
                <a:solidFill>
                  <a:srgbClr val="000000"/>
                </a:solidFill>
              </a:rPr>
              <a:t>المادة </a:t>
            </a:r>
            <a:r>
              <a:rPr lang="ar-EG" altLang="en-US" sz="1800" b="1" dirty="0" smtClean="0"/>
              <a:t>شبه السائلة</a:t>
            </a:r>
            <a:r>
              <a:rPr lang="en-US" altLang="en-US" sz="2000" b="1" dirty="0" smtClean="0"/>
              <a:t> </a:t>
            </a:r>
            <a:r>
              <a:rPr lang="en-US" altLang="en-US" sz="2000" b="1" dirty="0" smtClean="0">
                <a:solidFill>
                  <a:srgbClr val="000000"/>
                </a:solidFill>
              </a:rPr>
              <a:t>within the cell is called 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“cytosol”</a:t>
            </a:r>
            <a:r>
              <a:rPr lang="en-US" altLang="en-US" sz="2000" b="1" dirty="0" smtClean="0">
                <a:solidFill>
                  <a:srgbClr val="000000"/>
                </a:solidFill>
              </a:rPr>
              <a:t>, </a:t>
            </a:r>
            <a:r>
              <a:rPr lang="ar-EG" altLang="en-US" sz="1800" b="1" dirty="0" smtClean="0">
                <a:solidFill>
                  <a:srgbClr val="000000"/>
                </a:solidFill>
              </a:rPr>
              <a:t>السيتوبلازم</a:t>
            </a:r>
            <a:r>
              <a:rPr lang="en-US" altLang="en-US" sz="2000" b="1" dirty="0" smtClean="0">
                <a:solidFill>
                  <a:srgbClr val="000000"/>
                </a:solidFill>
              </a:rPr>
              <a:t> containing the cell organelles </a:t>
            </a:r>
            <a:r>
              <a:rPr lang="ar-EG" altLang="en-US" sz="1800" b="1" dirty="0" smtClean="0">
                <a:solidFill>
                  <a:srgbClr val="000000"/>
                </a:solidFill>
              </a:rPr>
              <a:t>عِضيات الخلية</a:t>
            </a:r>
            <a:r>
              <a:rPr lang="en-US" altLang="en-US" sz="2000" b="1" dirty="0" smtClean="0">
                <a:solidFill>
                  <a:srgbClr val="000000"/>
                </a:solidFill>
              </a:rPr>
              <a:t>.</a:t>
            </a:r>
          </a:p>
          <a:p>
            <a:pPr eaLnBrk="1" hangingPunct="1">
              <a:lnSpc>
                <a:spcPct val="200000"/>
              </a:lnSpc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000" b="1" dirty="0" smtClean="0">
                <a:solidFill>
                  <a:srgbClr val="000000"/>
                </a:solidFill>
              </a:rPr>
              <a:t>All cells contain chromosomes which have genes in the form of DNA.</a:t>
            </a:r>
          </a:p>
          <a:p>
            <a:pPr eaLnBrk="1" hangingPunct="1">
              <a:lnSpc>
                <a:spcPct val="200000"/>
              </a:lnSpc>
              <a:buClr>
                <a:srgbClr val="339933"/>
              </a:buClr>
              <a:tabLst>
                <a:tab pos="2743200" algn="l"/>
              </a:tabLst>
            </a:pPr>
            <a:r>
              <a:rPr lang="en-US" altLang="en-US" sz="2000" b="1" dirty="0" smtClean="0">
                <a:solidFill>
                  <a:srgbClr val="000000"/>
                </a:solidFill>
              </a:rPr>
              <a:t>All cells have tiny organelles </a:t>
            </a:r>
            <a:r>
              <a:rPr lang="ar-EG" altLang="en-US" sz="1800" b="1" dirty="0" smtClean="0">
                <a:solidFill>
                  <a:srgbClr val="000000"/>
                </a:solidFill>
              </a:rPr>
              <a:t>عضيات صغيرة</a:t>
            </a:r>
            <a:r>
              <a:rPr lang="en-US" altLang="en-US" sz="2000" b="1" dirty="0" smtClean="0">
                <a:solidFill>
                  <a:srgbClr val="000000"/>
                </a:solidFill>
              </a:rPr>
              <a:t> called 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“</a:t>
            </a:r>
            <a:r>
              <a:rPr lang="en-US" altLang="en-US" sz="2000" b="1" i="1" dirty="0" smtClean="0">
                <a:solidFill>
                  <a:srgbClr val="FF0000"/>
                </a:solidFill>
              </a:rPr>
              <a:t>Ribosomes”</a:t>
            </a:r>
            <a:r>
              <a:rPr lang="en-US" altLang="en-US" sz="2000" b="1" dirty="0" smtClean="0">
                <a:solidFill>
                  <a:srgbClr val="000000"/>
                </a:solidFill>
              </a:rPr>
              <a:t> that make proteins.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1905000" y="152400"/>
            <a:ext cx="5943600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en-US" altLang="en-US" sz="28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Prokaryotic</a:t>
            </a:r>
            <a:r>
              <a:rPr lang="en-US" altLang="en-US" sz="28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and </a:t>
            </a:r>
            <a:r>
              <a:rPr lang="en-US" altLang="en-US" sz="280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eukaryotic</a:t>
            </a:r>
            <a:r>
              <a:rPr lang="en-US" altLang="en-US" sz="28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cells</a:t>
            </a:r>
            <a:r>
              <a:rPr lang="en-US" altLang="en-US" sz="280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altLang="en-US" sz="280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altLang="en-US" sz="28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differ in size and complexity</a:t>
            </a:r>
          </a:p>
        </p:txBody>
      </p:sp>
      <p:sp>
        <p:nvSpPr>
          <p:cNvPr id="9221" name="Text Box 6"/>
          <p:cNvSpPr txBox="1">
            <a:spLocks noChangeArrowheads="1"/>
          </p:cNvSpPr>
          <p:nvPr/>
        </p:nvSpPr>
        <p:spPr bwMode="auto">
          <a:xfrm>
            <a:off x="2514600" y="1524000"/>
            <a:ext cx="4114800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Similarities</a:t>
            </a:r>
            <a:r>
              <a:rPr lang="en-US" altLang="en-US" sz="3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EG" altLang="en-US" sz="2000" dirty="0">
                <a:ln w="11430"/>
                <a:cs typeface="Al-Mothnna" pitchFamily="2" charset="-78"/>
              </a:rPr>
              <a:t>أوجه التشابه</a:t>
            </a:r>
            <a:endParaRPr lang="en-GB" altLang="en-US" sz="2800" u="sng" dirty="0">
              <a:ln w="1143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7"/>
          <p:cNvSpPr txBox="1">
            <a:spLocks noChangeArrowheads="1"/>
          </p:cNvSpPr>
          <p:nvPr/>
        </p:nvSpPr>
        <p:spPr bwMode="auto">
          <a:xfrm>
            <a:off x="2514600" y="1143000"/>
            <a:ext cx="510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Differences</a:t>
            </a:r>
            <a:r>
              <a:rPr lang="en-US" altLang="en-US" sz="3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EG" altLang="en-US" sz="2000" dirty="0">
                <a:ln w="11430"/>
                <a:cs typeface="Al-Mothnna" pitchFamily="2" charset="-78"/>
              </a:rPr>
              <a:t>أوجه الإختلاف</a:t>
            </a:r>
            <a:endParaRPr lang="en-GB" altLang="en-US" sz="2000" dirty="0">
              <a:ln w="11430"/>
              <a:cs typeface="Al-Mothnna" pitchFamily="2" charset="-78"/>
            </a:endParaRPr>
          </a:p>
        </p:txBody>
      </p:sp>
      <p:sp>
        <p:nvSpPr>
          <p:cNvPr id="10245" name="Rectangle 8"/>
          <p:cNvSpPr>
            <a:spLocks noChangeArrowheads="1"/>
          </p:cNvSpPr>
          <p:nvPr/>
        </p:nvSpPr>
        <p:spPr bwMode="auto">
          <a:xfrm>
            <a:off x="304800" y="1905000"/>
            <a:ext cx="86868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71500" indent="-5715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98463" indent="-3381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Eukaryotes have </a:t>
            </a:r>
            <a:r>
              <a:rPr lang="en-US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nucleus</a:t>
            </a: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while prokaryotes do not.</a:t>
            </a:r>
          </a:p>
          <a:p>
            <a:pPr marL="398463" indent="-3381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Eukaryotes have </a:t>
            </a:r>
            <a:r>
              <a:rPr lang="en-US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membrane-bound organelles</a:t>
            </a: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while prokaryotes do not. </a:t>
            </a:r>
          </a:p>
          <a:p>
            <a:pPr marL="398463" indent="-3381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Eukaryotic cells are, on average, </a:t>
            </a:r>
            <a:r>
              <a:rPr lang="en-US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 times </a:t>
            </a: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size of prokaryotic cells.</a:t>
            </a:r>
          </a:p>
          <a:p>
            <a:pPr marL="398463" indent="-338138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DNA</a:t>
            </a: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eukaryotes is </a:t>
            </a:r>
            <a:r>
              <a:rPr lang="en-US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much more complex </a:t>
            </a: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therefore much more extensive than the DNA of prokaryotes.</a:t>
            </a:r>
          </a:p>
          <a:p>
            <a:pPr marL="398463" indent="-338138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DNA</a:t>
            </a: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prokaryotes </a:t>
            </a:r>
            <a:r>
              <a:rPr lang="en-US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floats freely </a:t>
            </a: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inside the cell; the </a:t>
            </a:r>
            <a:r>
              <a:rPr lang="en-US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DNA</a:t>
            </a: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eukaryotes </a:t>
            </a:r>
            <a:r>
              <a:rPr lang="en-US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held within its nucleus</a:t>
            </a: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associated with histones (proteins)</a:t>
            </a:r>
          </a:p>
          <a:p>
            <a:pPr marL="398463" indent="-338138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Prokaryotes </a:t>
            </a: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a </a:t>
            </a:r>
            <a:r>
              <a:rPr lang="en-US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 wall composed of </a:t>
            </a:r>
            <a:r>
              <a:rPr lang="en-US" alt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peptidoglycan</a:t>
            </a:r>
            <a:r>
              <a:rPr lang="en-US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 types of eukaryotic cells also have cell walls, </a:t>
            </a:r>
            <a:r>
              <a:rPr lang="en-US" altLang="en-U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</a:t>
            </a:r>
            <a:r>
              <a:rPr lang="en-US" altLang="en-US" sz="20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none made of peptidoglycan</a:t>
            </a: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398463" indent="-338138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Eukaryotes </a:t>
            </a: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undergo </a:t>
            </a:r>
            <a:r>
              <a:rPr lang="en-US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mitosis and meiosis</a:t>
            </a: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prokaryotes divide </a:t>
            </a:r>
            <a:r>
              <a:rPr lang="en-US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binary fission</a:t>
            </a: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(simple cell division)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905000" y="0"/>
            <a:ext cx="5943600" cy="762000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kern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Prokaryotic</a:t>
            </a:r>
            <a:r>
              <a:rPr lang="en-US" altLang="en-US" sz="2800" kern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and </a:t>
            </a:r>
            <a:r>
              <a:rPr lang="en-US" altLang="en-US" sz="2800" kern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eukaryotic</a:t>
            </a:r>
            <a:r>
              <a:rPr lang="en-US" altLang="en-US" sz="2800" kern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cells</a:t>
            </a:r>
            <a:r>
              <a:rPr lang="en-US" altLang="en-US" sz="2800" kern="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altLang="en-US" sz="2800" kern="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altLang="en-US" sz="2800" kern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differ in size and complexity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ID" val="60b2bc00-769d-4bd7-bf2a-190c596d5330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TAG_BACKING_FORM_KEY" val="1377382-d:\ashraf\d\faculty file\e-larning\1433-1434\المحتوى الرقمي\109-lectures\lms-2\lecture-4 the cells\lecture 4.pptx"/>
  <p:tag name="ARTICULATE_PRESENTER_VERSION" val="7"/>
  <p:tag name="ARTICULATE_USED_PAGE_ORIENTATION" val="1"/>
  <p:tag name="ARTICULATE_USED_PAGE_SIZE" val="1"/>
  <p:tag name="ARTICULATE_SLIDE_COUNT" val="14"/>
  <p:tag name="ARTICULATE_PROJECT_OPEN" val="0"/>
  <p:tag name="INKNOELEADERBOARD" val="66953884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5"/>
  <p:tag name="ARTICULATE_AUDIO_RECORDED" val="1"/>
  <p:tag name="ELAPSEDTIME" val="175.7"/>
  <p:tag name="ANNOTATION_TYPE_1" val="0"/>
  <p:tag name="ANNOTATION_START_1" val="21.4"/>
  <p:tag name="ANNOTATION_END_1" val="36.5"/>
  <p:tag name="ANNOTATION_TOP_1" val="247"/>
  <p:tag name="ANNOTATION_LEFT_1" val="10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11680"/>
  <p:tag name="ANNOTATION_FILL_COLOR_1" val="25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6.5"/>
  <p:tag name="ANNOTATION_END_2" val="63.1"/>
  <p:tag name="ANNOTATION_TOP_2" val="307"/>
  <p:tag name="ANNOTATION_LEFT_2" val="96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11680"/>
  <p:tag name="ANNOTATION_FILL_COLOR_2" val="25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63.1"/>
  <p:tag name="ANNOTATION_END_3" val="75.8"/>
  <p:tag name="ANNOTATION_TOP_3" val="60"/>
  <p:tag name="ANNOTATION_LEFT_3" val="27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11680"/>
  <p:tag name="ANNOTATION_FILL_COLOR_3" val="25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78.8"/>
  <p:tag name="ANNOTATION_END_4" val="93.3"/>
  <p:tag name="ANNOTATION_TOP_4" val="483"/>
  <p:tag name="ANNOTATION_LEFT_4" val="6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11680"/>
  <p:tag name="ANNOTATION_FILL_COLOR_4" val="25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93.3"/>
  <p:tag name="ANNOTATION_END_5" val="99.2"/>
  <p:tag name="ANNOTATION_TOP_5" val="526"/>
  <p:tag name="ANNOTATION_LEFT_5" val="48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11680"/>
  <p:tag name="ANNOTATION_FILL_COLOR_5" val="255"/>
  <p:tag name="ANNOTATION_FILL_ALPHA_5" val="100"/>
  <p:tag name="ANNOTATION_BORDER_WIDTH_5" val="2"/>
  <p:tag name="ANNOTATION_SLIDE_WIDTH_5" val="960"/>
  <p:tag name="ANNOTATION_SLIDE_HEIGHT_5" val="720"/>
  <p:tag name="ANNOTATION_COUNT" val="5"/>
  <p:tag name="ARTICULATE_NAV_LEVEL" val="1"/>
  <p:tag name="ARTICULATE_SLIDE_PRESENTER_GUID" val="6339f724-5b27-40c9-b688-30ee228d6428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TIMELINE" val="76.80/90.80/110.10/121.70"/>
  <p:tag name="ARTICULATE_USED_LAYOUT" val="2"/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a6a14d0dfd34396af0dd9a6869173e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c913ecc44654d9c9c8dcf92d2d3f97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16"/>
  <p:tag name="ARTICULATE_AUDIO_RECORDED" val="1"/>
  <p:tag name="ARTICULATE_NAV_LEVEL" val="1"/>
  <p:tag name="ARTICULATE_SLIDE_PRESENTER_GUID" val="6339f724-5b27-40c9-b688-30ee228d642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TIMELINE" val="2.00/4.00/6.00"/>
  <p:tag name="ARTICULATE_USED_LAYOUT" val="7"/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de14f74b6bf4949bda25ac17563e57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9"/>
  <p:tag name="ARTICULATE_AUDIO_RECORDED" val="1"/>
  <p:tag name="ELAPSEDTIME" val="60.0"/>
  <p:tag name="ANNOTATION_TYPE_1" val="0"/>
  <p:tag name="ANNOTATION_START_1" val="10.3"/>
  <p:tag name="ANNOTATION_END_1" val="19.3"/>
  <p:tag name="ANNOTATION_TOP_1" val="207"/>
  <p:tag name="ANNOTATION_LEFT_1" val="17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11680"/>
  <p:tag name="ANNOTATION_FILL_COLOR_1" val="25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9.3"/>
  <p:tag name="ANNOTATION_END_2" val="21.0"/>
  <p:tag name="ANNOTATION_TOP_2" val="287"/>
  <p:tag name="ANNOTATION_LEFT_2" val="17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11680"/>
  <p:tag name="ANNOTATION_FILL_COLOR_2" val="25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1.0"/>
  <p:tag name="ANNOTATION_END_3" val="24.3"/>
  <p:tag name="ANNOTATION_TOP_3" val="336"/>
  <p:tag name="ANNOTATION_LEFT_3" val="171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11680"/>
  <p:tag name="ANNOTATION_FILL_COLOR_3" val="25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4.3"/>
  <p:tag name="ANNOTATION_END_4" val="32.2"/>
  <p:tag name="ANNOTATION_TOP_4" val="406"/>
  <p:tag name="ANNOTATION_LEFT_4" val="164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11680"/>
  <p:tag name="ANNOTATION_FILL_COLOR_4" val="25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2.2"/>
  <p:tag name="ANNOTATION_END_5" val="34.5"/>
  <p:tag name="ANNOTATION_TOP_5" val="501"/>
  <p:tag name="ANNOTATION_LEFT_5" val="179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11680"/>
  <p:tag name="ANNOTATION_FILL_COLOR_5" val="25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4.5"/>
  <p:tag name="ANNOTATION_END_6" val="36.3"/>
  <p:tag name="ANNOTATION_TOP_6" val="546"/>
  <p:tag name="ANNOTATION_LEFT_6" val="175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11680"/>
  <p:tag name="ANNOTATION_FILL_COLOR_6" val="25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6.3"/>
  <p:tag name="ANNOTATION_END_7" val="38.6"/>
  <p:tag name="ANNOTATION_TOP_7" val="582"/>
  <p:tag name="ANNOTATION_LEFT_7" val="171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11680"/>
  <p:tag name="ANNOTATION_FILL_COLOR_7" val="25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8.6"/>
  <p:tag name="ANNOTATION_END_8" val="41.0"/>
  <p:tag name="ANNOTATION_TOP_8" val="630"/>
  <p:tag name="ANNOTATION_LEFT_8" val="167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11680"/>
  <p:tag name="ANNOTATION_FILL_COLOR_8" val="25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1.0"/>
  <p:tag name="ANNOTATION_END_9" val="42.7"/>
  <p:tag name="ANNOTATION_TOP_9" val="483"/>
  <p:tag name="ANNOTATION_LEFT_9" val="18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11680"/>
  <p:tag name="ANNOTATION_FILL_COLOR_9" val="25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42.7"/>
  <p:tag name="ANNOTATION_END_10" val="45.6"/>
  <p:tag name="ANNOTATION_TOP_10" val="539"/>
  <p:tag name="ANNOTATION_LEFT_10" val="168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11680"/>
  <p:tag name="ANNOTATION_FILL_COLOR_10" val="25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45.6"/>
  <p:tag name="ANNOTATION_END_11" val="49.3"/>
  <p:tag name="ANNOTATION_TOP_11" val="582"/>
  <p:tag name="ANNOTATION_LEFT_11" val="172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11680"/>
  <p:tag name="ANNOTATION_FILL_COLOR_11" val="25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49.3"/>
  <p:tag name="ANNOTATION_TOP_12" val="631"/>
  <p:tag name="ANNOTATION_LEFT_12" val="179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16711680"/>
  <p:tag name="ANNOTATION_FILL_COLOR_12" val="255"/>
  <p:tag name="ANNOTATION_FILL_ALPHA_12" val="100"/>
  <p:tag name="ANNOTATION_BORDER_WIDTH_12" val="2"/>
  <p:tag name="ANNOTATION_SLIDE_WIDTH_12" val="960"/>
  <p:tag name="ANNOTATION_SLIDE_HEIGHT_12" val="720"/>
  <p:tag name="ANNOTATION_COUNT" val="12"/>
  <p:tag name="ARTICULATE_NAV_LEVEL" val="1"/>
  <p:tag name="ARTICULATE_SLIDE_PRESENTER_GUID" val="6339f724-5b27-40c9-b688-30ee228d642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ea3c8fa162a418084e353b80f168b2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c51683dac584d27b845285cc81e25ff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6"/>
  <p:tag name="ARTICULATE_AUDIO_RECORDED" val="1"/>
  <p:tag name="ELAPSEDTIME" val="93.6"/>
  <p:tag name="ANNOTATION_TYPE_1" val="0"/>
  <p:tag name="ANNOTATION_START_1" val="19.2"/>
  <p:tag name="ANNOTATION_END_1" val="20.5"/>
  <p:tag name="ANNOTATION_TOP_1" val="281"/>
  <p:tag name="ANNOTATION_LEFT_1" val="28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11680"/>
  <p:tag name="ANNOTATION_FILL_COLOR_1" val="25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0.5"/>
  <p:tag name="ANNOTATION_END_2" val="26.4"/>
  <p:tag name="ANNOTATION_TOP_2" val="277"/>
  <p:tag name="ANNOTATION_LEFT_2" val="47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11680"/>
  <p:tag name="ANNOTATION_FILL_COLOR_2" val="25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6.4"/>
  <p:tag name="ANNOTATION_END_3" val="31.6"/>
  <p:tag name="ANNOTATION_TOP_3" val="281"/>
  <p:tag name="ANNOTATION_LEFT_3" val="430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11680"/>
  <p:tag name="ANNOTATION_FILL_COLOR_3" val="25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1.6"/>
  <p:tag name="ANNOTATION_END_4" val="48.6"/>
  <p:tag name="ANNOTATION_TOP_4" val="341"/>
  <p:tag name="ANNOTATION_LEFT_4" val="65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11680"/>
  <p:tag name="ANNOTATION_FILL_COLOR_4" val="25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8.6"/>
  <p:tag name="ANNOTATION_END_5" val="66.6"/>
  <p:tag name="ANNOTATION_TOP_5" val="493"/>
  <p:tag name="ANNOTATION_LEFT_5" val="5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11680"/>
  <p:tag name="ANNOTATION_FILL_COLOR_5" val="25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66.6"/>
  <p:tag name="ANNOTATION_TOP_6" val="561"/>
  <p:tag name="ANNOTATION_LEFT_6" val="51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11680"/>
  <p:tag name="ANNOTATION_FILL_COLOR_6" val="255"/>
  <p:tag name="ANNOTATION_FILL_ALPHA_6" val="100"/>
  <p:tag name="ANNOTATION_BORDER_WIDTH_6" val="2"/>
  <p:tag name="ANNOTATION_SLIDE_WIDTH_6" val="960"/>
  <p:tag name="ANNOTATION_SLIDE_HEIGHT_6" val="720"/>
  <p:tag name="ANNOTATION_COUNT" val="6"/>
  <p:tag name="ARTICULATE_NAV_LEVEL" val="1"/>
  <p:tag name="ARTICULATE_SLIDE_PRESENTER_GUID" val="6339f724-5b27-40c9-b688-30ee228d642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386"/>
  <p:tag name="ARTICULATE_NAV_LEVEL" val="1"/>
  <p:tag name="ARTICULATE_SLIDE_PRESENTER_GUID" val="ede76040-926d-449b-a236-45a2d595407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28dfb1cf9564802befb9104e2b3ed8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64375a69695437b9bef2d781ff8446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17"/>
  <p:tag name="ARTICULATE_AUDIO_RECORDED" val="1"/>
  <p:tag name="ELAPSEDTIME" val="212.2"/>
  <p:tag name="ANNOTATION_TYPE_1" val="0"/>
  <p:tag name="ANNOTATION_START_1" val="8.7"/>
  <p:tag name="ANNOTATION_END_1" val="20.5"/>
  <p:tag name="ANNOTATION_TOP_1" val="219"/>
  <p:tag name="ANNOTATION_LEFT_1" val="5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11680"/>
  <p:tag name="ANNOTATION_FILL_COLOR_1" val="25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0.5"/>
  <p:tag name="ANNOTATION_END_2" val="43.5"/>
  <p:tag name="ANNOTATION_TOP_2" val="264"/>
  <p:tag name="ANNOTATION_LEFT_2" val="54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11680"/>
  <p:tag name="ANNOTATION_FILL_COLOR_2" val="25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3.5"/>
  <p:tag name="ANNOTATION_END_3" val="62.7"/>
  <p:tag name="ANNOTATION_TOP_3" val="334"/>
  <p:tag name="ANNOTATION_LEFT_3" val="6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11680"/>
  <p:tag name="ANNOTATION_FILL_COLOR_3" val="25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62.7"/>
  <p:tag name="ANNOTATION_END_4" val="81.2"/>
  <p:tag name="ANNOTATION_TOP_4" val="373"/>
  <p:tag name="ANNOTATION_LEFT_4" val="74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11680"/>
  <p:tag name="ANNOTATION_FILL_COLOR_4" val="25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81.2"/>
  <p:tag name="ANNOTATION_END_5" val="94.6"/>
  <p:tag name="ANNOTATION_TOP_5" val="444"/>
  <p:tag name="ANNOTATION_LEFT_5" val="6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11680"/>
  <p:tag name="ANNOTATION_FILL_COLOR_5" val="255"/>
  <p:tag name="ANNOTATION_FILL_ALPHA_5" val="100"/>
  <p:tag name="ANNOTATION_BORDER_WIDTH_5" val="2"/>
  <p:tag name="ANNOTATION_SLIDE_WIDTH_5" val="960"/>
  <p:tag name="ANNOTATION_SLIDE_HEIGHT_5" val="720"/>
  <p:tag name="ANNOTATION_TYPE_6" val="2"/>
  <p:tag name="ANNOTATION_START_6" val="94.6"/>
  <p:tag name="ANNOTATION_END_6" val="94.6"/>
  <p:tag name="ANNOTATION_TOP_6" val="-40"/>
  <p:tag name="ANNOTATION_LEFT_6" val="-40"/>
  <p:tag name="ANNOTATION_WIDTH_6" val="1042"/>
  <p:tag name="ANNOTATION_HEIGHT_6" val="801"/>
  <p:tag name="ANNOTATION_ANIMATION_6" val="4"/>
  <p:tag name="ANNOTATION_ROTATION_6" val="0"/>
  <p:tag name="ANNOTATION_SUB_TYPE_6" val="11"/>
  <p:tag name="ANNOTATION_LOOP_COUNT_6" val="1"/>
  <p:tag name="ANNOTATION_BOX_RADIUS_6" val="0"/>
  <p:tag name="ANNOTATION_SCALE_6" val="0"/>
  <p:tag name="ANNOTATION_BORDER_ALPHA_6" val="100"/>
  <p:tag name="ANNOTATION_BORDER_COLOR_6" val="16777215"/>
  <p:tag name="ANNOTATION_FILL_COLOR_6" val="5296274"/>
  <p:tag name="ANNOTATION_FILL_ALPHA_6" val="50"/>
  <p:tag name="ANNOTATION_BORDER_WIDTH_6" val="2"/>
  <p:tag name="ANNOTATION_SLIDE_WIDTH_6" val="960"/>
  <p:tag name="ANNOTATION_SLIDE_HEIGHT_6" val="720"/>
  <p:tag name="ANNOTATION_TYPE_7" val="2"/>
  <p:tag name="ANNOTATION_START_7" val="94.6"/>
  <p:tag name="ANNOTATION_END_7" val="94.8"/>
  <p:tag name="ANNOTATION_TOP_7" val="423"/>
  <p:tag name="ANNOTATION_LEFT_7" val="578"/>
  <p:tag name="ANNOTATION_WIDTH_7" val="179"/>
  <p:tag name="ANNOTATION_HEIGHT_7" val="53"/>
  <p:tag name="ANNOTATION_ANIMATION_7" val="4"/>
  <p:tag name="ANNOTATION_ROTATION_7" val="0"/>
  <p:tag name="ANNOTATION_SUB_TYPE_7" val="11"/>
  <p:tag name="ANNOTATION_LOOP_COUNT_7" val="1"/>
  <p:tag name="ANNOTATION_BOX_RADIUS_7" val="5"/>
  <p:tag name="ANNOTATION_SCALE_7" val="0"/>
  <p:tag name="ANNOTATION_BORDER_ALPHA_7" val="100"/>
  <p:tag name="ANNOTATION_BORDER_COLOR_7" val="16777215"/>
  <p:tag name="ANNOTATION_FILL_COLOR_7" val="5296274"/>
  <p:tag name="ANNOTATION_FILL_ALPHA_7" val="50"/>
  <p:tag name="ANNOTATION_BORDER_WIDTH_7" val="2"/>
  <p:tag name="ANNOTATION_SLIDE_WIDTH_7" val="960"/>
  <p:tag name="ANNOTATION_SLIDE_HEIGHT_7" val="720"/>
  <p:tag name="ANNOTATION_TYPE_8" val="2"/>
  <p:tag name="ANNOTATION_START_8" val="94.8"/>
  <p:tag name="ANNOTATION_END_8" val="97.8"/>
  <p:tag name="ANNOTATION_TOP_8" val="-40"/>
  <p:tag name="ANNOTATION_LEFT_8" val="-40"/>
  <p:tag name="ANNOTATION_WIDTH_8" val="1042"/>
  <p:tag name="ANNOTATION_HEIGHT_8" val="801"/>
  <p:tag name="ANNOTATION_ANIMATION_8" val="4"/>
  <p:tag name="ANNOTATION_ROTATION_8" val="0"/>
  <p:tag name="ANNOTATION_SUB_TYPE_8" val="11"/>
  <p:tag name="ANNOTATION_LOOP_COUNT_8" val="1"/>
  <p:tag name="ANNOTATION_BOX_RADIUS_8" val="0"/>
  <p:tag name="ANNOTATION_SCALE_8" val="0"/>
  <p:tag name="ANNOTATION_BORDER_ALPHA_8" val="100"/>
  <p:tag name="ANNOTATION_BORDER_COLOR_8" val="16777215"/>
  <p:tag name="ANNOTATION_FILL_COLOR_8" val="5296274"/>
  <p:tag name="ANNOTATION_FILL_ALPHA_8" val="50"/>
  <p:tag name="ANNOTATION_BORDER_WIDTH_8" val="2"/>
  <p:tag name="ANNOTATION_SLIDE_WIDTH_8" val="960"/>
  <p:tag name="ANNOTATION_SLIDE_HEIGHT_8" val="720"/>
  <p:tag name="ANNOTATION_TYPE_9" val="2"/>
  <p:tag name="ANNOTATION_START_9" val="97.8"/>
  <p:tag name="ANNOTATION_END_9" val="97.8"/>
  <p:tag name="ANNOTATION_TOP_9" val="-40"/>
  <p:tag name="ANNOTATION_LEFT_9" val="-40"/>
  <p:tag name="ANNOTATION_WIDTH_9" val="1042"/>
  <p:tag name="ANNOTATION_HEIGHT_9" val="801"/>
  <p:tag name="ANNOTATION_ANIMATION_9" val="4"/>
  <p:tag name="ANNOTATION_ROTATION_9" val="0"/>
  <p:tag name="ANNOTATION_SUB_TYPE_9" val="11"/>
  <p:tag name="ANNOTATION_LOOP_COUNT_9" val="1"/>
  <p:tag name="ANNOTATION_BOX_RADIUS_9" val="0"/>
  <p:tag name="ANNOTATION_SCALE_9" val="0"/>
  <p:tag name="ANNOTATION_BORDER_ALPHA_9" val="100"/>
  <p:tag name="ANNOTATION_BORDER_COLOR_9" val="16777215"/>
  <p:tag name="ANNOTATION_FILL_COLOR_9" val="5296274"/>
  <p:tag name="ANNOTATION_FILL_ALPHA_9" val="50"/>
  <p:tag name="ANNOTATION_BORDER_WIDTH_9" val="2"/>
  <p:tag name="ANNOTATION_SLIDE_WIDTH_9" val="960"/>
  <p:tag name="ANNOTATION_SLIDE_HEIGHT_9" val="720"/>
  <p:tag name="ANNOTATION_TYPE_10" val="2"/>
  <p:tag name="ANNOTATION_START_10" val="97.8"/>
  <p:tag name="ANNOTATION_END_10" val="102.7"/>
  <p:tag name="ANNOTATION_TOP_10" val="421"/>
  <p:tag name="ANNOTATION_LEFT_10" val="551"/>
  <p:tag name="ANNOTATION_WIDTH_10" val="206"/>
  <p:tag name="ANNOTATION_HEIGHT_10" val="42"/>
  <p:tag name="ANNOTATION_ANIMATION_10" val="4"/>
  <p:tag name="ANNOTATION_ROTATION_10" val="0"/>
  <p:tag name="ANNOTATION_SUB_TYPE_10" val="11"/>
  <p:tag name="ANNOTATION_LOOP_COUNT_10" val="1"/>
  <p:tag name="ANNOTATION_BOX_RADIUS_10" val="5"/>
  <p:tag name="ANNOTATION_SCALE_10" val="0"/>
  <p:tag name="ANNOTATION_BORDER_ALPHA_10" val="100"/>
  <p:tag name="ANNOTATION_BORDER_COLOR_10" val="16777215"/>
  <p:tag name="ANNOTATION_FILL_COLOR_10" val="5296274"/>
  <p:tag name="ANNOTATION_FILL_ALPHA_10" val="50"/>
  <p:tag name="ANNOTATION_BORDER_WIDTH_10" val="2"/>
  <p:tag name="ANNOTATION_SLIDE_WIDTH_10" val="960"/>
  <p:tag name="ANNOTATION_SLIDE_HEIGHT_10" val="720"/>
  <p:tag name="ANNOTATION_TYPE_11" val="2"/>
  <p:tag name="ANNOTATION_START_11" val="102.7"/>
  <p:tag name="ANNOTATION_END_11" val="118.7"/>
  <p:tag name="ANNOTATION_TOP_11" val="-40"/>
  <p:tag name="ANNOTATION_LEFT_11" val="-40"/>
  <p:tag name="ANNOTATION_WIDTH_11" val="1042"/>
  <p:tag name="ANNOTATION_HEIGHT_11" val="801"/>
  <p:tag name="ANNOTATION_ANIMATION_11" val="4"/>
  <p:tag name="ANNOTATION_ROTATION_11" val="0"/>
  <p:tag name="ANNOTATION_SUB_TYPE_11" val="11"/>
  <p:tag name="ANNOTATION_LOOP_COUNT_11" val="1"/>
  <p:tag name="ANNOTATION_BOX_RADIUS_11" val="0"/>
  <p:tag name="ANNOTATION_SCALE_11" val="0"/>
  <p:tag name="ANNOTATION_BORDER_ALPHA_11" val="100"/>
  <p:tag name="ANNOTATION_BORDER_COLOR_11" val="16777215"/>
  <p:tag name="ANNOTATION_FILL_COLOR_11" val="5296274"/>
  <p:tag name="ANNOTATION_FILL_ALPHA_11" val="50"/>
  <p:tag name="ANNOTATION_BORDER_WIDTH_11" val="2"/>
  <p:tag name="ANNOTATION_SLIDE_WIDTH_11" val="960"/>
  <p:tag name="ANNOTATION_SLIDE_HEIGHT_11" val="720"/>
  <p:tag name="ANNOTATION_TYPE_12" val="0"/>
  <p:tag name="ANNOTATION_START_12" val="118.7"/>
  <p:tag name="ANNOTATION_END_12" val="131.9"/>
  <p:tag name="ANNOTATION_TOP_12" val="518"/>
  <p:tag name="ANNOTATION_LEFT_12" val="85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16711680"/>
  <p:tag name="ANNOTATION_FILL_COLOR_12" val="25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31.9"/>
  <p:tag name="ANNOTATION_END_13" val="166.5"/>
  <p:tag name="ANNOTATION_TOP_13" val="556"/>
  <p:tag name="ANNOTATION_LEFT_13" val="78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16711680"/>
  <p:tag name="ANNOTATION_FILL_COLOR_13" val="25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66.5"/>
  <p:tag name="ANNOTATION_TOP_14" val="637"/>
  <p:tag name="ANNOTATION_LEFT_14" val="69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16711680"/>
  <p:tag name="ANNOTATION_FILL_COLOR_14" val="255"/>
  <p:tag name="ANNOTATION_FILL_ALPHA_14" val="100"/>
  <p:tag name="ANNOTATION_BORDER_WIDTH_14" val="2"/>
  <p:tag name="ANNOTATION_SLIDE_WIDTH_14" val="960"/>
  <p:tag name="ANNOTATION_SLIDE_HEIGHT_14" val="720"/>
  <p:tag name="ANNOTATION_COUNT" val="14"/>
  <p:tag name="ARTICULATE_NAV_LEVEL" val="1"/>
  <p:tag name="ARTICULATE_SLIDE_PRESENTER_GUID" val="6339f724-5b27-40c9-b688-30ee228d642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8204a9102244da7a91e4b5bc540e11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fc5f2fd27314913974ca35d74e3455d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6339f724-5b27-40c9-b688-30ee228d6428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UDIO_ID" val="326"/>
  <p:tag name="ARTICULATE_AUDIO_RECORDED" val="1"/>
  <p:tag name="ELAPSEDTIME" val="86.8"/>
  <p:tag name="ANNOTATION_TYPE_1" val="2"/>
  <p:tag name="ANNOTATION_START_1" val="12.7"/>
  <p:tag name="ANNOTATION_END_1" val="12.7"/>
  <p:tag name="ANNOTATION_TOP_1" val="-22"/>
  <p:tag name="ANNOTATION_LEFT_1" val="-22"/>
  <p:tag name="ANNOTATION_WIDTH_1" val="1004"/>
  <p:tag name="ANNOTATION_HEIGHT_1" val="764"/>
  <p:tag name="ANNOTATION_ANIMATION_1" val="4"/>
  <p:tag name="ANNOTATION_ROTATION_1" val="0"/>
  <p:tag name="ANNOTATION_SUB_TYPE_1" val="11"/>
  <p:tag name="ANNOTATION_LOOP_COUNT_1" val="1"/>
  <p:tag name="ANNOTATION_BOX_RADIUS_1" val="0"/>
  <p:tag name="ANNOTATION_SCALE_1" val="0"/>
  <p:tag name="ANNOTATION_BORDER_ALPHA_1" val="100"/>
  <p:tag name="ANNOTATION_BORDER_COLOR_1" val="255"/>
  <p:tag name="ANNOTATION_FILL_COLOR_1" val="855309"/>
  <p:tag name="ANNOTATION_FILL_ALPHA_1" val="50"/>
  <p:tag name="ANNOTATION_BORDER_WIDTH_1" val="2"/>
  <p:tag name="ANNOTATION_SLIDE_WIDTH_1" val="960"/>
  <p:tag name="ANNOTATION_SLIDE_HEIGHT_1" val="720"/>
  <p:tag name="ANNOTATION_TYPE_2" val="2"/>
  <p:tag name="ANNOTATION_START_2" val="12.7"/>
  <p:tag name="ANNOTATION_END_2" val="19.1"/>
  <p:tag name="ANNOTATION_TOP_2" val="18"/>
  <p:tag name="ANNOTATION_LEFT_2" val="643"/>
  <p:tag name="ANNOTATION_WIDTH_2" val="255"/>
  <p:tag name="ANNOTATION_HEIGHT_2" val="167"/>
  <p:tag name="ANNOTATION_ANIMATION_2" val="4"/>
  <p:tag name="ANNOTATION_ROTATION_2" val="0"/>
  <p:tag name="ANNOTATION_SUB_TYPE_2" val="11"/>
  <p:tag name="ANNOTATION_LOOP_COUNT_2" val="1"/>
  <p:tag name="ANNOTATION_BOX_RADIUS_2" val="5"/>
  <p:tag name="ANNOTATION_SCALE_2" val="0"/>
  <p:tag name="ANNOTATION_BORDER_ALPHA_2" val="100"/>
  <p:tag name="ANNOTATION_BORDER_COLOR_2" val="255"/>
  <p:tag name="ANNOTATION_FILL_COLOR_2" val="855309"/>
  <p:tag name="ANNOTATION_FILL_ALPHA_2" val="50"/>
  <p:tag name="ANNOTATION_BORDER_WIDTH_2" val="2"/>
  <p:tag name="ANNOTATION_SLIDE_WIDTH_2" val="960"/>
  <p:tag name="ANNOTATION_SLIDE_HEIGHT_2" val="720"/>
  <p:tag name="ANNOTATION_TYPE_3" val="2"/>
  <p:tag name="ANNOTATION_START_3" val="19.1"/>
  <p:tag name="ANNOTATION_END_3" val="19.1"/>
  <p:tag name="ANNOTATION_TOP_3" val="-22"/>
  <p:tag name="ANNOTATION_LEFT_3" val="-22"/>
  <p:tag name="ANNOTATION_WIDTH_3" val="1004"/>
  <p:tag name="ANNOTATION_HEIGHT_3" val="764"/>
  <p:tag name="ANNOTATION_ANIMATION_3" val="4"/>
  <p:tag name="ANNOTATION_ROTATION_3" val="0"/>
  <p:tag name="ANNOTATION_SUB_TYPE_3" val="11"/>
  <p:tag name="ANNOTATION_LOOP_COUNT_3" val="1"/>
  <p:tag name="ANNOTATION_BOX_RADIUS_3" val="0"/>
  <p:tag name="ANNOTATION_SCALE_3" val="0"/>
  <p:tag name="ANNOTATION_BORDER_ALPHA_3" val="100"/>
  <p:tag name="ANNOTATION_BORDER_COLOR_3" val="255"/>
  <p:tag name="ANNOTATION_FILL_COLOR_3" val="855309"/>
  <p:tag name="ANNOTATION_FILL_ALPHA_3" val="50"/>
  <p:tag name="ANNOTATION_BORDER_WIDTH_3" val="2"/>
  <p:tag name="ANNOTATION_SLIDE_WIDTH_3" val="960"/>
  <p:tag name="ANNOTATION_SLIDE_HEIGHT_3" val="720"/>
  <p:tag name="ANNOTATION_TYPE_4" val="2"/>
  <p:tag name="ANNOTATION_START_4" val="19.1"/>
  <p:tag name="ANNOTATION_END_4" val="22.8"/>
  <p:tag name="ANNOTATION_TOP_4" val="76"/>
  <p:tag name="ANNOTATION_LEFT_4" val="39"/>
  <p:tag name="ANNOTATION_WIDTH_4" val="711"/>
  <p:tag name="ANNOTATION_HEIGHT_4" val="545"/>
  <p:tag name="ANNOTATION_ANIMATION_4" val="4"/>
  <p:tag name="ANNOTATION_ROTATION_4" val="0"/>
  <p:tag name="ANNOTATION_SUB_TYPE_4" val="11"/>
  <p:tag name="ANNOTATION_LOOP_COUNT_4" val="1"/>
  <p:tag name="ANNOTATION_BOX_RADIUS_4" val="5"/>
  <p:tag name="ANNOTATION_SCALE_4" val="0"/>
  <p:tag name="ANNOTATION_BORDER_ALPHA_4" val="100"/>
  <p:tag name="ANNOTATION_BORDER_COLOR_4" val="255"/>
  <p:tag name="ANNOTATION_FILL_COLOR_4" val="855309"/>
  <p:tag name="ANNOTATION_FILL_ALPHA_4" val="50"/>
  <p:tag name="ANNOTATION_BORDER_WIDTH_4" val="2"/>
  <p:tag name="ANNOTATION_SLIDE_WIDTH_4" val="960"/>
  <p:tag name="ANNOTATION_SLIDE_HEIGHT_4" val="720"/>
  <p:tag name="ANNOTATION_TYPE_5" val="2"/>
  <p:tag name="ANNOTATION_START_5" val="22.8"/>
  <p:tag name="ANNOTATION_END_5" val="31.6"/>
  <p:tag name="ANNOTATION_TOP_5" val="-22"/>
  <p:tag name="ANNOTATION_LEFT_5" val="-22"/>
  <p:tag name="ANNOTATION_WIDTH_5" val="1004"/>
  <p:tag name="ANNOTATION_HEIGHT_5" val="764"/>
  <p:tag name="ANNOTATION_ANIMATION_5" val="4"/>
  <p:tag name="ANNOTATION_ROTATION_5" val="0"/>
  <p:tag name="ANNOTATION_SUB_TYPE_5" val="11"/>
  <p:tag name="ANNOTATION_LOOP_COUNT_5" val="1"/>
  <p:tag name="ANNOTATION_BOX_RADIUS_5" val="0"/>
  <p:tag name="ANNOTATION_SCALE_5" val="0"/>
  <p:tag name="ANNOTATION_BORDER_ALPHA_5" val="100"/>
  <p:tag name="ANNOTATION_BORDER_COLOR_5" val="255"/>
  <p:tag name="ANNOTATION_FILL_COLOR_5" val="855309"/>
  <p:tag name="ANNOTATION_FILL_ALPHA_5" val="50"/>
  <p:tag name="ANNOTATION_BORDER_WIDTH_5" val="2"/>
  <p:tag name="ANNOTATION_SLIDE_WIDTH_5" val="960"/>
  <p:tag name="ANNOTATION_SLIDE_HEIGHT_5" val="720"/>
  <p:tag name="ANNOTATION_TYPE_6" val="2"/>
  <p:tag name="ANNOTATION_START_6" val="31.6"/>
  <p:tag name="ANNOTATION_END_6" val="32.4"/>
  <p:tag name="ANNOTATION_TOP_6" val="-22"/>
  <p:tag name="ANNOTATION_LEFT_6" val="-22"/>
  <p:tag name="ANNOTATION_WIDTH_6" val="1004"/>
  <p:tag name="ANNOTATION_HEIGHT_6" val="764"/>
  <p:tag name="ANNOTATION_ANIMATION_6" val="4"/>
  <p:tag name="ANNOTATION_ROTATION_6" val="0"/>
  <p:tag name="ANNOTATION_SUB_TYPE_6" val="11"/>
  <p:tag name="ANNOTATION_LOOP_COUNT_6" val="1"/>
  <p:tag name="ANNOTATION_BOX_RADIUS_6" val="0"/>
  <p:tag name="ANNOTATION_SCALE_6" val="0"/>
  <p:tag name="ANNOTATION_BORDER_ALPHA_6" val="100"/>
  <p:tag name="ANNOTATION_BORDER_COLOR_6" val="255"/>
  <p:tag name="ANNOTATION_FILL_COLOR_6" val="855309"/>
  <p:tag name="ANNOTATION_FILL_ALPHA_6" val="50"/>
  <p:tag name="ANNOTATION_BORDER_WIDTH_6" val="2"/>
  <p:tag name="ANNOTATION_SLIDE_WIDTH_6" val="960"/>
  <p:tag name="ANNOTATION_SLIDE_HEIGHT_6" val="720"/>
  <p:tag name="ANNOTATION_TYPE_7" val="2"/>
  <p:tag name="ANNOTATION_START_7" val="32.4"/>
  <p:tag name="ANNOTATION_END_7" val="34.1"/>
  <p:tag name="ANNOTATION_TOP_7" val="-22"/>
  <p:tag name="ANNOTATION_LEFT_7" val="-22"/>
  <p:tag name="ANNOTATION_WIDTH_7" val="1004"/>
  <p:tag name="ANNOTATION_HEIGHT_7" val="764"/>
  <p:tag name="ANNOTATION_ANIMATION_7" val="4"/>
  <p:tag name="ANNOTATION_ROTATION_7" val="0"/>
  <p:tag name="ANNOTATION_SUB_TYPE_7" val="11"/>
  <p:tag name="ANNOTATION_LOOP_COUNT_7" val="1"/>
  <p:tag name="ANNOTATION_BOX_RADIUS_7" val="0"/>
  <p:tag name="ANNOTATION_SCALE_7" val="0"/>
  <p:tag name="ANNOTATION_BORDER_ALPHA_7" val="100"/>
  <p:tag name="ANNOTATION_BORDER_COLOR_7" val="255"/>
  <p:tag name="ANNOTATION_FILL_COLOR_7" val="855309"/>
  <p:tag name="ANNOTATION_FILL_ALPHA_7" val="50"/>
  <p:tag name="ANNOTATION_BORDER_WIDTH_7" val="2"/>
  <p:tag name="ANNOTATION_SLIDE_WIDTH_7" val="960"/>
  <p:tag name="ANNOTATION_SLIDE_HEIGHT_7" val="720"/>
  <p:tag name="ANNOTATION_TYPE_8" val="0"/>
  <p:tag name="ANNOTATION_START_8" val="34.1"/>
  <p:tag name="ANNOTATION_END_8" val="36.5"/>
  <p:tag name="ANNOTATION_TOP_8" val="87"/>
  <p:tag name="ANNOTATION_LEFT_8" val="724"/>
  <p:tag name="ANNOTATION_WIDTH_8" val="66"/>
  <p:tag name="ANNOTATION_HEIGHT_8" val="66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5287936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36.5"/>
  <p:tag name="ANNOTATION_END_9" val="37.0"/>
  <p:tag name="ANNOTATION_TOP_9" val="281"/>
  <p:tag name="ANNOTATION_LEFT_9" val="297"/>
  <p:tag name="ANNOTATION_WIDTH_9" val="66"/>
  <p:tag name="ANNOTATION_HEIGHT_9" val="66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5287936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37.0"/>
  <p:tag name="ANNOTATION_END_10" val="37.6"/>
  <p:tag name="ANNOTATION_TOP_10" val="281"/>
  <p:tag name="ANNOTATION_LEFT_10" val="364"/>
  <p:tag name="ANNOTATION_WIDTH_10" val="66"/>
  <p:tag name="ANNOTATION_HEIGHT_10" val="66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5287936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37.6"/>
  <p:tag name="ANNOTATION_END_11" val="37.9"/>
  <p:tag name="ANNOTATION_TOP_11" val="301"/>
  <p:tag name="ANNOTATION_LEFT_11" val="403"/>
  <p:tag name="ANNOTATION_WIDTH_11" val="66"/>
  <p:tag name="ANNOTATION_HEIGHT_11" val="66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5287936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37.9"/>
  <p:tag name="ANNOTATION_END_12" val="38.2"/>
  <p:tag name="ANNOTATION_TOP_12" val="255"/>
  <p:tag name="ANNOTATION_LEFT_12" val="474"/>
  <p:tag name="ANNOTATION_WIDTH_12" val="66"/>
  <p:tag name="ANNOTATION_HEIGHT_12" val="66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5287936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38.2"/>
  <p:tag name="ANNOTATION_END_13" val="39.8"/>
  <p:tag name="ANNOTATION_TOP_13" val="298"/>
  <p:tag name="ANNOTATION_LEFT_13" val="473"/>
  <p:tag name="ANNOTATION_WIDTH_13" val="66"/>
  <p:tag name="ANNOTATION_HEIGHT_13" val="66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5287936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39.8"/>
  <p:tag name="ANNOTATION_END_14" val="40.6"/>
  <p:tag name="ANNOTATION_TOP_14" val="163"/>
  <p:tag name="ANNOTATION_LEFT_14" val="420"/>
  <p:tag name="ANNOTATION_WIDTH_14" val="66"/>
  <p:tag name="ANNOTATION_HEIGHT_14" val="66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5287936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40.6"/>
  <p:tag name="ANNOTATION_END_15" val="41.2"/>
  <p:tag name="ANNOTATION_TOP_15" val="153"/>
  <p:tag name="ANNOTATION_LEFT_15" val="508"/>
  <p:tag name="ANNOTATION_WIDTH_15" val="66"/>
  <p:tag name="ANNOTATION_HEIGHT_15" val="66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5287936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41.2"/>
  <p:tag name="ANNOTATION_END_16" val="41.7"/>
  <p:tag name="ANNOTATION_TOP_16" val="179"/>
  <p:tag name="ANNOTATION_LEFT_16" val="574"/>
  <p:tag name="ANNOTATION_WIDTH_16" val="66"/>
  <p:tag name="ANNOTATION_HEIGHT_16" val="66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5287936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41.7"/>
  <p:tag name="ANNOTATION_END_17" val="42.3"/>
  <p:tag name="ANNOTATION_TOP_17" val="242"/>
  <p:tag name="ANNOTATION_LEFT_17" val="561"/>
  <p:tag name="ANNOTATION_WIDTH_17" val="66"/>
  <p:tag name="ANNOTATION_HEIGHT_17" val="66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5287936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42.3"/>
  <p:tag name="ANNOTATION_END_18" val="42.8"/>
  <p:tag name="ANNOTATION_TOP_18" val="281"/>
  <p:tag name="ANNOTATION_LEFT_18" val="620"/>
  <p:tag name="ANNOTATION_WIDTH_18" val="66"/>
  <p:tag name="ANNOTATION_HEIGHT_18" val="66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5287936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42.8"/>
  <p:tag name="ANNOTATION_END_19" val="43.3"/>
  <p:tag name="ANNOTATION_TOP_19" val="307"/>
  <p:tag name="ANNOTATION_LEFT_19" val="638"/>
  <p:tag name="ANNOTATION_WIDTH_19" val="66"/>
  <p:tag name="ANNOTATION_HEIGHT_19" val="66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5287936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43.3"/>
  <p:tag name="ANNOTATION_END_20" val="44.0"/>
  <p:tag name="ANNOTATION_TOP_20" val="341"/>
  <p:tag name="ANNOTATION_LEFT_20" val="646"/>
  <p:tag name="ANNOTATION_WIDTH_20" val="66"/>
  <p:tag name="ANNOTATION_HEIGHT_20" val="66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5287936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44.0"/>
  <p:tag name="ANNOTATION_END_21" val="45.0"/>
  <p:tag name="ANNOTATION_TOP_21" val="384"/>
  <p:tag name="ANNOTATION_LEFT_21" val="585"/>
  <p:tag name="ANNOTATION_WIDTH_21" val="66"/>
  <p:tag name="ANNOTATION_HEIGHT_21" val="66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5287936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45.0"/>
  <p:tag name="ANNOTATION_END_22" val="45.6"/>
  <p:tag name="ANNOTATION_TOP_22" val="489"/>
  <p:tag name="ANNOTATION_LEFT_22" val="423"/>
  <p:tag name="ANNOTATION_WIDTH_22" val="66"/>
  <p:tag name="ANNOTATION_HEIGHT_22" val="66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5287936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45.6"/>
  <p:tag name="ANNOTATION_END_23" val="46.2"/>
  <p:tag name="ANNOTATION_TOP_23" val="552"/>
  <p:tag name="ANNOTATION_LEFT_23" val="413"/>
  <p:tag name="ANNOTATION_WIDTH_23" val="66"/>
  <p:tag name="ANNOTATION_HEIGHT_23" val="66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5287936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46.2"/>
  <p:tag name="ANNOTATION_END_24" val="46.5"/>
  <p:tag name="ANNOTATION_TOP_24" val="401"/>
  <p:tag name="ANNOTATION_LEFT_24" val="182"/>
  <p:tag name="ANNOTATION_WIDTH_24" val="66"/>
  <p:tag name="ANNOTATION_HEIGHT_24" val="66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5287936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46.5"/>
  <p:tag name="ANNOTATION_END_25" val="50.7"/>
  <p:tag name="ANNOTATION_TOP_25" val="265"/>
  <p:tag name="ANNOTATION_LEFT_25" val="206"/>
  <p:tag name="ANNOTATION_WIDTH_25" val="66"/>
  <p:tag name="ANNOTATION_HEIGHT_25" val="66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5287936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50.7"/>
  <p:tag name="ANNOTATION_END_26" val="60.0"/>
  <p:tag name="ANNOTATION_TOP_26" val="159"/>
  <p:tag name="ANNOTATION_LEFT_26" val="790"/>
  <p:tag name="ANNOTATION_WIDTH_26" val="66"/>
  <p:tag name="ANNOTATION_HEIGHT_26" val="66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5287936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60.0"/>
  <p:tag name="ANNOTATION_END_27" val="66.9"/>
  <p:tag name="ANNOTATION_TOP_27" val="92"/>
  <p:tag name="ANNOTATION_LEFT_27" val="724"/>
  <p:tag name="ANNOTATION_WIDTH_27" val="66"/>
  <p:tag name="ANNOTATION_HEIGHT_27" val="66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5287936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66.9"/>
  <p:tag name="ANNOTATION_TOP_28" val="248"/>
  <p:tag name="ANNOTATION_LEFT_28" val="118"/>
  <p:tag name="ANNOTATION_WIDTH_28" val="66"/>
  <p:tag name="ANNOTATION_HEIGHT_28" val="66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5287936"/>
  <p:tag name="ANNOTATION_FILL_ALPHA_28" val="100"/>
  <p:tag name="ANNOTATION_BORDER_WIDTH_28" val="2"/>
  <p:tag name="ANNOTATION_SLIDE_WIDTH_28" val="960"/>
  <p:tag name="ANNOTATION_SLIDE_HEIGHT_28" val="720"/>
  <p:tag name="ANNOTATION_COUNT" val="28"/>
  <p:tag name="ARTICULATE_USED_LAYOUT" val="2"/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13"/>
  <p:tag name="ARTICULATE_AUDIO_RECORDED" val="1"/>
  <p:tag name="ELAPSEDTIME" val="53.2"/>
  <p:tag name="ANNOTATION_TYPE_1" val="0"/>
  <p:tag name="ANNOTATION_START_1" val="11.5"/>
  <p:tag name="ANNOTATION_END_1" val="13.8"/>
  <p:tag name="ANNOTATION_TOP_1" val="404"/>
  <p:tag name="ANNOTATION_LEFT_1" val="25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11680"/>
  <p:tag name="ANNOTATION_FILL_COLOR_1" val="25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3.8"/>
  <p:tag name="ANNOTATION_END_2" val="15.3"/>
  <p:tag name="ANNOTATION_TOP_2" val="433"/>
  <p:tag name="ANNOTATION_LEFT_2" val="248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11680"/>
  <p:tag name="ANNOTATION_FILL_COLOR_2" val="25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5.3"/>
  <p:tag name="ANNOTATION_END_3" val="24.9"/>
  <p:tag name="ANNOTATION_TOP_3" val="466"/>
  <p:tag name="ANNOTATION_LEFT_3" val="251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11680"/>
  <p:tag name="ANNOTATION_FILL_COLOR_3" val="25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4.9"/>
  <p:tag name="ANNOTATION_END_4" val="27.1"/>
  <p:tag name="ANNOTATION_TOP_4" val="347"/>
  <p:tag name="ANNOTATION_LEFT_4" val="517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11680"/>
  <p:tag name="ANNOTATION_FILL_COLOR_4" val="25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7.1"/>
  <p:tag name="ANNOTATION_END_5" val="28.9"/>
  <p:tag name="ANNOTATION_TOP_5" val="383"/>
  <p:tag name="ANNOTATION_LEFT_5" val="514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11680"/>
  <p:tag name="ANNOTATION_FILL_COLOR_5" val="25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8.9"/>
  <p:tag name="ANNOTATION_END_6" val="30.5"/>
  <p:tag name="ANNOTATION_TOP_6" val="415"/>
  <p:tag name="ANNOTATION_LEFT_6" val="518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11680"/>
  <p:tag name="ANNOTATION_FILL_COLOR_6" val="25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0.5"/>
  <p:tag name="ANNOTATION_END_7" val="32.2"/>
  <p:tag name="ANNOTATION_TOP_7" val="446"/>
  <p:tag name="ANNOTATION_LEFT_7" val="521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11680"/>
  <p:tag name="ANNOTATION_FILL_COLOR_7" val="25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2.2"/>
  <p:tag name="ANNOTATION_END_8" val="33.6"/>
  <p:tag name="ANNOTATION_TOP_8" val="471"/>
  <p:tag name="ANNOTATION_LEFT_8" val="526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11680"/>
  <p:tag name="ANNOTATION_FILL_COLOR_8" val="25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33.6"/>
  <p:tag name="ANNOTATION_END_9" val="35.2"/>
  <p:tag name="ANNOTATION_TOP_9" val="507"/>
  <p:tag name="ANNOTATION_LEFT_9" val="52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11680"/>
  <p:tag name="ANNOTATION_FILL_COLOR_9" val="25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35.2"/>
  <p:tag name="ANNOTATION_TOP_10" val="542"/>
  <p:tag name="ANNOTATION_LEFT_10" val="516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11680"/>
  <p:tag name="ANNOTATION_FILL_COLOR_10" val="255"/>
  <p:tag name="ANNOTATION_FILL_ALPHA_10" val="100"/>
  <p:tag name="ANNOTATION_BORDER_WIDTH_10" val="2"/>
  <p:tag name="ANNOTATION_SLIDE_WIDTH_10" val="960"/>
  <p:tag name="ANNOTATION_SLIDE_HEIGHT_10" val="720"/>
  <p:tag name="ANNOTATION_COUNT" val="10"/>
  <p:tag name="ARTICULATE_NAV_LEVEL" val="1"/>
  <p:tag name="ARTICULATE_SLIDE_PRESENTER_GUID" val="6339f724-5b27-40c9-b688-30ee228d6428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TIMELINE" val="18.10"/>
  <p:tag name="ARTICULATE_USED_LAYOUT" val="7"/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fdfb616262f4332a7c48f3f15f02edd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9ad84671de7415fbd2a9814fb186c5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6339f724-5b27-40c9-b688-30ee228d642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UDIO_ID" val="324"/>
  <p:tag name="ARTICULATE_AUDIO_RECORDED" val="1"/>
  <p:tag name="ELAPSEDTIME" val="168.3"/>
  <p:tag name="ANNOTATION_TYPE_1" val="0"/>
  <p:tag name="ANNOTATION_START_1" val="1.7"/>
  <p:tag name="ANNOTATION_END_1" val="10.2"/>
  <p:tag name="ANNOTATION_TOP_1" val="62"/>
  <p:tag name="ANNOTATION_LEFT_1" val="267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5287936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0.2"/>
  <p:tag name="ANNOTATION_END_2" val="22.8"/>
  <p:tag name="ANNOTATION_TOP_2" val="162"/>
  <p:tag name="ANNOTATION_LEFT_2" val="271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5287936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2.8"/>
  <p:tag name="ANNOTATION_END_3" val="24.7"/>
  <p:tag name="ANNOTATION_TOP_3" val="220"/>
  <p:tag name="ANNOTATION_LEFT_3" val="94"/>
  <p:tag name="ANNOTATION_WIDTH_3" val="66"/>
  <p:tag name="ANNOTATION_HEIGHT_3" val="66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5287936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4.7"/>
  <p:tag name="ANNOTATION_END_4" val="28.0"/>
  <p:tag name="ANNOTATION_TOP_4" val="223"/>
  <p:tag name="ANNOTATION_LEFT_4" val="354"/>
  <p:tag name="ANNOTATION_WIDTH_4" val="66"/>
  <p:tag name="ANNOTATION_HEIGHT_4" val="66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5287936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8.0"/>
  <p:tag name="ANNOTATION_END_5" val="32.4"/>
  <p:tag name="ANNOTATION_TOP_5" val="228"/>
  <p:tag name="ANNOTATION_LEFT_5" val="558"/>
  <p:tag name="ANNOTATION_WIDTH_5" val="66"/>
  <p:tag name="ANNOTATION_HEIGHT_5" val="66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5287936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2.4"/>
  <p:tag name="ANNOTATION_END_6" val="36.4"/>
  <p:tag name="ANNOTATION_TOP_6" val="196"/>
  <p:tag name="ANNOTATION_LEFT_6" val="520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5287936"/>
  <p:tag name="ANNOTATION_FILL_ALPHA_6" val="100"/>
  <p:tag name="ANNOTATION_BORDER_WIDTH_6" val="2"/>
  <p:tag name="ANNOTATION_SLIDE_WIDTH_6" val="960"/>
  <p:tag name="ANNOTATION_SLIDE_HEIGHT_6" val="720"/>
  <p:tag name="ANNOTATION_TYPE_7" val="2"/>
  <p:tag name="ANNOTATION_START_7" val="36.4"/>
  <p:tag name="ANNOTATION_END_7" val="36.4"/>
  <p:tag name="ANNOTATION_TOP_7" val="-22"/>
  <p:tag name="ANNOTATION_LEFT_7" val="-22"/>
  <p:tag name="ANNOTATION_WIDTH_7" val="1004"/>
  <p:tag name="ANNOTATION_HEIGHT_7" val="764"/>
  <p:tag name="ANNOTATION_ANIMATION_7" val="4"/>
  <p:tag name="ANNOTATION_ROTATION_7" val="0"/>
  <p:tag name="ANNOTATION_SUB_TYPE_7" val="11"/>
  <p:tag name="ANNOTATION_LOOP_COUNT_7" val="1"/>
  <p:tag name="ANNOTATION_BOX_RADIUS_7" val="0"/>
  <p:tag name="ANNOTATION_SCALE_7" val="0"/>
  <p:tag name="ANNOTATION_BORDER_ALPHA_7" val="100"/>
  <p:tag name="ANNOTATION_BORDER_COLOR_7" val="255"/>
  <p:tag name="ANNOTATION_FILL_COLOR_7" val="855309"/>
  <p:tag name="ANNOTATION_FILL_ALPHA_7" val="50"/>
  <p:tag name="ANNOTATION_BORDER_WIDTH_7" val="2"/>
  <p:tag name="ANNOTATION_SLIDE_WIDTH_7" val="960"/>
  <p:tag name="ANNOTATION_SLIDE_HEIGHT_7" val="720"/>
  <p:tag name="ANNOTATION_TYPE_8" val="2"/>
  <p:tag name="ANNOTATION_START_8" val="36.4"/>
  <p:tag name="ANNOTATION_END_8" val="39.7"/>
  <p:tag name="ANNOTATION_TOP_8" val="198"/>
  <p:tag name="ANNOTATION_LEFT_8" val="543"/>
  <p:tag name="ANNOTATION_WIDTH_8" val="196"/>
  <p:tag name="ANNOTATION_HEIGHT_8" val="53"/>
  <p:tag name="ANNOTATION_ANIMATION_8" val="4"/>
  <p:tag name="ANNOTATION_ROTATION_8" val="0"/>
  <p:tag name="ANNOTATION_SUB_TYPE_8" val="11"/>
  <p:tag name="ANNOTATION_LOOP_COUNT_8" val="1"/>
  <p:tag name="ANNOTATION_BOX_RADIUS_8" val="5"/>
  <p:tag name="ANNOTATION_SCALE_8" val="0"/>
  <p:tag name="ANNOTATION_BORDER_ALPHA_8" val="100"/>
  <p:tag name="ANNOTATION_BORDER_COLOR_8" val="255"/>
  <p:tag name="ANNOTATION_FILL_COLOR_8" val="855309"/>
  <p:tag name="ANNOTATION_FILL_ALPHA_8" val="50"/>
  <p:tag name="ANNOTATION_BORDER_WIDTH_8" val="2"/>
  <p:tag name="ANNOTATION_SLIDE_WIDTH_8" val="960"/>
  <p:tag name="ANNOTATION_SLIDE_HEIGHT_8" val="720"/>
  <p:tag name="ANNOTATION_TYPE_9" val="2"/>
  <p:tag name="ANNOTATION_START_9" val="39.7"/>
  <p:tag name="ANNOTATION_END_9" val="39.7"/>
  <p:tag name="ANNOTATION_TOP_9" val="-22"/>
  <p:tag name="ANNOTATION_LEFT_9" val="-22"/>
  <p:tag name="ANNOTATION_WIDTH_9" val="1004"/>
  <p:tag name="ANNOTATION_HEIGHT_9" val="764"/>
  <p:tag name="ANNOTATION_ANIMATION_9" val="4"/>
  <p:tag name="ANNOTATION_ROTATION_9" val="0"/>
  <p:tag name="ANNOTATION_SUB_TYPE_9" val="11"/>
  <p:tag name="ANNOTATION_LOOP_COUNT_9" val="1"/>
  <p:tag name="ANNOTATION_BOX_RADIUS_9" val="0"/>
  <p:tag name="ANNOTATION_SCALE_9" val="0"/>
  <p:tag name="ANNOTATION_BORDER_ALPHA_9" val="100"/>
  <p:tag name="ANNOTATION_BORDER_COLOR_9" val="255"/>
  <p:tag name="ANNOTATION_FILL_COLOR_9" val="855309"/>
  <p:tag name="ANNOTATION_FILL_ALPHA_9" val="50"/>
  <p:tag name="ANNOTATION_BORDER_WIDTH_9" val="2"/>
  <p:tag name="ANNOTATION_SLIDE_WIDTH_9" val="960"/>
  <p:tag name="ANNOTATION_SLIDE_HEIGHT_9" val="720"/>
  <p:tag name="ANNOTATION_TYPE_10" val="2"/>
  <p:tag name="ANNOTATION_START_10" val="39.7"/>
  <p:tag name="ANNOTATION_END_10" val="42.0"/>
  <p:tag name="ANNOTATION_TOP_10" val="203"/>
  <p:tag name="ANNOTATION_LEFT_10" val="344"/>
  <p:tag name="ANNOTATION_WIDTH_10" val="196"/>
  <p:tag name="ANNOTATION_HEIGHT_10" val="52"/>
  <p:tag name="ANNOTATION_ANIMATION_10" val="4"/>
  <p:tag name="ANNOTATION_ROTATION_10" val="0"/>
  <p:tag name="ANNOTATION_SUB_TYPE_10" val="11"/>
  <p:tag name="ANNOTATION_LOOP_COUNT_10" val="1"/>
  <p:tag name="ANNOTATION_BOX_RADIUS_10" val="5"/>
  <p:tag name="ANNOTATION_SCALE_10" val="0"/>
  <p:tag name="ANNOTATION_BORDER_ALPHA_10" val="100"/>
  <p:tag name="ANNOTATION_BORDER_COLOR_10" val="255"/>
  <p:tag name="ANNOTATION_FILL_COLOR_10" val="855309"/>
  <p:tag name="ANNOTATION_FILL_ALPHA_10" val="50"/>
  <p:tag name="ANNOTATION_BORDER_WIDTH_10" val="2"/>
  <p:tag name="ANNOTATION_SLIDE_WIDTH_10" val="960"/>
  <p:tag name="ANNOTATION_SLIDE_HEIGHT_10" val="720"/>
  <p:tag name="ANNOTATION_TYPE_11" val="2"/>
  <p:tag name="ANNOTATION_START_11" val="42.0"/>
  <p:tag name="ANNOTATION_END_11" val="55.6"/>
  <p:tag name="ANNOTATION_TOP_11" val="-22"/>
  <p:tag name="ANNOTATION_LEFT_11" val="-22"/>
  <p:tag name="ANNOTATION_WIDTH_11" val="1004"/>
  <p:tag name="ANNOTATION_HEIGHT_11" val="764"/>
  <p:tag name="ANNOTATION_ANIMATION_11" val="4"/>
  <p:tag name="ANNOTATION_ROTATION_11" val="0"/>
  <p:tag name="ANNOTATION_SUB_TYPE_11" val="11"/>
  <p:tag name="ANNOTATION_LOOP_COUNT_11" val="1"/>
  <p:tag name="ANNOTATION_BOX_RADIUS_11" val="0"/>
  <p:tag name="ANNOTATION_SCALE_11" val="0"/>
  <p:tag name="ANNOTATION_BORDER_ALPHA_11" val="100"/>
  <p:tag name="ANNOTATION_BORDER_COLOR_11" val="255"/>
  <p:tag name="ANNOTATION_FILL_COLOR_11" val="855309"/>
  <p:tag name="ANNOTATION_FILL_ALPHA_11" val="50"/>
  <p:tag name="ANNOTATION_BORDER_WIDTH_11" val="2"/>
  <p:tag name="ANNOTATION_SLIDE_WIDTH_11" val="960"/>
  <p:tag name="ANNOTATION_SLIDE_HEIGHT_11" val="720"/>
  <p:tag name="ANNOTATION_TYPE_12" val="0"/>
  <p:tag name="ANNOTATION_START_12" val="55.6"/>
  <p:tag name="ANNOTATION_END_12" val="57.9"/>
  <p:tag name="ANNOTATION_TOP_12" val="261"/>
  <p:tag name="ANNOTATION_LEFT_12" val="331"/>
  <p:tag name="ANNOTATION_WIDTH_12" val="66"/>
  <p:tag name="ANNOTATION_HEIGHT_12" val="66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5287936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57.9"/>
  <p:tag name="ANNOTATION_END_13" val="58.4"/>
  <p:tag name="ANNOTATION_TOP_13" val="267"/>
  <p:tag name="ANNOTATION_LEFT_13" val="596"/>
  <p:tag name="ANNOTATION_WIDTH_13" val="66"/>
  <p:tag name="ANNOTATION_HEIGHT_13" val="66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5287936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58.4"/>
  <p:tag name="ANNOTATION_END_14" val="59.0"/>
  <p:tag name="ANNOTATION_TOP_14" val="264"/>
  <p:tag name="ANNOTATION_LEFT_14" val="746"/>
  <p:tag name="ANNOTATION_WIDTH_14" val="66"/>
  <p:tag name="ANNOTATION_HEIGHT_14" val="66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5287936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59.0"/>
  <p:tag name="ANNOTATION_END_15" val="59.8"/>
  <p:tag name="ANNOTATION_TOP_15" val="246"/>
  <p:tag name="ANNOTATION_LEFT_15" val="825"/>
  <p:tag name="ANNOTATION_WIDTH_15" val="66"/>
  <p:tag name="ANNOTATION_HEIGHT_15" val="66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5287936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59.8"/>
  <p:tag name="ANNOTATION_END_16" val="76.1"/>
  <p:tag name="ANNOTATION_TOP_16" val="291"/>
  <p:tag name="ANNOTATION_LEFT_16" val="98"/>
  <p:tag name="ANNOTATION_WIDTH_16" val="66"/>
  <p:tag name="ANNOTATION_HEIGHT_16" val="66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5287936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76.1"/>
  <p:tag name="ANNOTATION_END_17" val="82.6"/>
  <p:tag name="ANNOTATION_TOP_17" val="399"/>
  <p:tag name="ANNOTATION_LEFT_17" val="100"/>
  <p:tag name="ANNOTATION_WIDTH_17" val="66"/>
  <p:tag name="ANNOTATION_HEIGHT_17" val="66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5287936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82.6"/>
  <p:tag name="ANNOTATION_END_18" val="84.1"/>
  <p:tag name="ANNOTATION_TOP_18" val="402"/>
  <p:tag name="ANNOTATION_LEFT_18" val="324"/>
  <p:tag name="ANNOTATION_WIDTH_18" val="66"/>
  <p:tag name="ANNOTATION_HEIGHT_18" val="66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5287936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84.1"/>
  <p:tag name="ANNOTATION_END_19" val="86.0"/>
  <p:tag name="ANNOTATION_TOP_19" val="391"/>
  <p:tag name="ANNOTATION_LEFT_19" val="495"/>
  <p:tag name="ANNOTATION_WIDTH_19" val="66"/>
  <p:tag name="ANNOTATION_HEIGHT_19" val="66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5287936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86.0"/>
  <p:tag name="ANNOTATION_END_20" val="91.9"/>
  <p:tag name="ANNOTATION_TOP_20" val="435"/>
  <p:tag name="ANNOTATION_LEFT_20" val="97"/>
  <p:tag name="ANNOTATION_WIDTH_20" val="66"/>
  <p:tag name="ANNOTATION_HEIGHT_20" val="66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5287936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91.9"/>
  <p:tag name="ANNOTATION_END_21" val="93.7"/>
  <p:tag name="ANNOTATION_TOP_21" val="429"/>
  <p:tag name="ANNOTATION_LEFT_21" val="312"/>
  <p:tag name="ANNOTATION_WIDTH_21" val="66"/>
  <p:tag name="ANNOTATION_HEIGHT_21" val="66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5287936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93.7"/>
  <p:tag name="ANNOTATION_END_22" val="99.8"/>
  <p:tag name="ANNOTATION_TOP_22" val="434"/>
  <p:tag name="ANNOTATION_LEFT_22" val="393"/>
  <p:tag name="ANNOTATION_WIDTH_22" val="66"/>
  <p:tag name="ANNOTATION_HEIGHT_22" val="66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5287936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99.8"/>
  <p:tag name="ANNOTATION_END_23" val="114.8"/>
  <p:tag name="ANNOTATION_TOP_23" val="471"/>
  <p:tag name="ANNOTATION_LEFT_23" val="176"/>
  <p:tag name="ANNOTATION_WIDTH_23" val="66"/>
  <p:tag name="ANNOTATION_HEIGHT_23" val="66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5287936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14.8"/>
  <p:tag name="ANNOTATION_END_24" val="117.0"/>
  <p:tag name="ANNOTATION_TOP_24" val="431"/>
  <p:tag name="ANNOTATION_LEFT_24" val="99"/>
  <p:tag name="ANNOTATION_WIDTH_24" val="66"/>
  <p:tag name="ANNOTATION_HEIGHT_24" val="66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5287936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17.0"/>
  <p:tag name="ANNOTATION_END_25" val="123.6"/>
  <p:tag name="ANNOTATION_TOP_25" val="532"/>
  <p:tag name="ANNOTATION_LEFT_25" val="101"/>
  <p:tag name="ANNOTATION_WIDTH_25" val="66"/>
  <p:tag name="ANNOTATION_HEIGHT_25" val="66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5287936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23.6"/>
  <p:tag name="ANNOTATION_END_26" val="125.2"/>
  <p:tag name="ANNOTATION_TOP_26" val="533"/>
  <p:tag name="ANNOTATION_LEFT_26" val="552"/>
  <p:tag name="ANNOTATION_WIDTH_26" val="66"/>
  <p:tag name="ANNOTATION_HEIGHT_26" val="66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5287936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25.2"/>
  <p:tag name="ANNOTATION_END_27" val="126.4"/>
  <p:tag name="ANNOTATION_TOP_27" val="589"/>
  <p:tag name="ANNOTATION_LEFT_27" val="96"/>
  <p:tag name="ANNOTATION_WIDTH_27" val="66"/>
  <p:tag name="ANNOTATION_HEIGHT_27" val="66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5287936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26.4"/>
  <p:tag name="ANNOTATION_END_28" val="127.0"/>
  <p:tag name="ANNOTATION_TOP_28" val="559"/>
  <p:tag name="ANNOTATION_LEFT_28" val="300"/>
  <p:tag name="ANNOTATION_WIDTH_28" val="66"/>
  <p:tag name="ANNOTATION_HEIGHT_28" val="66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5287936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27.0"/>
  <p:tag name="ANNOTATION_END_29" val="133.7"/>
  <p:tag name="ANNOTATION_TOP_29" val="567"/>
  <p:tag name="ANNOTATION_LEFT_29" val="456"/>
  <p:tag name="ANNOTATION_WIDTH_29" val="66"/>
  <p:tag name="ANNOTATION_HEIGHT_29" val="66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5287936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33.7"/>
  <p:tag name="ANNOTATION_END_30" val="136.0"/>
  <p:tag name="ANNOTATION_TOP_30" val="562"/>
  <p:tag name="ANNOTATION_LEFT_30" val="732"/>
  <p:tag name="ANNOTATION_WIDTH_30" val="66"/>
  <p:tag name="ANNOTATION_HEIGHT_30" val="66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5287936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36.0"/>
  <p:tag name="ANNOTATION_TOP_31" val="596"/>
  <p:tag name="ANNOTATION_LEFT_31" val="164"/>
  <p:tag name="ANNOTATION_WIDTH_31" val="66"/>
  <p:tag name="ANNOTATION_HEIGHT_31" val="66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5287936"/>
  <p:tag name="ANNOTATION_FILL_ALPHA_31" val="100"/>
  <p:tag name="ANNOTATION_BORDER_WIDTH_31" val="2"/>
  <p:tag name="ANNOTATION_SLIDE_WIDTH_31" val="960"/>
  <p:tag name="ANNOTATION_SLIDE_HEIGHT_31" val="720"/>
  <p:tag name="ANNOTATION_COUNT" val="31"/>
  <p:tag name="ARTICULATE_USED_LAYOUT" val="2"/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c30847b2c1e4c6cb69d94014fe554e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d880308cc5a4c9d9c53e6e6f98fac5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6339f724-5b27-40c9-b688-30ee228d642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UDIO_ID" val="325"/>
  <p:tag name="ARTICULATE_AUDIO_RECORDED" val="1"/>
  <p:tag name="ELAPSEDTIME" val="141.8"/>
  <p:tag name="ANNOTATION_TYPE_1" val="0"/>
  <p:tag name="ANNOTATION_START_1" val="4.3"/>
  <p:tag name="ANNOTATION_END_1" val="7.5"/>
  <p:tag name="ANNOTATION_TOP_1" val="56"/>
  <p:tag name="ANNOTATION_LEFT_1" val="490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5287936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7.5"/>
  <p:tag name="ANNOTATION_END_2" val="9.2"/>
  <p:tag name="ANNOTATION_TOP_2" val="177"/>
  <p:tag name="ANNOTATION_LEFT_2" val="71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5287936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9.2"/>
  <p:tag name="ANNOTATION_END_3" val="14.1"/>
  <p:tag name="ANNOTATION_TOP_3" val="175"/>
  <p:tag name="ANNOTATION_LEFT_3" val="213"/>
  <p:tag name="ANNOTATION_WIDTH_3" val="66"/>
  <p:tag name="ANNOTATION_HEIGHT_3" val="66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5287936"/>
  <p:tag name="ANNOTATION_FILL_ALPHA_3" val="100"/>
  <p:tag name="ANNOTATION_BORDER_WIDTH_3" val="2"/>
  <p:tag name="ANNOTATION_SLIDE_WIDTH_3" val="960"/>
  <p:tag name="ANNOTATION_SLIDE_HEIGHT_3" val="720"/>
  <p:tag name="ANNOTATION_TYPE_4" val="2"/>
  <p:tag name="ANNOTATION_START_4" val="14.1"/>
  <p:tag name="ANNOTATION_END_4" val="17.0"/>
  <p:tag name="ANNOTATION_TOP_4" val="-22"/>
  <p:tag name="ANNOTATION_LEFT_4" val="-22"/>
  <p:tag name="ANNOTATION_WIDTH_4" val="1004"/>
  <p:tag name="ANNOTATION_HEIGHT_4" val="764"/>
  <p:tag name="ANNOTATION_ANIMATION_4" val="4"/>
  <p:tag name="ANNOTATION_ROTATION_4" val="0"/>
  <p:tag name="ANNOTATION_SUB_TYPE_4" val="11"/>
  <p:tag name="ANNOTATION_LOOP_COUNT_4" val="1"/>
  <p:tag name="ANNOTATION_BOX_RADIUS_4" val="0"/>
  <p:tag name="ANNOTATION_SCALE_4" val="0"/>
  <p:tag name="ANNOTATION_BORDER_ALPHA_4" val="100"/>
  <p:tag name="ANNOTATION_BORDER_COLOR_4" val="255"/>
  <p:tag name="ANNOTATION_FILL_COLOR_4" val="855309"/>
  <p:tag name="ANNOTATION_FILL_ALPHA_4" val="50"/>
  <p:tag name="ANNOTATION_BORDER_WIDTH_4" val="2"/>
  <p:tag name="ANNOTATION_SLIDE_WIDTH_4" val="960"/>
  <p:tag name="ANNOTATION_SLIDE_HEIGHT_4" val="720"/>
  <p:tag name="ANNOTATION_TYPE_5" val="2"/>
  <p:tag name="ANNOTATION_START_5" val="17.0"/>
  <p:tag name="ANNOTATION_END_5" val="17.0"/>
  <p:tag name="ANNOTATION_TOP_5" val="-22"/>
  <p:tag name="ANNOTATION_LEFT_5" val="-22"/>
  <p:tag name="ANNOTATION_WIDTH_5" val="1004"/>
  <p:tag name="ANNOTATION_HEIGHT_5" val="764"/>
  <p:tag name="ANNOTATION_ANIMATION_5" val="4"/>
  <p:tag name="ANNOTATION_ROTATION_5" val="0"/>
  <p:tag name="ANNOTATION_SUB_TYPE_5" val="11"/>
  <p:tag name="ANNOTATION_LOOP_COUNT_5" val="1"/>
  <p:tag name="ANNOTATION_BOX_RADIUS_5" val="0"/>
  <p:tag name="ANNOTATION_SCALE_5" val="0"/>
  <p:tag name="ANNOTATION_BORDER_ALPHA_5" val="100"/>
  <p:tag name="ANNOTATION_BORDER_COLOR_5" val="255"/>
  <p:tag name="ANNOTATION_FILL_COLOR_5" val="855309"/>
  <p:tag name="ANNOTATION_FILL_ALPHA_5" val="50"/>
  <p:tag name="ANNOTATION_BORDER_WIDTH_5" val="2"/>
  <p:tag name="ANNOTATION_SLIDE_WIDTH_5" val="960"/>
  <p:tag name="ANNOTATION_SLIDE_HEIGHT_5" val="720"/>
  <p:tag name="ANNOTATION_TYPE_6" val="2"/>
  <p:tag name="ANNOTATION_START_6" val="17.0"/>
  <p:tag name="ANNOTATION_END_6" val="23.7"/>
  <p:tag name="ANNOTATION_TOP_6" val="152"/>
  <p:tag name="ANNOTATION_LEFT_6" val="210"/>
  <p:tag name="ANNOTATION_WIDTH_6" val="178"/>
  <p:tag name="ANNOTATION_HEIGHT_6" val="39"/>
  <p:tag name="ANNOTATION_ANIMATION_6" val="4"/>
  <p:tag name="ANNOTATION_ROTATION_6" val="0"/>
  <p:tag name="ANNOTATION_SUB_TYPE_6" val="11"/>
  <p:tag name="ANNOTATION_LOOP_COUNT_6" val="1"/>
  <p:tag name="ANNOTATION_BOX_RADIUS_6" val="5"/>
  <p:tag name="ANNOTATION_SCALE_6" val="0"/>
  <p:tag name="ANNOTATION_BORDER_ALPHA_6" val="100"/>
  <p:tag name="ANNOTATION_BORDER_COLOR_6" val="255"/>
  <p:tag name="ANNOTATION_FILL_COLOR_6" val="855309"/>
  <p:tag name="ANNOTATION_FILL_ALPHA_6" val="50"/>
  <p:tag name="ANNOTATION_BORDER_WIDTH_6" val="2"/>
  <p:tag name="ANNOTATION_SLIDE_WIDTH_6" val="960"/>
  <p:tag name="ANNOTATION_SLIDE_HEIGHT_6" val="720"/>
  <p:tag name="ANNOTATION_TYPE_7" val="2"/>
  <p:tag name="ANNOTATION_START_7" val="23.7"/>
  <p:tag name="ANNOTATION_END_7" val="26.8"/>
  <p:tag name="ANNOTATION_TOP_7" val="-22"/>
  <p:tag name="ANNOTATION_LEFT_7" val="-22"/>
  <p:tag name="ANNOTATION_WIDTH_7" val="1004"/>
  <p:tag name="ANNOTATION_HEIGHT_7" val="764"/>
  <p:tag name="ANNOTATION_ANIMATION_7" val="4"/>
  <p:tag name="ANNOTATION_ROTATION_7" val="0"/>
  <p:tag name="ANNOTATION_SUB_TYPE_7" val="11"/>
  <p:tag name="ANNOTATION_LOOP_COUNT_7" val="1"/>
  <p:tag name="ANNOTATION_BOX_RADIUS_7" val="0"/>
  <p:tag name="ANNOTATION_SCALE_7" val="0"/>
  <p:tag name="ANNOTATION_BORDER_ALPHA_7" val="100"/>
  <p:tag name="ANNOTATION_BORDER_COLOR_7" val="255"/>
  <p:tag name="ANNOTATION_FILL_COLOR_7" val="855309"/>
  <p:tag name="ANNOTATION_FILL_ALPHA_7" val="50"/>
  <p:tag name="ANNOTATION_BORDER_WIDTH_7" val="2"/>
  <p:tag name="ANNOTATION_SLIDE_WIDTH_7" val="960"/>
  <p:tag name="ANNOTATION_SLIDE_HEIGHT_7" val="720"/>
  <p:tag name="ANNOTATION_TYPE_8" val="0"/>
  <p:tag name="ANNOTATION_START_8" val="26.8"/>
  <p:tag name="ANNOTATION_END_8" val="32.6"/>
  <p:tag name="ANNOTATION_TOP_8" val="287"/>
  <p:tag name="ANNOTATION_LEFT_8" val="77"/>
  <p:tag name="ANNOTATION_WIDTH_8" val="66"/>
  <p:tag name="ANNOTATION_HEIGHT_8" val="66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5287936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32.6"/>
  <p:tag name="ANNOTATION_END_9" val="60.8"/>
  <p:tag name="ANNOTATION_TOP_9" val="315"/>
  <p:tag name="ANNOTATION_LEFT_9" val="76"/>
  <p:tag name="ANNOTATION_WIDTH_9" val="66"/>
  <p:tag name="ANNOTATION_HEIGHT_9" val="66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5287936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60.8"/>
  <p:tag name="ANNOTATION_END_10" val="80.5"/>
  <p:tag name="ANNOTATION_TOP_10" val="398"/>
  <p:tag name="ANNOTATION_LEFT_10" val="78"/>
  <p:tag name="ANNOTATION_WIDTH_10" val="66"/>
  <p:tag name="ANNOTATION_HEIGHT_10" val="66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5287936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80.5"/>
  <p:tag name="ANNOTATION_END_11" val="92.5"/>
  <p:tag name="ANNOTATION_TOP_11" val="477"/>
  <p:tag name="ANNOTATION_LEFT_11" val="39"/>
  <p:tag name="ANNOTATION_WIDTH_11" val="66"/>
  <p:tag name="ANNOTATION_HEIGHT_11" val="66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5287936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92.5"/>
  <p:tag name="ANNOTATION_END_12" val="103.1"/>
  <p:tag name="ANNOTATION_TOP_12" val="556"/>
  <p:tag name="ANNOTATION_LEFT_12" val="62"/>
  <p:tag name="ANNOTATION_WIDTH_12" val="66"/>
  <p:tag name="ANNOTATION_HEIGHT_12" val="66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5287936"/>
  <p:tag name="ANNOTATION_FILL_ALPHA_12" val="100"/>
  <p:tag name="ANNOTATION_BORDER_WIDTH_12" val="2"/>
  <p:tag name="ANNOTATION_SLIDE_WIDTH_12" val="960"/>
  <p:tag name="ANNOTATION_SLIDE_HEIGHT_12" val="720"/>
  <p:tag name="ANNOTATION_TYPE_13" val="2"/>
  <p:tag name="ANNOTATION_START_13" val="103.1"/>
  <p:tag name="ANNOTATION_END_13" val="103.1"/>
  <p:tag name="ANNOTATION_TOP_13" val="-22"/>
  <p:tag name="ANNOTATION_LEFT_13" val="-22"/>
  <p:tag name="ANNOTATION_WIDTH_13" val="1004"/>
  <p:tag name="ANNOTATION_HEIGHT_13" val="764"/>
  <p:tag name="ANNOTATION_ANIMATION_13" val="4"/>
  <p:tag name="ANNOTATION_ROTATION_13" val="0"/>
  <p:tag name="ANNOTATION_SUB_TYPE_13" val="11"/>
  <p:tag name="ANNOTATION_LOOP_COUNT_13" val="1"/>
  <p:tag name="ANNOTATION_BOX_RADIUS_13" val="0"/>
  <p:tag name="ANNOTATION_SCALE_13" val="0"/>
  <p:tag name="ANNOTATION_BORDER_ALPHA_13" val="100"/>
  <p:tag name="ANNOTATION_BORDER_COLOR_13" val="255"/>
  <p:tag name="ANNOTATION_FILL_COLOR_13" val="855309"/>
  <p:tag name="ANNOTATION_FILL_ALPHA_13" val="50"/>
  <p:tag name="ANNOTATION_BORDER_WIDTH_13" val="2"/>
  <p:tag name="ANNOTATION_SLIDE_WIDTH_13" val="960"/>
  <p:tag name="ANNOTATION_SLIDE_HEIGHT_13" val="720"/>
  <p:tag name="ANNOTATION_TYPE_14" val="2"/>
  <p:tag name="ANNOTATION_START_14" val="103.1"/>
  <p:tag name="ANNOTATION_END_14" val="108.8"/>
  <p:tag name="ANNOTATION_TOP_14" val="560"/>
  <p:tag name="ANNOTATION_LEFT_14" val="268"/>
  <p:tag name="ANNOTATION_WIDTH_14" val="112"/>
  <p:tag name="ANNOTATION_HEIGHT_14" val="39"/>
  <p:tag name="ANNOTATION_ANIMATION_14" val="4"/>
  <p:tag name="ANNOTATION_ROTATION_14" val="0"/>
  <p:tag name="ANNOTATION_SUB_TYPE_14" val="11"/>
  <p:tag name="ANNOTATION_LOOP_COUNT_14" val="1"/>
  <p:tag name="ANNOTATION_BOX_RADIUS_14" val="5"/>
  <p:tag name="ANNOTATION_SCALE_14" val="0"/>
  <p:tag name="ANNOTATION_BORDER_ALPHA_14" val="100"/>
  <p:tag name="ANNOTATION_BORDER_COLOR_14" val="255"/>
  <p:tag name="ANNOTATION_FILL_COLOR_14" val="855309"/>
  <p:tag name="ANNOTATION_FILL_ALPHA_14" val="50"/>
  <p:tag name="ANNOTATION_BORDER_WIDTH_14" val="2"/>
  <p:tag name="ANNOTATION_SLIDE_WIDTH_14" val="960"/>
  <p:tag name="ANNOTATION_SLIDE_HEIGHT_14" val="720"/>
  <p:tag name="ANNOTATION_TYPE_15" val="2"/>
  <p:tag name="ANNOTATION_START_15" val="108.8"/>
  <p:tag name="ANNOTATION_END_15" val="124.0"/>
  <p:tag name="ANNOTATION_TOP_15" val="-22"/>
  <p:tag name="ANNOTATION_LEFT_15" val="-22"/>
  <p:tag name="ANNOTATION_WIDTH_15" val="1004"/>
  <p:tag name="ANNOTATION_HEIGHT_15" val="764"/>
  <p:tag name="ANNOTATION_ANIMATION_15" val="4"/>
  <p:tag name="ANNOTATION_ROTATION_15" val="0"/>
  <p:tag name="ANNOTATION_SUB_TYPE_15" val="11"/>
  <p:tag name="ANNOTATION_LOOP_COUNT_15" val="1"/>
  <p:tag name="ANNOTATION_BOX_RADIUS_15" val="0"/>
  <p:tag name="ANNOTATION_SCALE_15" val="0"/>
  <p:tag name="ANNOTATION_BORDER_ALPHA_15" val="100"/>
  <p:tag name="ANNOTATION_BORDER_COLOR_15" val="255"/>
  <p:tag name="ANNOTATION_FILL_COLOR_15" val="855309"/>
  <p:tag name="ANNOTATION_FILL_ALPHA_15" val="50"/>
  <p:tag name="ANNOTATION_BORDER_WIDTH_15" val="2"/>
  <p:tag name="ANNOTATION_SLIDE_WIDTH_15" val="960"/>
  <p:tag name="ANNOTATION_SLIDE_HEIGHT_15" val="720"/>
  <p:tag name="ANNOTATION_TYPE_16" val="2"/>
  <p:tag name="ANNOTATION_START_16" val="124.0"/>
  <p:tag name="ANNOTATION_END_16" val="124.0"/>
  <p:tag name="ANNOTATION_TOP_16" val="-22"/>
  <p:tag name="ANNOTATION_LEFT_16" val="-22"/>
  <p:tag name="ANNOTATION_WIDTH_16" val="1004"/>
  <p:tag name="ANNOTATION_HEIGHT_16" val="764"/>
  <p:tag name="ANNOTATION_ANIMATION_16" val="4"/>
  <p:tag name="ANNOTATION_ROTATION_16" val="0"/>
  <p:tag name="ANNOTATION_SUB_TYPE_16" val="11"/>
  <p:tag name="ANNOTATION_LOOP_COUNT_16" val="1"/>
  <p:tag name="ANNOTATION_BOX_RADIUS_16" val="0"/>
  <p:tag name="ANNOTATION_SCALE_16" val="0"/>
  <p:tag name="ANNOTATION_BORDER_ALPHA_16" val="100"/>
  <p:tag name="ANNOTATION_BORDER_COLOR_16" val="255"/>
  <p:tag name="ANNOTATION_FILL_COLOR_16" val="855309"/>
  <p:tag name="ANNOTATION_FILL_ALPHA_16" val="50"/>
  <p:tag name="ANNOTATION_BORDER_WIDTH_16" val="2"/>
  <p:tag name="ANNOTATION_SLIDE_WIDTH_16" val="960"/>
  <p:tag name="ANNOTATION_SLIDE_HEIGHT_16" val="720"/>
  <p:tag name="ANNOTATION_TYPE_17" val="2"/>
  <p:tag name="ANNOTATION_START_17" val="124.0"/>
  <p:tag name="ANNOTATION_END_17" val="131.6"/>
  <p:tag name="ANNOTATION_TOP_17" val="148"/>
  <p:tag name="ANNOTATION_LEFT_17" val="211"/>
  <p:tag name="ANNOTATION_WIDTH_17" val="182"/>
  <p:tag name="ANNOTATION_HEIGHT_17" val="47"/>
  <p:tag name="ANNOTATION_ANIMATION_17" val="4"/>
  <p:tag name="ANNOTATION_ROTATION_17" val="0"/>
  <p:tag name="ANNOTATION_SUB_TYPE_17" val="11"/>
  <p:tag name="ANNOTATION_LOOP_COUNT_17" val="1"/>
  <p:tag name="ANNOTATION_BOX_RADIUS_17" val="5"/>
  <p:tag name="ANNOTATION_SCALE_17" val="0"/>
  <p:tag name="ANNOTATION_BORDER_ALPHA_17" val="100"/>
  <p:tag name="ANNOTATION_BORDER_COLOR_17" val="255"/>
  <p:tag name="ANNOTATION_FILL_COLOR_17" val="855309"/>
  <p:tag name="ANNOTATION_FILL_ALPHA_17" val="50"/>
  <p:tag name="ANNOTATION_BORDER_WIDTH_17" val="2"/>
  <p:tag name="ANNOTATION_SLIDE_WIDTH_17" val="960"/>
  <p:tag name="ANNOTATION_SLIDE_HEIGHT_17" val="720"/>
  <p:tag name="ANNOTATION_TYPE_18" val="2"/>
  <p:tag name="ANNOTATION_START_18" val="131.6"/>
  <p:tag name="ANNOTATION_END_18" val="131.6"/>
  <p:tag name="ANNOTATION_TOP_18" val="-22"/>
  <p:tag name="ANNOTATION_LEFT_18" val="-22"/>
  <p:tag name="ANNOTATION_WIDTH_18" val="1004"/>
  <p:tag name="ANNOTATION_HEIGHT_18" val="764"/>
  <p:tag name="ANNOTATION_ANIMATION_18" val="4"/>
  <p:tag name="ANNOTATION_ROTATION_18" val="0"/>
  <p:tag name="ANNOTATION_SUB_TYPE_18" val="11"/>
  <p:tag name="ANNOTATION_LOOP_COUNT_18" val="1"/>
  <p:tag name="ANNOTATION_BOX_RADIUS_18" val="0"/>
  <p:tag name="ANNOTATION_SCALE_18" val="0"/>
  <p:tag name="ANNOTATION_BORDER_ALPHA_18" val="100"/>
  <p:tag name="ANNOTATION_BORDER_COLOR_18" val="255"/>
  <p:tag name="ANNOTATION_FILL_COLOR_18" val="855309"/>
  <p:tag name="ANNOTATION_FILL_ALPHA_18" val="50"/>
  <p:tag name="ANNOTATION_BORDER_WIDTH_18" val="2"/>
  <p:tag name="ANNOTATION_SLIDE_WIDTH_18" val="960"/>
  <p:tag name="ANNOTATION_SLIDE_HEIGHT_18" val="720"/>
  <p:tag name="ANNOTATION_TYPE_19" val="2"/>
  <p:tag name="ANNOTATION_START_19" val="131.6"/>
  <p:tag name="ANNOTATION_END_19" val="135.8"/>
  <p:tag name="ANNOTATION_TOP_19" val="261"/>
  <p:tag name="ANNOTATION_LEFT_19" val="64"/>
  <p:tag name="ANNOTATION_WIDTH_19" val="236"/>
  <p:tag name="ANNOTATION_HEIGHT_19" val="43"/>
  <p:tag name="ANNOTATION_ANIMATION_19" val="4"/>
  <p:tag name="ANNOTATION_ROTATION_19" val="0"/>
  <p:tag name="ANNOTATION_SUB_TYPE_19" val="11"/>
  <p:tag name="ANNOTATION_LOOP_COUNT_19" val="1"/>
  <p:tag name="ANNOTATION_BOX_RADIUS_19" val="5"/>
  <p:tag name="ANNOTATION_SCALE_19" val="0"/>
  <p:tag name="ANNOTATION_BORDER_ALPHA_19" val="100"/>
  <p:tag name="ANNOTATION_BORDER_COLOR_19" val="255"/>
  <p:tag name="ANNOTATION_FILL_COLOR_19" val="855309"/>
  <p:tag name="ANNOTATION_FILL_ALPHA_19" val="50"/>
  <p:tag name="ANNOTATION_BORDER_WIDTH_19" val="2"/>
  <p:tag name="ANNOTATION_SLIDE_WIDTH_19" val="960"/>
  <p:tag name="ANNOTATION_SLIDE_HEIGHT_19" val="720"/>
  <p:tag name="ANNOTATION_TYPE_20" val="2"/>
  <p:tag name="ANNOTATION_START_20" val="135.8"/>
  <p:tag name="ANNOTATION_END_20" val="135.8"/>
  <p:tag name="ANNOTATION_TOP_20" val="-22"/>
  <p:tag name="ANNOTATION_LEFT_20" val="-22"/>
  <p:tag name="ANNOTATION_WIDTH_20" val="1004"/>
  <p:tag name="ANNOTATION_HEIGHT_20" val="764"/>
  <p:tag name="ANNOTATION_ANIMATION_20" val="4"/>
  <p:tag name="ANNOTATION_ROTATION_20" val="0"/>
  <p:tag name="ANNOTATION_SUB_TYPE_20" val="11"/>
  <p:tag name="ANNOTATION_LOOP_COUNT_20" val="1"/>
  <p:tag name="ANNOTATION_BOX_RADIUS_20" val="0"/>
  <p:tag name="ANNOTATION_SCALE_20" val="0"/>
  <p:tag name="ANNOTATION_BORDER_ALPHA_20" val="100"/>
  <p:tag name="ANNOTATION_BORDER_COLOR_20" val="255"/>
  <p:tag name="ANNOTATION_FILL_COLOR_20" val="855309"/>
  <p:tag name="ANNOTATION_FILL_ALPHA_20" val="50"/>
  <p:tag name="ANNOTATION_BORDER_WIDTH_20" val="2"/>
  <p:tag name="ANNOTATION_SLIDE_WIDTH_20" val="960"/>
  <p:tag name="ANNOTATION_SLIDE_HEIGHT_20" val="720"/>
  <p:tag name="ANNOTATION_TYPE_21" val="2"/>
  <p:tag name="ANNOTATION_START_21" val="135.8"/>
  <p:tag name="ANNOTATION_TOP_21" val="454"/>
  <p:tag name="ANNOTATION_LEFT_21" val="74"/>
  <p:tag name="ANNOTATION_WIDTH_21" val="261"/>
  <p:tag name="ANNOTATION_HEIGHT_21" val="45"/>
  <p:tag name="ANNOTATION_ANIMATION_21" val="4"/>
  <p:tag name="ANNOTATION_ROTATION_21" val="0"/>
  <p:tag name="ANNOTATION_SUB_TYPE_21" val="11"/>
  <p:tag name="ANNOTATION_LOOP_COUNT_21" val="1"/>
  <p:tag name="ANNOTATION_BOX_RADIUS_21" val="5"/>
  <p:tag name="ANNOTATION_SCALE_21" val="0"/>
  <p:tag name="ANNOTATION_BORDER_ALPHA_21" val="100"/>
  <p:tag name="ANNOTATION_BORDER_COLOR_21" val="255"/>
  <p:tag name="ANNOTATION_FILL_COLOR_21" val="855309"/>
  <p:tag name="ANNOTATION_FILL_ALPHA_21" val="50"/>
  <p:tag name="ANNOTATION_BORDER_WIDTH_21" val="2"/>
  <p:tag name="ANNOTATION_SLIDE_WIDTH_21" val="960"/>
  <p:tag name="ANNOTATION_SLIDE_HEIGHT_21" val="720"/>
  <p:tag name="ANNOTATION_COUNT" val="21"/>
  <p:tag name="ARTICULATE_USED_LAYOUT" val="7"/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e99729aeb02468f9b649f6d0b4cb46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a3c259801c94970bf0b523264368f5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29"/>
  <p:tag name="ARTICULATE_USED_LAYOUT" val="7"/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21"/>
  <p:tag name="ORIGINAL_AUDIO_FILEPATH" val="C:\Ashraf\D\Ashraf 2\Lectures\Saudia\145-Zoo\Gamal-Lectures\New-Articulate\Lectures\Lecture-3 Viruses\s27.wav"/>
  <p:tag name="ELAPSEDTIME" val="0"/>
  <p:tag name="ARTICULATE_NAV_LEVEL" val="1"/>
  <p:tag name="ARTICULATE_SLIDE_PRESENTER_GUID" val="6339f724-5b27-40c9-b688-30ee228d6428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6339f724-5b27-40c9-b688-30ee228d6428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UDIO_ID" val="327"/>
  <p:tag name="ARTICULATE_AUDIO_RECORDED" val="1"/>
  <p:tag name="ELAPSEDTIME" val="76.7"/>
  <p:tag name="ANNOTATION_TYPE_1" val="0"/>
  <p:tag name="ANNOTATION_START_1" val="9.8"/>
  <p:tag name="ANNOTATION_END_1" val="18.6"/>
  <p:tag name="ANNOTATION_TOP_1" val="194"/>
  <p:tag name="ANNOTATION_LEFT_1" val="72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5287936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8.6"/>
  <p:tag name="ANNOTATION_END_2" val="27.6"/>
  <p:tag name="ANNOTATION_TOP_2" val="258"/>
  <p:tag name="ANNOTATION_LEFT_2" val="84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5287936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7.6"/>
  <p:tag name="ANNOTATION_END_3" val="33.4"/>
  <p:tag name="ANNOTATION_TOP_3" val="335"/>
  <p:tag name="ANNOTATION_LEFT_3" val="70"/>
  <p:tag name="ANNOTATION_WIDTH_3" val="66"/>
  <p:tag name="ANNOTATION_HEIGHT_3" val="66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5287936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3.4"/>
  <p:tag name="ANNOTATION_END_4" val="44.7"/>
  <p:tag name="ANNOTATION_TOP_4" val="405"/>
  <p:tag name="ANNOTATION_LEFT_4" val="79"/>
  <p:tag name="ANNOTATION_WIDTH_4" val="66"/>
  <p:tag name="ANNOTATION_HEIGHT_4" val="66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5287936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4.7"/>
  <p:tag name="ANNOTATION_END_5" val="46.0"/>
  <p:tag name="ANNOTATION_TOP_5" val="441"/>
  <p:tag name="ANNOTATION_LEFT_5" val="78"/>
  <p:tag name="ANNOTATION_WIDTH_5" val="66"/>
  <p:tag name="ANNOTATION_HEIGHT_5" val="66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5287936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6.0"/>
  <p:tag name="ANNOTATION_END_6" val="48.4"/>
  <p:tag name="ANNOTATION_TOP_6" val="438"/>
  <p:tag name="ANNOTATION_LEFT_6" val="348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5287936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8.4"/>
  <p:tag name="ANNOTATION_END_7" val="62.0"/>
  <p:tag name="ANNOTATION_TOP_7" val="436"/>
  <p:tag name="ANNOTATION_LEFT_7" val="80"/>
  <p:tag name="ANNOTATION_WIDTH_7" val="66"/>
  <p:tag name="ANNOTATION_HEIGHT_7" val="66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5287936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62.0"/>
  <p:tag name="ANNOTATION_END_8" val="65.1"/>
  <p:tag name="ANNOTATION_TOP_8" val="516"/>
  <p:tag name="ANNOTATION_LEFT_8" val="86"/>
  <p:tag name="ANNOTATION_WIDTH_8" val="66"/>
  <p:tag name="ANNOTATION_HEIGHT_8" val="66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5287936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65.1"/>
  <p:tag name="ANNOTATION_END_9" val="66.9"/>
  <p:tag name="ANNOTATION_TOP_9" val="582"/>
  <p:tag name="ANNOTATION_LEFT_9" val="82"/>
  <p:tag name="ANNOTATION_WIDTH_9" val="66"/>
  <p:tag name="ANNOTATION_HEIGHT_9" val="66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5287936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66.9"/>
  <p:tag name="ANNOTATION_END_10" val="69.5"/>
  <p:tag name="ANNOTATION_TOP_10" val="502"/>
  <p:tag name="ANNOTATION_LEFT_10" val="394"/>
  <p:tag name="ANNOTATION_WIDTH_10" val="66"/>
  <p:tag name="ANNOTATION_HEIGHT_10" val="66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5287936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9.5"/>
  <p:tag name="ANNOTATION_TOP_11" val="501"/>
  <p:tag name="ANNOTATION_LEFT_11" val="656"/>
  <p:tag name="ANNOTATION_WIDTH_11" val="66"/>
  <p:tag name="ANNOTATION_HEIGHT_11" val="66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5287936"/>
  <p:tag name="ANNOTATION_FILL_ALPHA_11" val="100"/>
  <p:tag name="ANNOTATION_BORDER_WIDTH_11" val="2"/>
  <p:tag name="ANNOTATION_SLIDE_WIDTH_11" val="960"/>
  <p:tag name="ANNOTATION_SLIDE_HEIGHT_11" val="720"/>
  <p:tag name="ANNOTATION_COUNT" val="11"/>
  <p:tag name="ARTICULATE_USED_LAYOUT" val="2"/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821ceb27e8a4b80bdc02a0f8a9a3b5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c66ba70b59046e48d03bbf5b3d3654d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14"/>
  <p:tag name="ARTICULATE_AUDIO_RECORDED" val="1"/>
  <p:tag name="ELAPSEDTIME" val="66.7"/>
  <p:tag name="ANNOTATION_TYPE_1" val="0"/>
  <p:tag name="ANNOTATION_START_1" val="11.2"/>
  <p:tag name="ANNOTATION_END_1" val="26.2"/>
  <p:tag name="ANNOTATION_TOP_1" val="330"/>
  <p:tag name="ANNOTATION_LEFT_1" val="68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16711680"/>
  <p:tag name="ANNOTATION_FILL_COLOR_1" val="25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6.2"/>
  <p:tag name="ANNOTATION_END_2" val="38.4"/>
  <p:tag name="ANNOTATION_TOP_2" val="462"/>
  <p:tag name="ANNOTATION_LEFT_2" val="4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16711680"/>
  <p:tag name="ANNOTATION_FILL_COLOR_2" val="25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8.4"/>
  <p:tag name="ANNOTATION_END_3" val="50.7"/>
  <p:tag name="ANNOTATION_TOP_3" val="539"/>
  <p:tag name="ANNOTATION_LEFT_3" val="58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16711680"/>
  <p:tag name="ANNOTATION_FILL_COLOR_3" val="25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50.7"/>
  <p:tag name="ANNOTATION_END_4" val="51.3"/>
  <p:tag name="ANNOTATION_TOP_4" val="501"/>
  <p:tag name="ANNOTATION_LEFT_4" val="690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16711680"/>
  <p:tag name="ANNOTATION_FILL_COLOR_4" val="25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51.3"/>
  <p:tag name="ANNOTATION_END_5" val="52.1"/>
  <p:tag name="ANNOTATION_TOP_5" val="449"/>
  <p:tag name="ANNOTATION_LEFT_5" val="70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16711680"/>
  <p:tag name="ANNOTATION_FILL_COLOR_5" val="25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2.1"/>
  <p:tag name="ANNOTATION_END_6" val="52.9"/>
  <p:tag name="ANNOTATION_TOP_6" val="413"/>
  <p:tag name="ANNOTATION_LEFT_6" val="763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16711680"/>
  <p:tag name="ANNOTATION_FILL_COLOR_6" val="25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52.9"/>
  <p:tag name="ANNOTATION_END_7" val="53.7"/>
  <p:tag name="ANNOTATION_TOP_7" val="460"/>
  <p:tag name="ANNOTATION_LEFT_7" val="77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16711680"/>
  <p:tag name="ANNOTATION_FILL_COLOR_7" val="25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53.7"/>
  <p:tag name="ANNOTATION_END_8" val="54.3"/>
  <p:tag name="ANNOTATION_TOP_8" val="493"/>
  <p:tag name="ANNOTATION_LEFT_8" val="675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16711680"/>
  <p:tag name="ANNOTATION_FILL_COLOR_8" val="25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54.3"/>
  <p:tag name="ANNOTATION_END_9" val="54.9"/>
  <p:tag name="ANNOTATION_TOP_9" val="525"/>
  <p:tag name="ANNOTATION_LEFT_9" val="636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16711680"/>
  <p:tag name="ANNOTATION_FILL_COLOR_9" val="25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54.9"/>
  <p:tag name="ANNOTATION_END_10" val="55.2"/>
  <p:tag name="ANNOTATION_TOP_10" val="448"/>
  <p:tag name="ANNOTATION_LEFT_10" val="670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16711680"/>
  <p:tag name="ANNOTATION_FILL_COLOR_10" val="25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55.2"/>
  <p:tag name="ANNOTATION_END_11" val="55.6"/>
  <p:tag name="ANNOTATION_TOP_11" val="451"/>
  <p:tag name="ANNOTATION_LEFT_11" val="689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16711680"/>
  <p:tag name="ANNOTATION_FILL_COLOR_11" val="25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55.6"/>
  <p:tag name="ANNOTATION_END_12" val="64.4"/>
  <p:tag name="ANNOTATION_TOP_12" val="415"/>
  <p:tag name="ANNOTATION_LEFT_12" val="697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16711680"/>
  <p:tag name="ANNOTATION_FILL_COLOR_12" val="255"/>
  <p:tag name="ANNOTATION_FILL_ALPHA_12" val="100"/>
  <p:tag name="ANNOTATION_BORDER_WIDTH_12" val="2"/>
  <p:tag name="ANNOTATION_SLIDE_WIDTH_12" val="960"/>
  <p:tag name="ANNOTATION_SLIDE_HEIGHT_12" val="720"/>
  <p:tag name="ANNOTATION_COUNT" val="12"/>
  <p:tag name="ARTICULATE_NAV_LEVEL" val="1"/>
  <p:tag name="ARTICULATE_SLIDE_PRESENTER_GUID" val="6339f724-5b27-40c9-b688-30ee228d642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4784</TotalTime>
  <Words>699</Words>
  <Application>Microsoft Office PowerPoint</Application>
  <PresentationFormat>On-screen Show (4:3)</PresentationFormat>
  <Paragraphs>121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MS PGothic</vt:lpstr>
      <vt:lpstr>MS PGothic</vt:lpstr>
      <vt:lpstr>Al-Mothnna</vt:lpstr>
      <vt:lpstr>Arial</vt:lpstr>
      <vt:lpstr>Arial Black</vt:lpstr>
      <vt:lpstr>Copperplate Gothic Bold</vt:lpstr>
      <vt:lpstr>Impact</vt:lpstr>
      <vt:lpstr>Wingdings</vt:lpstr>
      <vt:lpstr>Network</vt:lpstr>
      <vt:lpstr>Default Design</vt:lpstr>
      <vt:lpstr>PowerPoint Presentation</vt:lpstr>
      <vt:lpstr>PowerPoint Presentation</vt:lpstr>
      <vt:lpstr>Objectives</vt:lpstr>
      <vt:lpstr>The Cell: Discovery of the Cell</vt:lpstr>
      <vt:lpstr>The Cell Theory</vt:lpstr>
      <vt:lpstr>PowerPoint Presentation</vt:lpstr>
      <vt:lpstr>Domains of life</vt:lpstr>
      <vt:lpstr>Prokaryotic and eukaryotic cells      differ in size and complexity</vt:lpstr>
      <vt:lpstr>PowerPoint Presentation</vt:lpstr>
      <vt:lpstr>PowerPoint Presentation</vt:lpstr>
      <vt:lpstr>PowerPoint Presentation</vt:lpstr>
      <vt:lpstr>A)- Prokaryotes:</vt:lpstr>
      <vt:lpstr>1. Domain: Archaea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Ash Ahm</dc:creator>
  <cp:lastModifiedBy>Ashraf Alii</cp:lastModifiedBy>
  <cp:revision>626</cp:revision>
  <dcterms:created xsi:type="dcterms:W3CDTF">2005-10-01T18:57:57Z</dcterms:created>
  <dcterms:modified xsi:type="dcterms:W3CDTF">2022-06-28T08:59:55Z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Lecture 4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1729AEF1-3C68-4F68-B436-4C8CE0AB67C1</vt:lpwstr>
  </property>
  <property fmtid="{D5CDD505-2E9C-101B-9397-08002B2CF9AE}" pid="6" name="ArticulateProjectFull">
    <vt:lpwstr>D:\Ashraf\D\Faculty file\e-Larning\1433-1434\المحتوى الرقمي\109-Lectures\LMS-2\Lecture-4 The Cells\Lecture 4.ppta</vt:lpwstr>
  </property>
</Properties>
</file>