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notesSlides/notesSlide16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6" r:id="rId2"/>
    <p:sldId id="266" r:id="rId3"/>
    <p:sldId id="300" r:id="rId4"/>
    <p:sldId id="265" r:id="rId5"/>
    <p:sldId id="282" r:id="rId6"/>
    <p:sldId id="271" r:id="rId7"/>
    <p:sldId id="293" r:id="rId8"/>
    <p:sldId id="274" r:id="rId9"/>
    <p:sldId id="283" r:id="rId10"/>
    <p:sldId id="284" r:id="rId11"/>
    <p:sldId id="256" r:id="rId12"/>
    <p:sldId id="276" r:id="rId13"/>
    <p:sldId id="292" r:id="rId14"/>
    <p:sldId id="278" r:id="rId15"/>
    <p:sldId id="291" r:id="rId16"/>
    <p:sldId id="281" r:id="rId17"/>
    <p:sldId id="301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660066"/>
    <a:srgbClr val="663300"/>
    <a:srgbClr val="9966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6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76FCFB-1114-491A-B1C7-DAD2ED85C6A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27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7809C61-8928-47B5-8525-E798043BE5AC}" type="slidenum">
              <a:rPr lang="ar-SA" altLang="en-US"/>
              <a:pPr/>
              <a:t>10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73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03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88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281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85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75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2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50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FD920F4-44A3-4F7B-94D0-FF74CC554E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E3C66B-A1C5-4918-BE15-9E4F232A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F3FED48-2347-46DA-8FC4-262EB23E0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D49C67-FE2A-4D3C-A273-5AEEB1E4252E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63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577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50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3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760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FCFB-1114-491A-B1C7-DAD2ED85C6A8}" type="slidenum">
              <a:rPr lang="ar-SA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62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24547F1-9E02-4AD8-97D2-714DC4209790}" type="slidenum">
              <a:rPr lang="ar-SA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47AB-17B5-4838-96A3-4A283AD3EC33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4706825"/>
      </p:ext>
    </p:extLst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8DD4F-7D8C-4310-9DB3-1ED3B735C72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6950503"/>
      </p:ext>
    </p:extLst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A4D4-C1CD-4C77-A67A-B88FFF48C57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535684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B373-E176-4007-8161-1AF0DA903F0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67579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F1EAB-DB2B-41C7-BDA1-C057F01FAD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5411832"/>
      </p:ext>
    </p:extLst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B691E-0A23-4317-98A1-5EB34625A74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108641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2EAE-2BC6-48D9-8703-5FBF638A12F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4472567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9CB4-ED2A-4449-8582-AD44886D69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74249"/>
      </p:ext>
    </p:extLst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2B0AC-C5EF-4FAD-948A-627B6C17DE5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429066"/>
      </p:ext>
    </p:extLst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1B3D-6C3D-4FEC-A56F-DF1FD12B67A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15075"/>
      </p:ext>
    </p:extLst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FE7F0-17BC-4D1E-BA2F-A083D110A8E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656912"/>
      </p:ext>
    </p:extLst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10103AF-4E1C-4950-AE50-C2199DC67AA4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2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2.xml"/><Relationship Id="rId7" Type="http://schemas.openxmlformats.org/officeDocument/2006/relationships/image" Target="../media/image18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3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8.xml"/><Relationship Id="rId7" Type="http://schemas.openxmlformats.org/officeDocument/2006/relationships/image" Target="../media/image1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1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.xml"/><Relationship Id="rId7" Type="http://schemas.openxmlformats.org/officeDocument/2006/relationships/image" Target="../media/image1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image" Target="../media/image12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214812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438401" y="4953000"/>
            <a:ext cx="228600" cy="2286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28800" y="1524000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Differences</a:t>
            </a:r>
          </a:p>
          <a:p>
            <a:pPr eaLnBrk="1" hangingPunct="1">
              <a:spcBef>
                <a:spcPct val="10000"/>
              </a:spcBef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 wall – provides strength &amp; rigidity and is not found in animal cells.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chloroplasts that is photosynthetic and are not found in animal cells.</a:t>
            </a:r>
          </a:p>
          <a:p>
            <a:pPr lvl="2" eaLnBrk="1" hangingPunct="1">
              <a:spcBef>
                <a:spcPct val="10000"/>
              </a:spcBef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Animals have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Lysosomes, centrioles and flagella are not found in plants.</a:t>
            </a:r>
          </a:p>
          <a:p>
            <a:pPr lvl="2" eaLnBrk="1" hangingPunct="1">
              <a:spcBef>
                <a:spcPct val="1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Centrioles have important role in cell division.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  <a:effectLst>
            <a:outerShdw blurRad="63500" dist="45791" dir="2021404" algn="ctr" rotWithShape="0">
              <a:srgbClr val="FF0000"/>
            </a:outerShdw>
          </a:effec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5400" dirty="0">
                <a:ln w="11430"/>
                <a:solidFill>
                  <a:srgbClr val="0000FF"/>
                </a:solidFill>
                <a:latin typeface="Impact" panose="020B0806030902050204" pitchFamily="34" charset="0"/>
              </a:rPr>
              <a:t>The Cell Organelles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54163"/>
            <a:ext cx="9144000" cy="4694237"/>
          </a:xfrm>
        </p:spPr>
        <p:txBody>
          <a:bodyPr>
            <a:spAutoFit/>
          </a:bodyPr>
          <a:lstStyle/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most of the genes in an eukaryotic cell as it is the r</a:t>
            </a:r>
            <a:r>
              <a:rPr lang="en-US" sz="2000" b="1" dirty="0"/>
              <a:t>epository for genetic material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is separated from the cytoplasm by a double membrane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envelope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/>
          </a:p>
          <a:p>
            <a:pPr indent="-227013" eaLnBrk="1" hangingPunct="1">
              <a:lnSpc>
                <a:spcPct val="130000"/>
              </a:lnSpc>
              <a:tabLst>
                <a:tab pos="2743200" algn="l"/>
              </a:tabLst>
              <a:defRPr/>
            </a:pPr>
            <a:r>
              <a:rPr lang="en-US" sz="2000" b="1" dirty="0"/>
              <a:t>It directs activities of the cell.</a:t>
            </a:r>
          </a:p>
          <a:p>
            <a:pPr indent="-227013" eaLnBrk="1" hangingPunct="1">
              <a:lnSpc>
                <a:spcPct val="130000"/>
              </a:lnSpc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membrane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that allow macromolecules and particles to pass through.</a:t>
            </a: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7013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nuclear membrane is maintaining the shape of the nucleus.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F0D61C-6715-44B1-BB12-5A0BD681EAD4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4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b="9000"/>
          <a:stretch>
            <a:fillRect/>
          </a:stretch>
        </p:blipFill>
        <p:spPr bwMode="auto">
          <a:xfrm>
            <a:off x="4085455" y="1219200"/>
            <a:ext cx="5058545" cy="55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05_1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55256" y="1447800"/>
            <a:ext cx="403019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86422"/>
            <a:ext cx="8382000" cy="5595378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contains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chromatin fibers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are made up of </a:t>
            </a:r>
            <a:r>
              <a:rPr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and </a:t>
            </a:r>
            <a:r>
              <a:rPr lang="en-US" altLang="ja-JP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When the cell prepares to divide, the chromatin fibers coil up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condensed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be seen as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ja-JP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eukaryotic species has a characteristic number of chromosomes.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-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typical human cell has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sex cells or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(eggs and sperms) have only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directs protein synthesis by synthesizing messenger RNA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mRNA travels to the cytoplasm and combines with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translate its genetic message into the primary structure of a specific protein.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dark region</a:t>
            </a:r>
            <a:r>
              <a:rPr lang="ar-S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produces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76200"/>
            <a:ext cx="56388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nucleus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4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Contains the cell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genetic library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Ribosomes: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RNA-protein complexes,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composed of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two subunits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join and attach to mRNA </a:t>
            </a:r>
            <a:r>
              <a:rPr lang="en-US" sz="2000" b="1" dirty="0">
                <a:solidFill>
                  <a:srgbClr val="000000"/>
                </a:solidFill>
              </a:rPr>
              <a:t>to carry out protein synthesis.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So, it is the site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 assembly begins in the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is completed in the cytoplasm.</a:t>
            </a:r>
          </a:p>
        </p:txBody>
      </p:sp>
      <p:pic>
        <p:nvPicPr>
          <p:cNvPr id="74756" name="Picture 4" descr="05_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4999"/>
          <a:stretch>
            <a:fillRect/>
          </a:stretch>
        </p:blipFill>
        <p:spPr bwMode="auto">
          <a:xfrm>
            <a:off x="1143000" y="3862388"/>
            <a:ext cx="66294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50292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Ribosomes:  </a:t>
            </a:r>
            <a: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36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protein-making machine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1750"/>
            <a:ext cx="8839200" cy="6740307"/>
          </a:xfrm>
        </p:spPr>
        <p:txBody>
          <a:bodyPr>
            <a:spAutoFit/>
          </a:bodyPr>
          <a:lstStyle/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nucleus,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transcribed,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then binds to special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the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subunits inside the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nucleolus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subunits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pass out through the nuclear pores to the cytoplasm where they combine to form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Functional Ribosomes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they attach to an mRNA molecule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41313" indent="-268288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Cells that synthesize large quantities of proteins (e.g., pancreas) have large numbers of 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511175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Types of Ribosomes:-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Free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suspended in the cytosol and synthesize proteins that function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within the cytosol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511175" indent="-341313" eaLnBrk="1" hangingPunct="1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Bound ribosomes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 are attached to the outside of the endoplasmic reticulum.</a:t>
            </a: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Arial" charset="0"/>
              </a:rPr>
              <a:t>These synthesize proteins that are either included into membranes or for </a:t>
            </a:r>
            <a:r>
              <a:rPr lang="en-US" sz="2000" b="1" u="sng" dirty="0">
                <a:solidFill>
                  <a:srgbClr val="0000FF"/>
                </a:solidFill>
                <a:ea typeface="Arial" charset="0"/>
              </a:rPr>
              <a:t>secretion outside the cell</a:t>
            </a:r>
            <a:r>
              <a:rPr lang="en-US" sz="2000" b="1" u="sng" dirty="0">
                <a:solidFill>
                  <a:srgbClr val="000000"/>
                </a:solidFill>
                <a:ea typeface="Arial" charset="0"/>
              </a:rPr>
              <a:t>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1" t="40611" r="2542" b="8182"/>
          <a:stretch>
            <a:fillRect/>
          </a:stretch>
        </p:blipFill>
        <p:spPr bwMode="auto">
          <a:xfrm>
            <a:off x="5943600" y="2362200"/>
            <a:ext cx="281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B0AC-C5EF-4FAD-948A-627B6C17DE59}" type="slidenum">
              <a:rPr lang="ar-SA" altLang="en-US" smtClean="0"/>
              <a:pPr/>
              <a:t>17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0960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0" y="328379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668022" y="4727050"/>
            <a:ext cx="4207048" cy="109026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75809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811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8" y="1817026"/>
            <a:ext cx="4567532" cy="49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998876" y="1780060"/>
            <a:ext cx="4068924" cy="49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618341" y="963016"/>
            <a:ext cx="4399757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008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1644A16C-05F9-4E6E-BC98-1E41C2D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260" y="152400"/>
            <a:ext cx="3441940" cy="89296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D21A8D41-6B5E-401B-AF28-762BA7F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39" y="1371600"/>
            <a:ext cx="8229600" cy="5181601"/>
          </a:xfr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None/>
            </a:pPr>
            <a:endParaRPr lang="en-GB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 Organization.</a:t>
            </a: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Internal membranes compartmentalize the eukaryotic cell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Plant &amp; Animal Cells: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 and  Differences.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Organelles: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nucleus.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Nucleolus.</a:t>
            </a:r>
          </a:p>
          <a:p>
            <a:pPr marL="971550" lvl="1" indent="-514350">
              <a:buFontTx/>
              <a:buAutoNum type="arabicPeriod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Ribosomes  </a:t>
            </a:r>
          </a:p>
          <a:p>
            <a:pPr marL="1371600" lvl="2" indent="-222250">
              <a:buFont typeface="Wingdings" panose="05000000000000000000" pitchFamily="2" charset="2"/>
              <a:buChar char="§"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Ribosomes</a:t>
            </a: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1550" lvl="1" indent="-514350" eaLnBrk="1" hangingPunct="1">
              <a:buFontTx/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panose="020B0604020202020204" pitchFamily="34" charset="0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/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AF567796-6032-49E0-B36C-3486F30B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63C34B-BE5E-4D28-B58C-B8CB56971F75}" type="slidenum">
              <a:rPr lang="ar-SA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2495924"/>
      </p:ext>
    </p:extLst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5"/>
          <p:cNvGrpSpPr>
            <a:grpSpLocks/>
          </p:cNvGrpSpPr>
          <p:nvPr/>
        </p:nvGrpSpPr>
        <p:grpSpPr bwMode="auto">
          <a:xfrm>
            <a:off x="3429000" y="1600200"/>
            <a:ext cx="2514600" cy="1066800"/>
            <a:chOff x="2160" y="576"/>
            <a:chExt cx="1584" cy="672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2160" y="576"/>
              <a:ext cx="1584" cy="6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endParaRPr lang="en-US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256" y="624"/>
              <a:ext cx="139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Eu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True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b="1" dirty="0" err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Karyon</a:t>
              </a:r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anose="020B0604020202020204" pitchFamily="34" charset="0"/>
                  <a:ea typeface="+mn-ea"/>
                </a:rPr>
                <a:t> = Nucleus</a:t>
              </a:r>
              <a:endPara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09800" y="228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The Eukaryotic Cell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0" y="4221163"/>
            <a:ext cx="259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Animal Cell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715000" y="4144963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Cell</a:t>
            </a:r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743200" y="2743200"/>
            <a:ext cx="3962400" cy="1401763"/>
            <a:chOff x="1536" y="1344"/>
            <a:chExt cx="2496" cy="672"/>
          </a:xfrm>
        </p:grpSpPr>
        <p:sp>
          <p:nvSpPr>
            <p:cNvPr id="3083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8"/>
            <p:cNvSpPr>
              <a:spLocks noChangeShapeType="1"/>
            </p:cNvSpPr>
            <p:nvPr/>
          </p:nvSpPr>
          <p:spPr bwMode="auto">
            <a:xfrm>
              <a:off x="1536" y="1728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9"/>
            <p:cNvSpPr>
              <a:spLocks noChangeShapeType="1"/>
            </p:cNvSpPr>
            <p:nvPr/>
          </p:nvSpPr>
          <p:spPr bwMode="auto">
            <a:xfrm flipH="1">
              <a:off x="1536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0"/>
            <p:cNvSpPr>
              <a:spLocks noChangeShapeType="1"/>
            </p:cNvSpPr>
            <p:nvPr/>
          </p:nvSpPr>
          <p:spPr bwMode="auto">
            <a:xfrm flipH="1">
              <a:off x="4024" y="1728"/>
              <a:ext cx="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6200" y="53340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Compare  Animal and Plant cell</a:t>
            </a:r>
            <a:endParaRPr lang="en-GB" sz="320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53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n w="11430"/>
                <a:solidFill>
                  <a:srgbClr val="FF0000"/>
                </a:solidFill>
                <a:latin typeface="Impact" panose="020B0806030902050204" pitchFamily="34" charset="0"/>
              </a:rPr>
              <a:t>What are the functions of cell organelles </a:t>
            </a:r>
            <a:r>
              <a:rPr lang="en-GB" sz="3600" dirty="0">
                <a:ln w="11430"/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Organization</a:t>
            </a:r>
          </a:p>
        </p:txBody>
      </p:sp>
      <p:pic>
        <p:nvPicPr>
          <p:cNvPr id="4099" name="Picture 3" descr="FG02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2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04950"/>
            <a:ext cx="9144000" cy="52006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eukaryotic cell has internal membranes, which partition the cell into compartments.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These membranes also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participate in metabolism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 many enzymes are built into membranes.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general structure of a biological membrane is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 layer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phospholipids and diverse proteins.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type of membrane has a unique combination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 its specific functions.</a:t>
            </a:r>
          </a:p>
          <a:p>
            <a:pPr lvl="1" eaLnBrk="1" hangingPunct="1">
              <a:lnSpc>
                <a:spcPct val="130000"/>
              </a:lnSpc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those in the membranes of mitochondria function in cellular respiration.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</a:t>
            </a:r>
            <a:endParaRPr lang="en-US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19D201-3A94-4C54-8789-FBAFA38C5FE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8" t="81923" r="1076" b="4922"/>
          <a:stretch/>
        </p:blipFill>
        <p:spPr bwMode="auto">
          <a:xfrm>
            <a:off x="5867400" y="5943600"/>
            <a:ext cx="2514600" cy="8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ounded Rectangle 1"/>
          <p:cNvSpPr>
            <a:spLocks noChangeArrowheads="1"/>
          </p:cNvSpPr>
          <p:nvPr/>
        </p:nvSpPr>
        <p:spPr bwMode="auto">
          <a:xfrm>
            <a:off x="5867400" y="5926508"/>
            <a:ext cx="2514600" cy="83820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>
            <a:fillRect/>
          </a:stretch>
        </p:blipFill>
        <p:spPr bwMode="auto">
          <a:xfrm>
            <a:off x="152400" y="228600"/>
            <a:ext cx="8915400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38400" y="2413000"/>
            <a:ext cx="4686300" cy="3505200"/>
            <a:chOff x="1536" y="1520"/>
            <a:chExt cx="2952" cy="2208"/>
          </a:xfrm>
        </p:grpSpPr>
        <p:sp>
          <p:nvSpPr>
            <p:cNvPr id="7173" name="Rectangle 6"/>
            <p:cNvSpPr>
              <a:spLocks noChangeArrowheads="1"/>
            </p:cNvSpPr>
            <p:nvPr/>
          </p:nvSpPr>
          <p:spPr bwMode="auto">
            <a:xfrm>
              <a:off x="2688" y="3536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3728" y="3152"/>
              <a:ext cx="720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5" name="Rectangle 8"/>
            <p:cNvSpPr>
              <a:spLocks noChangeArrowheads="1"/>
            </p:cNvSpPr>
            <p:nvPr/>
          </p:nvSpPr>
          <p:spPr bwMode="auto">
            <a:xfrm>
              <a:off x="3576" y="1520"/>
              <a:ext cx="912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1536" y="3312"/>
              <a:ext cx="576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</p:grp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6289675" y="5410200"/>
            <a:ext cx="2667000" cy="8493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370888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Similarities</a:t>
            </a:r>
          </a:p>
          <a:p>
            <a:pPr eaLnBrk="1" hangingPunct="1">
              <a:buFontTx/>
              <a:buNone/>
              <a:defRPr/>
            </a:pP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eukaryotic cells</a:t>
            </a:r>
          </a:p>
          <a:p>
            <a:pPr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contain similar organelles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</a:rPr>
              <a:t>Both are surrounded by cell membrane</a:t>
            </a:r>
          </a:p>
          <a:p>
            <a:pPr lvl="1" eaLnBrk="1" hangingPunct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ea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Comparison: 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Plant &amp; Animal Cells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348d3be-710c-46ef-809c-bd34fd32da4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279214-d:\ashraf\d\faculty file\e-larning\1433-1434\المحتوى الرقمي\109-lectures\lms-2\lecture-6 cell-organelles\lecture 6.pptx"/>
  <p:tag name="ARTICULATE_PRESENTER_VERSION" val="7"/>
  <p:tag name="ARTICULATE_USED_PAGE_ORIENTATION" val="1"/>
  <p:tag name="ARTICULATE_USED_PAGE_SIZE" val="1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8f2baf50bed4c72a0cec5e6f0a21dd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a92f287cb34caa92d810fe26d595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206.5"/>
  <p:tag name="ANNOTATION_TYPE_1" val="0"/>
  <p:tag name="ANNOTATION_START_1" val="26.9"/>
  <p:tag name="ANNOTATION_END_1" val="36.3"/>
  <p:tag name="ANNOTATION_TOP_1" val="218"/>
  <p:tag name="ANNOTATION_LEFT_1" val="2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57.9"/>
  <p:tag name="ANNOTATION_TOP_2" val="425"/>
  <p:tag name="ANNOTATION_LEFT_2" val="2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60.7"/>
  <p:tag name="ANNOTATION_TOP_3" val="373"/>
  <p:tag name="ANNOTATION_LEFT_3" val="4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7"/>
  <p:tag name="ANNOTATION_END_4" val="63.8"/>
  <p:tag name="ANNOTATION_TOP_4" val="476"/>
  <p:tag name="ANNOTATION_LEFT_4" val="46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3.8"/>
  <p:tag name="ANNOTATION_END_5" val="65.5"/>
  <p:tag name="ANNOTATION_TOP_5" val="379"/>
  <p:tag name="ANNOTATION_LEFT_5" val="4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5"/>
  <p:tag name="ANNOTATION_END_6" val="67.8"/>
  <p:tag name="ANNOTATION_TOP_6" val="472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8"/>
  <p:tag name="ANNOTATION_END_7" val="75.3"/>
  <p:tag name="ANNOTATION_TOP_7" val="416"/>
  <p:tag name="ANNOTATION_LEFT_7" val="2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3"/>
  <p:tag name="ANNOTATION_END_8" val="82.7"/>
  <p:tag name="ANNOTATION_TOP_8" val="46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2.7"/>
  <p:tag name="ANNOTATION_END_9" val="85.4"/>
  <p:tag name="ANNOTATION_TOP_9" val="265"/>
  <p:tag name="ANNOTATION_LEFT_9" val="66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4"/>
  <p:tag name="ANNOTATION_END_10" val="88.1"/>
  <p:tag name="ANNOTATION_TOP_10" val="491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1"/>
  <p:tag name="ANNOTATION_END_11" val="91.1"/>
  <p:tag name="ANNOTATION_TOP_11" val="265"/>
  <p:tag name="ANNOTATION_LEFT_11" val="6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1"/>
  <p:tag name="ANNOTATION_END_12" val="93.0"/>
  <p:tag name="ANNOTATION_TOP_12" val="320"/>
  <p:tag name="ANNOTATION_LEFT_12" val="6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5.2"/>
  <p:tag name="ANNOTATION_TOP_13" val="337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2"/>
  <p:tag name="ANNOTATION_END_14" val="97.3"/>
  <p:tag name="ANNOTATION_TOP_14" val="352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3"/>
  <p:tag name="ANNOTATION_END_15" val="98.8"/>
  <p:tag name="ANNOTATION_TOP_15" val="373"/>
  <p:tag name="ANNOTATION_LEFT_15" val="7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8"/>
  <p:tag name="ANNOTATION_END_16" val="100.0"/>
  <p:tag name="ANNOTATION_TOP_16" val="394"/>
  <p:tag name="ANNOTATION_LEFT_16" val="7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11.5"/>
  <p:tag name="ANNOTATION_TOP_17" val="417"/>
  <p:tag name="ANNOTATION_LEFT_17" val="68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1.5"/>
  <p:tag name="ANNOTATION_END_18" val="118.0"/>
  <p:tag name="ANNOTATION_TOP_18" val="497"/>
  <p:tag name="ANNOTATION_LEFT_18" val="6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0"/>
  <p:tag name="ANNOTATION_END_19" val="119.9"/>
  <p:tag name="ANNOTATION_TOP_19" val="536"/>
  <p:tag name="ANNOTATION_LEFT_19" val="6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9.9"/>
  <p:tag name="ANNOTATION_END_20" val="121.4"/>
  <p:tag name="ANNOTATION_TOP_20" val="551"/>
  <p:tag name="ANNOTATION_LEFT_20" val="69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4"/>
  <p:tag name="ANNOTATION_END_21" val="124.0"/>
  <p:tag name="ANNOTATION_TOP_21" val="579"/>
  <p:tag name="ANNOTATION_LEFT_21" val="68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1"/>
  <p:tag name="ANNOTATION_TOP_22" val="612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1"/>
  <p:tag name="ANNOTATION_END_23" val="127.7"/>
  <p:tag name="ANNOTATION_TOP_23" val="634"/>
  <p:tag name="ANNOTATION_LEFT_23" val="67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7.7"/>
  <p:tag name="ANNOTATION_TOP_24" val="65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5f6f6b9afe497b82022318e01e25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1fd904a7a64f348eda4e9bcff0afb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57.4"/>
  <p:tag name="ANNOTATION_TYPE_1" val="0"/>
  <p:tag name="ANNOTATION_START_1" val="15.6"/>
  <p:tag name="ANNOTATION_END_1" val="34.7"/>
  <p:tag name="ANNOTATION_TOP_1" val="193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7"/>
  <p:tag name="ANNOTATION_END_2" val="60.7"/>
  <p:tag name="ANNOTATION_TOP_2" val="306"/>
  <p:tag name="ANNOTATION_LEFT_2" val="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0.7"/>
  <p:tag name="ANNOTATION_END_3" val="97.2"/>
  <p:tag name="ANNOTATION_TOP_3" val="425"/>
  <p:tag name="ANNOTATION_LEFT_3" val="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2"/>
  <p:tag name="ANNOTATION_END_4" val="125.5"/>
  <p:tag name="ANNOTATION_TOP_4" val="538"/>
  <p:tag name="ANNOTATION_LEFT_4" val="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5.5"/>
  <p:tag name="ANNOTATION_TOP_5" val="653"/>
  <p:tag name="ANNOTATION_LEFT_5" val="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e8ebe8033343128f2a01d11416276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02908844bb4b308e8b3626bbbfcb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ELAPSEDTIME" val="205.2"/>
  <p:tag name="ANNOTATION_TYPE_1" val="0"/>
  <p:tag name="ANNOTATION_START_1" val="25.1"/>
  <p:tag name="ANNOTATION_END_1" val="52.8"/>
  <p:tag name="ANNOTATION_TOP_1" val="600"/>
  <p:tag name="ANNOTATION_LEFT_1" val="5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8"/>
  <p:tag name="ANNOTATION_END_2" val="54.3"/>
  <p:tag name="ANNOTATION_TOP_2" val="39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55.5"/>
  <p:tag name="ANNOTATION_TOP_3" val="480"/>
  <p:tag name="ANNOTATION_LEFT_3" val="2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5.5"/>
  <p:tag name="ANNOTATION_END_4" val="64.2"/>
  <p:tag name="ANNOTATION_TOP_4" val="359"/>
  <p:tag name="ANNOTATION_LEFT_4" val="30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2"/>
  <p:tag name="ANNOTATION_END_5" val="69.8"/>
  <p:tag name="ANNOTATION_TOP_5" val="232"/>
  <p:tag name="ANNOTATION_LEFT_5" val="50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END_6" val="76.7"/>
  <p:tag name="ANNOTATION_TOP_6" val="355"/>
  <p:tag name="ANNOTATION_LEFT_6" val="3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78.5"/>
  <p:tag name="ANNOTATION_TOP_7" val="278"/>
  <p:tag name="ANNOTATION_LEFT_7" val="3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5"/>
  <p:tag name="ANNOTATION_END_8" val="79.2"/>
  <p:tag name="ANNOTATION_TOP_8" val="372"/>
  <p:tag name="ANNOTATION_LEFT_8" val="3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2"/>
  <p:tag name="ANNOTATION_END_9" val="83.1"/>
  <p:tag name="ANNOTATION_TOP_9" val="285"/>
  <p:tag name="ANNOTATION_LEFT_9" val="3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1"/>
  <p:tag name="ANNOTATION_END_10" val="88.5"/>
  <p:tag name="ANNOTATION_TOP_10" val="461"/>
  <p:tag name="ANNOTATION_LEFT_10" val="52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5"/>
  <p:tag name="ANNOTATION_END_11" val="89.3"/>
  <p:tag name="ANNOTATION_TOP_11" val="404"/>
  <p:tag name="ANNOTATION_LEFT_11" val="31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3"/>
  <p:tag name="ANNOTATION_END_12" val="90.2"/>
  <p:tag name="ANNOTATION_TOP_12" val="518"/>
  <p:tag name="ANNOTATION_LEFT_12" val="40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0.2"/>
  <p:tag name="ANNOTATION_END_13" val="100.1"/>
  <p:tag name="ANNOTATION_TOP_13" val="535"/>
  <p:tag name="ANNOTATION_LEFT_13" val="3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0.1"/>
  <p:tag name="ANNOTATION_END_14" val="106.9"/>
  <p:tag name="ANNOTATION_TOP_14" val="413"/>
  <p:tag name="ANNOTATION_LEFT_14" val="2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6.9"/>
  <p:tag name="ANNOTATION_END_15" val="116.7"/>
  <p:tag name="ANNOTATION_TOP_15" val="503"/>
  <p:tag name="ANNOTATION_LEFT_15" val="29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8.2"/>
  <p:tag name="ANNOTATION_TOP_16" val="493"/>
  <p:tag name="ANNOTATION_LEFT_16" val="34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8.2"/>
  <p:tag name="ANNOTATION_END_17" val="121.8"/>
  <p:tag name="ANNOTATION_TOP_17" val="501"/>
  <p:tag name="ANNOTATION_LEFT_17" val="35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8"/>
  <p:tag name="ANNOTATION_END_18" val="125.9"/>
  <p:tag name="ANNOTATION_TOP_18" val="417"/>
  <p:tag name="ANNOTATION_LEFT_18" val="2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5.9"/>
  <p:tag name="ANNOTATION_END_19" val="127.2"/>
  <p:tag name="ANNOTATION_TOP_19" val="493"/>
  <p:tag name="ANNOTATION_LEFT_19" val="34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7.2"/>
  <p:tag name="ANNOTATION_END_20" val="136.1"/>
  <p:tag name="ANNOTATION_TOP_20" val="415"/>
  <p:tag name="ANNOTATION_LEFT_20" val="24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6.1"/>
  <p:tag name="ANNOTATION_END_21" val="139.7"/>
  <p:tag name="ANNOTATION_TOP_21" val="458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9.7"/>
  <p:tag name="ANNOTATION_END_22" val="141.1"/>
  <p:tag name="ANNOTATION_TOP_22" val="454"/>
  <p:tag name="ANNOTATION_LEFT_22" val="3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1.1"/>
  <p:tag name="ANNOTATION_END_23" val="142.2"/>
  <p:tag name="ANNOTATION_TOP_23" val="465"/>
  <p:tag name="ANNOTATION_LEFT_23" val="3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2"/>
  <p:tag name="ANNOTATION_END_24" val="154.2"/>
  <p:tag name="ANNOTATION_TOP_24" val="449"/>
  <p:tag name="ANNOTATION_LEFT_24" val="35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2"/>
  <p:tag name="ANNOTATION_END_25" val="173.4"/>
  <p:tag name="ANNOTATION_TOP_25" val="650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3.4"/>
  <p:tag name="ANNOTATION_END_26" val="178.2"/>
  <p:tag name="ANNOTATION_TOP_26" val="671"/>
  <p:tag name="ANNOTATION_LEFT_26" val="62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8.2"/>
  <p:tag name="ANNOTATION_END_27" val="186.1"/>
  <p:tag name="ANNOTATION_TOP_27" val="685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6.1"/>
  <p:tag name="ANNOTATION_END_28" val="188.4"/>
  <p:tag name="ANNOTATION_TOP_28" val="701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4"/>
  <p:tag name="ANNOTATION_END_29" val="189.5"/>
  <p:tag name="ANNOTATION_TOP_29" val="241"/>
  <p:tag name="ANNOTATION_LEFT_29" val="2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5"/>
  <p:tag name="ANNOTATION_END_30" val="190.8"/>
  <p:tag name="ANNOTATION_TOP_30" val="206"/>
  <p:tag name="ANNOTATION_LEFT_30" val="45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0.8"/>
  <p:tag name="ANNOTATION_TOP_31" val="308"/>
  <p:tag name="ANNOTATION_LEFT_31" val="2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23.8"/>
  <p:tag name="ANNOTATION_TYPE_1" val="0"/>
  <p:tag name="ANNOTATION_START_1" val="26.4"/>
  <p:tag name="ANNOTATION_END_1" val="27.9"/>
  <p:tag name="ANNOTATION_TOP_1" val="269"/>
  <p:tag name="ANNOTATION_LEFT_1" val="6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9"/>
  <p:tag name="ANNOTATION_END_2" val="28.7"/>
  <p:tag name="ANNOTATION_TOP_2" val="302"/>
  <p:tag name="ANNOTATION_LEFT_2" val="4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7"/>
  <p:tag name="ANNOTATION_END_3" val="29.3"/>
  <p:tag name="ANNOTATION_TOP_3" val="295"/>
  <p:tag name="ANNOTATION_LEFT_3" val="4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3"/>
  <p:tag name="ANNOTATION_END_4" val="50.3"/>
  <p:tag name="ANNOTATION_TOP_4" val="315"/>
  <p:tag name="ANNOTATION_LEFT_4" val="35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0.3"/>
  <p:tag name="ANNOTATION_END_5" val="51.2"/>
  <p:tag name="ANNOTATION_TOP_5" val="421"/>
  <p:tag name="ANNOTATION_LEFT_5" val="4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2.2"/>
  <p:tag name="ANNOTATION_TOP_6" val="360"/>
  <p:tag name="ANNOTATION_LEFT_6" val="5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2"/>
  <p:tag name="ANNOTATION_END_7" val="55.3"/>
  <p:tag name="ANNOTATION_TOP_7" val="369"/>
  <p:tag name="ANNOTATION_LEFT_7" val="3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5.3"/>
  <p:tag name="ANNOTATION_END_8" val="59.1"/>
  <p:tag name="ANNOTATION_TOP_8" val="557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1"/>
  <p:tag name="ANNOTATION_END_9" val="59.9"/>
  <p:tag name="ANNOTATION_TOP_9" val="395"/>
  <p:tag name="ANNOTATION_LEFT_9" val="2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9"/>
  <p:tag name="ANNOTATION_END_10" val="60.9"/>
  <p:tag name="ANNOTATION_TOP_10" val="353"/>
  <p:tag name="ANNOTATION_LEFT_10" val="2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9"/>
  <p:tag name="ANNOTATION_END_11" val="62.0"/>
  <p:tag name="ANNOTATION_TOP_11" val="205"/>
  <p:tag name="ANNOTATION_LEFT_11" val="20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3.3"/>
  <p:tag name="ANNOTATION_TOP_12" val="115"/>
  <p:tag name="ANNOTATION_LEFT_12" val="41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3"/>
  <p:tag name="ANNOTATION_END_13" val="64.3"/>
  <p:tag name="ANNOTATION_TOP_13" val="415"/>
  <p:tag name="ANNOTATION_LEFT_13" val="6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3"/>
  <p:tag name="ANNOTATION_END_14" val="76.4"/>
  <p:tag name="ANNOTATION_TOP_14" val="438"/>
  <p:tag name="ANNOTATION_LEFT_14" val="53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6.4"/>
  <p:tag name="ANNOTATION_END_15" val="77.5"/>
  <p:tag name="ANNOTATION_TOP_15" val="614"/>
  <p:tag name="ANNOTATION_LEFT_15" val="5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7.5"/>
  <p:tag name="ANNOTATION_END_16" val="81.6"/>
  <p:tag name="ANNOTATION_TOP_16" val="607"/>
  <p:tag name="ANNOTATION_LEFT_16" val="4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1.6"/>
  <p:tag name="ANNOTATION_END_17" val="82.3"/>
  <p:tag name="ANNOTATION_TOP_17" val="506"/>
  <p:tag name="ANNOTATION_LEFT_17" val="4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3"/>
  <p:tag name="ANNOTATION_END_18" val="82.9"/>
  <p:tag name="ANNOTATION_TOP_18" val="500"/>
  <p:tag name="ANNOTATION_LEFT_18" val="4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2.9"/>
  <p:tag name="ANNOTATION_END_19" val="84.1"/>
  <p:tag name="ANNOTATION_TOP_19" val="474"/>
  <p:tag name="ANNOTATION_LEFT_19" val="51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4.1"/>
  <p:tag name="ANNOTATION_END_20" val="84.7"/>
  <p:tag name="ANNOTATION_TOP_20" val="392"/>
  <p:tag name="ANNOTATION_LEFT_20" val="27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4.7"/>
  <p:tag name="ANNOTATION_END_21" val="99.8"/>
  <p:tag name="ANNOTATION_TOP_21" val="421"/>
  <p:tag name="ANNOTATION_LEFT_21" val="27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9.8"/>
  <p:tag name="ANNOTATION_END_22" val="100.6"/>
  <p:tag name="ANNOTATION_TOP_22" val="182"/>
  <p:tag name="ANNOTATION_LEFT_22" val="2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6"/>
  <p:tag name="ANNOTATION_END_23" val="102.4"/>
  <p:tag name="ANNOTATION_TOP_23" val="73"/>
  <p:tag name="ANNOTATION_LEFT_23" val="36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2.4"/>
  <p:tag name="ANNOTATION_END_24" val="102.7"/>
  <p:tag name="ANNOTATION_TOP_24" val="468"/>
  <p:tag name="ANNOTATION_LEFT_24" val="51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7"/>
  <p:tag name="ANNOTATION_END_25" val="103.6"/>
  <p:tag name="ANNOTATION_TOP_25" val="459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6"/>
  <p:tag name="ANNOTATION_END_26" val="104.3"/>
  <p:tag name="ANNOTATION_TOP_26" val="498"/>
  <p:tag name="ANNOTATION_LEFT_26" val="5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4.3"/>
  <p:tag name="ANNOTATION_END_27" val="105.1"/>
  <p:tag name="ANNOTATION_TOP_27" val="501"/>
  <p:tag name="ANNOTATION_LEFT_27" val="45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5.1"/>
  <p:tag name="ANNOTATION_END_28" val="105.6"/>
  <p:tag name="ANNOTATION_TOP_28" val="410"/>
  <p:tag name="ANNOTATION_LEFT_28" val="3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5.6"/>
  <p:tag name="ANNOTATION_TOP_29" val="392"/>
  <p:tag name="ANNOTATION_LEFT_29" val="2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27.8"/>
  <p:tag name="ANNOTATION_TYPE_1" val="0"/>
  <p:tag name="ANNOTATION_START_1" val="8.9"/>
  <p:tag name="ANNOTATION_END_1" val="13.0"/>
  <p:tag name="ANNOTATION_TOP_1" val="277"/>
  <p:tag name="ANNOTATION_LEFT_1" val="7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9.6"/>
  <p:tag name="ANNOTATION_TOP_2" val="400"/>
  <p:tag name="ANNOTATION_LEFT_2" val="7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6"/>
  <p:tag name="ANNOTATION_TOP_3" val="510"/>
  <p:tag name="ANNOTATION_LEFT_3" val="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ac548b4b6411b9b97f7610400e88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db5716fb504b9b9a96ee51951266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0.9"/>
  <p:tag name="ANNOTATION_TYPE_1" val="0"/>
  <p:tag name="ANNOTATION_START_1" val="6.0"/>
  <p:tag name="ANNOTATION_END_1" val="9.1"/>
  <p:tag name="ANNOTATION_TOP_1" val="328"/>
  <p:tag name="ANNOTATION_LEFT_1" val="1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1"/>
  <p:tag name="ANNOTATION_END_2" val="17.4"/>
  <p:tag name="ANNOTATION_TOP_2" val="408"/>
  <p:tag name="ANNOTATION_LEFT_2" val="15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8.6"/>
  <p:tag name="ANNOTATION_TOP_3" val="410"/>
  <p:tag name="ANNOTATION_LEFT_3" val="28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27.7"/>
  <p:tag name="ANNOTATION_TOP_4" val="410"/>
  <p:tag name="ANNOTATION_LEFT_4" val="5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7"/>
  <p:tag name="ANNOTATION_END_5" val="31.0"/>
  <p:tag name="ANNOTATION_TOP_5" val="529"/>
  <p:tag name="ANNOTATION_LEFT_5" val="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0"/>
  <p:tag name="ANNOTATION_END_6" val="32.3"/>
  <p:tag name="ANNOTATION_TOP_6" val="575"/>
  <p:tag name="ANNOTATION_LEFT_6" val="34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3.4"/>
  <p:tag name="ANNOTATION_TOP_7" val="576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4"/>
  <p:tag name="ANNOTATION_END_8" val="37.8"/>
  <p:tag name="ANNOTATION_TOP_8" val="571"/>
  <p:tag name="ANNOTATION_LEFT_8" val="7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8"/>
  <p:tag name="ANNOTATION_END_9" val="45.2"/>
  <p:tag name="ANNOTATION_TOP_9" val="653"/>
  <p:tag name="ANNOTATION_LEFT_9" val="2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f301f2a0964a6cb54ba27250aef18b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026ba506494dc5a1d6a1a534ffdd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35.9"/>
  <p:tag name="ANNOTATION_COUNT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34.1"/>
  <p:tag name="ANNOTATION_TYPE_1" val="0"/>
  <p:tag name="ANNOTATION_START_1" val="14.9"/>
  <p:tag name="ANNOTATION_END_1" val="36.1"/>
  <p:tag name="ANNOTATION_TOP_1" val="61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1"/>
  <p:tag name="ANNOTATION_END_2" val="54.3"/>
  <p:tag name="ANNOTATION_TOP_2" val="192"/>
  <p:tag name="ANNOTATION_LEFT_2" val="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3"/>
  <p:tag name="ANNOTATION_END_3" val="77.2"/>
  <p:tag name="ANNOTATION_TOP_3" val="307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2"/>
  <p:tag name="ANNOTATION_END_4" val="85.2"/>
  <p:tag name="ANNOTATION_TOP_4" val="429"/>
  <p:tag name="ANNOTATION_LEFT_4" val="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2"/>
  <p:tag name="ANNOTATION_END_5" val="89.6"/>
  <p:tag name="ANNOTATION_TOP_5" val="506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9.6"/>
  <p:tag name="ANNOTATION_END_6" val="119.3"/>
  <p:tag name="ANNOTATION_TOP_6" val="510"/>
  <p:tag name="ANNOTATION_LEFT_6" val="4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TOP_7" val="624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1b05eae4df4c3ca4b4f994dae39eb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0491bddf6d44faa4f1998e978e65b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4.9"/>
  <p:tag name="ANNOTATION_TYPE_1" val="0"/>
  <p:tag name="ANNOTATION_START_1" val="5.8"/>
  <p:tag name="ANNOTATION_END_1" val="7.8"/>
  <p:tag name="ANNOTATION_TOP_1" val="311"/>
  <p:tag name="ANNOTATION_LEFT_1" val="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8"/>
  <p:tag name="ANNOTATION_END_2" val="11.7"/>
  <p:tag name="ANNOTATION_TOP_2" val="314"/>
  <p:tag name="ANNOTATION_LEFT_2" val="15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7"/>
  <p:tag name="ANNOTATION_END_3" val="12.4"/>
  <p:tag name="ANNOTATION_TOP_3" val="381"/>
  <p:tag name="ANNOTATION_LEFT_3" val="1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4"/>
  <p:tag name="ANNOTATION_END_4" val="12.8"/>
  <p:tag name="ANNOTATION_TOP_4" val="323"/>
  <p:tag name="ANNOTATION_LEFT_4" val="1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8"/>
  <p:tag name="ANNOTATION_END_5" val="16.6"/>
  <p:tag name="ANNOTATION_TOP_5" val="281"/>
  <p:tag name="ANNOTATION_LEFT_5" val="1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6"/>
  <p:tag name="ANNOTATION_END_6" val="18.2"/>
  <p:tag name="ANNOTATION_TOP_6" val="264"/>
  <p:tag name="ANNOTATION_LEFT_6" val="2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2"/>
  <p:tag name="ANNOTATION_END_7" val="19.7"/>
  <p:tag name="ANNOTATION_TOP_7" val="309"/>
  <p:tag name="ANNOTATION_LEFT_7" val="2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.7"/>
  <p:tag name="ANNOTATION_END_8" val="21.4"/>
  <p:tag name="ANNOTATION_TOP_8" val="253"/>
  <p:tag name="ANNOTATION_LEFT_8" val="2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1.4"/>
  <p:tag name="ANNOTATION_END_9" val="22.6"/>
  <p:tag name="ANNOTATION_TOP_9" val="251"/>
  <p:tag name="ANNOTATION_LEFT_9" val="2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9"/>
  <p:tag name="ANNOTATION_TOP_10" val="333"/>
  <p:tag name="ANNOTATION_LEFT_10" val="29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9"/>
  <p:tag name="ANNOTATION_END_11" val="46.6"/>
  <p:tag name="ANNOTATION_TOP_11" val="340"/>
  <p:tag name="ANNOTATION_LEFT_11" val="3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6.6"/>
  <p:tag name="ANNOTATION_END_12" val="51.8"/>
  <p:tag name="ANNOTATION_TOP_12" val="373"/>
  <p:tag name="ANNOTATION_LEFT_12" val="4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8"/>
  <p:tag name="ANNOTATION_END_13" val="56.1"/>
  <p:tag name="ANNOTATION_TOP_13" val="408"/>
  <p:tag name="ANNOTATION_LEFT_13" val="5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1"/>
  <p:tag name="ANNOTATION_END_14" val="57.6"/>
  <p:tag name="ANNOTATION_TOP_14" val="352"/>
  <p:tag name="ANNOTATION_LEFT_14" val="4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6"/>
  <p:tag name="ANNOTATION_END_15" val="58.3"/>
  <p:tag name="ANNOTATION_TOP_15" val="275"/>
  <p:tag name="ANNOTATION_LEFT_15" val="56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58.9"/>
  <p:tag name="ANNOTATION_TOP_16" val="311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8.9"/>
  <p:tag name="ANNOTATION_END_17" val="59.8"/>
  <p:tag name="ANNOTATION_TOP_17" val="366"/>
  <p:tag name="ANNOTATION_LEFT_17" val="5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9.8"/>
  <p:tag name="ANNOTATION_END_18" val="65.3"/>
  <p:tag name="ANNOTATION_TOP_18" val="354"/>
  <p:tag name="ANNOTATION_LEFT_18" val="5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5.3"/>
  <p:tag name="ANNOTATION_END_19" val="68.4"/>
  <p:tag name="ANNOTATION_TOP_19" val="239"/>
  <p:tag name="ANNOTATION_LEFT_19" val="4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68.4"/>
  <p:tag name="ANNOTATION_END_20" val="73.6"/>
  <p:tag name="ANNOTATION_TOP_20" val="318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6"/>
  <p:tag name="ANNOTATION_END_21" val="102.7"/>
  <p:tag name="ANNOTATION_TOP_21" val="278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2.7"/>
  <p:tag name="ANNOTATION_END_22" val="110.6"/>
  <p:tag name="ANNOTATION_TOP_22" val="395"/>
  <p:tag name="ANNOTATION_LEFT_22" val="6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6"/>
  <p:tag name="ANNOTATION_END_23" val="117.7"/>
  <p:tag name="ANNOTATION_TOP_23" val="272"/>
  <p:tag name="ANNOTATION_LEFT_23" val="7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7"/>
  <p:tag name="ANNOTATION_END_24" val="118.3"/>
  <p:tag name="ANNOTATION_TOP_24" val="243"/>
  <p:tag name="ANNOTATION_LEFT_24" val="7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8.3"/>
  <p:tag name="ANNOTATION_END_25" val="118.9"/>
  <p:tag name="ANNOTATION_TOP_25" val="233"/>
  <p:tag name="ANNOTATION_LEFT_25" val="81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8.9"/>
  <p:tag name="ANNOTATION_END_26" val="119.5"/>
  <p:tag name="ANNOTATION_TOP_26" val="221"/>
  <p:tag name="ANNOTATION_LEFT_26" val="84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9.5"/>
  <p:tag name="ANNOTATION_END_27" val="120.2"/>
  <p:tag name="ANNOTATION_TOP_27" val="242"/>
  <p:tag name="ANNOTATION_LEFT_27" val="8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0.2"/>
  <p:tag name="ANNOTATION_END_28" val="121.5"/>
  <p:tag name="ANNOTATION_TOP_28" val="282"/>
  <p:tag name="ANNOTATION_LEFT_28" val="8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1.5"/>
  <p:tag name="ANNOTATION_END_29" val="122.4"/>
  <p:tag name="ANNOTATION_TOP_29" val="303"/>
  <p:tag name="ANNOTATION_LEFT_29" val="63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2.4"/>
  <p:tag name="ANNOTATION_END_30" val="125.5"/>
  <p:tag name="ANNOTATION_TOP_30" val="275"/>
  <p:tag name="ANNOTATION_LEFT_30" val="62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5.5"/>
  <p:tag name="ANNOTATION_END_31" val="126.4"/>
  <p:tag name="ANNOTATION_TOP_31" val="462"/>
  <p:tag name="ANNOTATION_LEFT_31" val="7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6.4"/>
  <p:tag name="ANNOTATION_END_32" val="129.0"/>
  <p:tag name="ANNOTATION_TOP_32" val="461"/>
  <p:tag name="ANNOTATION_LEFT_32" val="78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9.0"/>
  <p:tag name="ANNOTATION_END_33" val="129.5"/>
  <p:tag name="ANNOTATION_TOP_33" val="451"/>
  <p:tag name="ANNOTATION_LEFT_33" val="79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9.5"/>
  <p:tag name="ANNOTATION_END_34" val="130.2"/>
  <p:tag name="ANNOTATION_TOP_34" val="455"/>
  <p:tag name="ANNOTATION_LEFT_34" val="82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0.2"/>
  <p:tag name="ANNOTATION_END_35" val="130.9"/>
  <p:tag name="ANNOTATION_TOP_35" val="458"/>
  <p:tag name="ANNOTATION_LEFT_35" val="84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0.9"/>
  <p:tag name="ANNOTATION_END_36" val="132.1"/>
  <p:tag name="ANNOTATION_TOP_36" val="485"/>
  <p:tag name="ANNOTATION_LEFT_36" val="85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2.1"/>
  <p:tag name="ANNOTATION_END_37" val="134.4"/>
  <p:tag name="ANNOTATION_TOP_37" val="552"/>
  <p:tag name="ANNOTATION_LEFT_37" val="53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4.4"/>
  <p:tag name="ANNOTATION_TOP_38" val="576"/>
  <p:tag name="ANNOTATION_LEFT_38" val="57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52c514f611421cb124d14942412f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7f2c11c71f4f5a91764fe40a7a442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459.2"/>
  <p:tag name="ANNOTATION_TYPE_1" val="0"/>
  <p:tag name="ANNOTATION_START_1" val="9.1"/>
  <p:tag name="ANNOTATION_END_1" val="10.9"/>
  <p:tag name="ANNOTATION_TOP_1" val="146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9"/>
  <p:tag name="ANNOTATION_END_2" val="16.0"/>
  <p:tag name="ANNOTATION_TOP_2" val="149"/>
  <p:tag name="ANNOTATION_LEFT_2" val="3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0"/>
  <p:tag name="ANNOTATION_END_3" val="21.9"/>
  <p:tag name="ANNOTATION_TOP_3" val="18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21.9"/>
  <p:tag name="ANNOTATION_END_4" val="21.9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1.9"/>
  <p:tag name="ANNOTATION_END_5" val="28.1"/>
  <p:tag name="ANNOTATION_TOP_5" val="129"/>
  <p:tag name="ANNOTATION_LEFT_5" val="358"/>
  <p:tag name="ANNOTATION_WIDTH_5" val="509"/>
  <p:tag name="ANNOTATION_HEIGHT_5" val="59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5296274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8.1"/>
  <p:tag name="ANNOTATION_END_6" val="28.1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8.1"/>
  <p:tag name="ANNOTATION_END_7" val="39.0"/>
  <p:tag name="ANNOTATION_TOP_7" val="163"/>
  <p:tag name="ANNOTATION_LEFT_7" val="66"/>
  <p:tag name="ANNOTATION_WIDTH_7" val="259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9.0"/>
  <p:tag name="ANNOTATION_END_8" val="40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40.2"/>
  <p:tag name="ANNOTATION_END_9" val="43.1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0"/>
  <p:tag name="ANNOTATION_START_10" val="43.1"/>
  <p:tag name="ANNOTATION_END_10" val="46.3"/>
  <p:tag name="ANNOTATION_TOP_10" val="154"/>
  <p:tag name="ANNOTATION_LEFT_10" val="3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3"/>
  <p:tag name="ANNOTATION_END_11" val="54.3"/>
  <p:tag name="ANNOTATION_TOP_11" val="235"/>
  <p:tag name="ANNOTATION_LEFT_11" val="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56.9"/>
  <p:tag name="ANNOTATION_TOP_12" val="236"/>
  <p:tag name="ANNOTATION_LEFT_12" val="56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6.9"/>
  <p:tag name="ANNOTATION_END_13" val="59.6"/>
  <p:tag name="ANNOTATION_TOP_13" val="232"/>
  <p:tag name="ANNOTATION_LEFT_13" val="77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6"/>
  <p:tag name="ANNOTATION_TOP_14" val="275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6"/>
  <p:tag name="ANNOTATION_END_15" val="73.9"/>
  <p:tag name="ANNOTATION_TOP_15" val="275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3.1"/>
  <p:tag name="ANNOTATION_END_16" val="178.2"/>
  <p:tag name="ANNOTATION_TOP_16" val="318"/>
  <p:tag name="ANNOTATION_LEFT_16" val="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8.2"/>
  <p:tag name="ANNOTATION_END_17" val="180.6"/>
  <p:tag name="ANNOTATION_TOP_17" val="400"/>
  <p:tag name="ANNOTATION_LEFT_17" val="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80.6"/>
  <p:tag name="ANNOTATION_END_18" val="182.8"/>
  <p:tag name="ANNOTATION_TOP_18" val="396"/>
  <p:tag name="ANNOTATION_LEFT_18" val="38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2.8"/>
  <p:tag name="ANNOTATION_END_19" val="189.5"/>
  <p:tag name="ANNOTATION_TOP_19" val="398"/>
  <p:tag name="ANNOTATION_LEFT_19" val="32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9.5"/>
  <p:tag name="ANNOTATION_END_20" val="194.4"/>
  <p:tag name="ANNOTATION_TOP_20" val="401"/>
  <p:tag name="ANNOTATION_LEFT_20" val="57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94.4"/>
  <p:tag name="ANNOTATION_END_21" val="269.6"/>
  <p:tag name="ANNOTATION_TOP_21" val="406"/>
  <p:tag name="ANNOTATION_LEFT_21" val="84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9.6"/>
  <p:tag name="ANNOTATION_END_22" val="283.0"/>
  <p:tag name="ANNOTATION_TOP_22" val="477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83.0"/>
  <p:tag name="ANNOTATION_END_23" val="286.8"/>
  <p:tag name="ANNOTATION_TOP_23" val="485"/>
  <p:tag name="ANNOTATION_LEFT_23" val="60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86.8"/>
  <p:tag name="ANNOTATION_END_24" val="311.8"/>
  <p:tag name="ANNOTATION_TOP_24" val="515"/>
  <p:tag name="ANNOTATION_LEFT_24" val="29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11.8"/>
  <p:tag name="ANNOTATION_END_25" val="315.1"/>
  <p:tag name="ANNOTATION_TOP_25" val="563"/>
  <p:tag name="ANNOTATION_LEFT_25" val="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15.1"/>
  <p:tag name="ANNOTATION_END_26" val="315.8"/>
  <p:tag name="ANNOTATION_TOP_26" val="565"/>
  <p:tag name="ANNOTATION_LEFT_26" val="62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15.8"/>
  <p:tag name="ANNOTATION_END_27" val="318.1"/>
  <p:tag name="ANNOTATION_TOP_27" val="563"/>
  <p:tag name="ANNOTATION_LEFT_27" val="8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18.1"/>
  <p:tag name="ANNOTATION_END_28" val="321.3"/>
  <p:tag name="ANNOTATION_TOP_28" val="606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21.3"/>
  <p:tag name="ANNOTATION_END_29" val="323.9"/>
  <p:tag name="ANNOTATION_TOP_29" val="602"/>
  <p:tag name="ANNOTATION_LEFT_29" val="59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3.9"/>
  <p:tag name="ANNOTATION_END_30" val="328.8"/>
  <p:tag name="ANNOTATION_TOP_30" val="640"/>
  <p:tag name="ANNOTATION_LEFT_30" val="12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28.8"/>
  <p:tag name="ANNOTATION_END_31" val="330.0"/>
  <p:tag name="ANNOTATION_TOP_31" val="677"/>
  <p:tag name="ANNOTATION_LEFT_31" val="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30.0"/>
  <p:tag name="ANNOTATION_END_32" val="348.8"/>
  <p:tag name="ANNOTATION_TOP_32" val="688"/>
  <p:tag name="ANNOTATION_LEFT_32" val="5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48.8"/>
  <p:tag name="ANNOTATION_END_33" val="400.9"/>
  <p:tag name="ANNOTATION_TOP_33" val="682"/>
  <p:tag name="ANNOTATION_LEFT_33" val="7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88d039d38741cfa2b352aa58bcf9f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7c326e9808434680863230cc2685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TIMELINE" val="37.9"/>
  <p:tag name="ELAPSEDTIME" val="144.0"/>
  <p:tag name="ANNOTATION_TYPE_1" val="0"/>
  <p:tag name="ANNOTATION_START_1" val="40.8"/>
  <p:tag name="ANNOTATION_END_1" val="44.5"/>
  <p:tag name="ANNOTATION_TOP_1" val="160"/>
  <p:tag name="ANNOTATION_LEFT_1" val="9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5"/>
  <p:tag name="ANNOTATION_END_2" val="46.2"/>
  <p:tag name="ANNOTATION_TOP_2" val="161"/>
  <p:tag name="ANNOTATION_LEFT_2" val="32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6.2"/>
  <p:tag name="ANNOTATION_END_3" val="47.6"/>
  <p:tag name="ANNOTATION_TOP_3" val="161"/>
  <p:tag name="ANNOTATION_LEFT_3" val="39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7.6"/>
  <p:tag name="ANNOTATION_END_4" val="49.2"/>
  <p:tag name="ANNOTATION_TOP_4" val="163"/>
  <p:tag name="ANNOTATION_LEFT_4" val="4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2"/>
  <p:tag name="ANNOTATION_END_5" val="76.5"/>
  <p:tag name="ANNOTATION_TOP_5" val="158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6.5"/>
  <p:tag name="ANNOTATION_END_6" val="77.4"/>
  <p:tag name="ANNOTATION_TOP_6" val="161"/>
  <p:tag name="ANNOTATION_LEFT_6" val="7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4"/>
  <p:tag name="ANNOTATION_END_7" val="82.7"/>
  <p:tag name="ANNOTATION_TOP_7" val="201"/>
  <p:tag name="ANNOTATION_LEFT_7" val="8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4.2"/>
  <p:tag name="ANNOTATION_TOP_8" val="210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4.2"/>
  <p:tag name="ANNOTATION_END_9" val="87.5"/>
  <p:tag name="ANNOTATION_TOP_9" val="209"/>
  <p:tag name="ANNOTATION_LEFT_9" val="35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5"/>
  <p:tag name="ANNOTATION_END_10" val="90.4"/>
  <p:tag name="ANNOTATION_TOP_10" val="455"/>
  <p:tag name="ANNOTATION_LEFT_10" val="1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4"/>
  <p:tag name="ANNOTATION_END_11" val="108.2"/>
  <p:tag name="ANNOTATION_TOP_11" val="650"/>
  <p:tag name="ANNOTATION_LEFT_11" val="1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2"/>
  <p:tag name="ANNOTATION_END_12" val="109.6"/>
  <p:tag name="ANNOTATION_TOP_12" val="558"/>
  <p:tag name="ANNOTATION_LEFT_12" val="6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9.6"/>
  <p:tag name="ANNOTATION_END_13" val="132.7"/>
  <p:tag name="ANNOTATION_TOP_13" val="577"/>
  <p:tag name="ANNOTATION_LEFT_13" val="5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2.7"/>
  <p:tag name="ANNOTATION_END_14" val="134.2"/>
  <p:tag name="ANNOTATION_TOP_14" val="207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4.2"/>
  <p:tag name="ANNOTATION_END_15" val="135.9"/>
  <p:tag name="ANNOTATION_TOP_15" val="247"/>
  <p:tag name="ANNOTATION_LEFT_15" val="9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9"/>
  <p:tag name="ANNOTATION_TOP_16" val="245"/>
  <p:tag name="ANNOTATION_LEFT_16" val="2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7ad3870d3c4b0f8f53b119a1985d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aa55bf39a944b29652ac0f269ca1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0.6"/>
  <p:tag name="ANNOTATION_TYPE_1" val="0"/>
  <p:tag name="ANNOTATION_START_1" val="7.9"/>
  <p:tag name="ANNOTATION_END_1" val="9.9"/>
  <p:tag name="ANNOTATION_TOP_1" val="3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1.4"/>
  <p:tag name="ANNOTATION_TOP_2" val="31"/>
  <p:tag name="ANNOTATION_LEFT_2" val="28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18.0"/>
  <p:tag name="ANNOTATION_TOP_3" val="27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0"/>
  <p:tag name="ANNOTATION_END_4" val="20.0"/>
  <p:tag name="ANNOTATION_TOP_4" val="69"/>
  <p:tag name="ANNOTATION_LEFT_4" val="2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0"/>
  <p:tag name="ANNOTATION_END_5" val="21.8"/>
  <p:tag name="ANNOTATION_TOP_5" val="66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8"/>
  <p:tag name="ANNOTATION_END_6" val="26.3"/>
  <p:tag name="ANNOTATION_TOP_6" val="61"/>
  <p:tag name="ANNOTATION_LEFT_6" val="7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3"/>
  <p:tag name="ANNOTATION_END_7" val="27.8"/>
  <p:tag name="ANNOTATION_TOP_7" val="311"/>
  <p:tag name="ANNOTATION_LEFT_7" val="63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8"/>
  <p:tag name="ANNOTATION_END_8" val="29.2"/>
  <p:tag name="ANNOTATION_TOP_8" val="299"/>
  <p:tag name="ANNOTATION_LEFT_8" val="6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2"/>
  <p:tag name="ANNOTATION_END_9" val="32.4"/>
  <p:tag name="ANNOTATION_TOP_9" val="374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2.4"/>
  <p:tag name="ANNOTATION_END_10" val="36.8"/>
  <p:tag name="ANNOTATION_TOP_10" val="138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8"/>
  <p:tag name="ANNOTATION_END_11" val="42.1"/>
  <p:tag name="ANNOTATION_TOP_11" val="146"/>
  <p:tag name="ANNOTATION_LEFT_11" val="61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1"/>
  <p:tag name="ANNOTATION_END_12" val="61.2"/>
  <p:tag name="ANNOTATION_TOP_12" val="176"/>
  <p:tag name="ANNOTATION_LEFT_12" val="42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1.2"/>
  <p:tag name="ANNOTATION_END_13" val="92.1"/>
  <p:tag name="ANNOTATION_TOP_13" val="214"/>
  <p:tag name="ANNOTATION_LEFT_13" val="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1"/>
  <p:tag name="ANNOTATION_END_14" val="94.3"/>
  <p:tag name="ANNOTATION_TOP_14" val="213"/>
  <p:tag name="ANNOTATION_LEFT_14" val="7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4.3"/>
  <p:tag name="ANNOTATION_END_15" val="95.0"/>
  <p:tag name="ANNOTATION_TOP_15" val="216"/>
  <p:tag name="ANNOTATION_LEFT_15" val="2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5.0"/>
  <p:tag name="ANNOTATION_END_16" val="95.6"/>
  <p:tag name="ANNOTATION_TOP_16" val="220"/>
  <p:tag name="ANNOTATION_LEFT_16" val="41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5.6"/>
  <p:tag name="ANNOTATION_END_17" val="98.4"/>
  <p:tag name="ANNOTATION_TOP_17" val="217"/>
  <p:tag name="ANNOTATION_LEFT_17" val="5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1.6"/>
  <p:tag name="ANNOTATION_TOP_18" val="213"/>
  <p:tag name="ANNOTATION_LEFT_18" val="75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6"/>
  <p:tag name="ANNOTATION_END_19" val="102.1"/>
  <p:tag name="ANNOTATION_TOP_19" val="258"/>
  <p:tag name="ANNOTATION_LEFT_19" val="9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1"/>
  <p:tag name="ANNOTATION_END_20" val="102.4"/>
  <p:tag name="ANNOTATION_TOP_20" val="256"/>
  <p:tag name="ANNOTATION_LEFT_20" val="21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3.8"/>
  <p:tag name="ANNOTATION_TOP_21" val="252"/>
  <p:tag name="ANNOTATION_LEFT_21" val="32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3.8"/>
  <p:tag name="ANNOTATION_END_22" val="138.4"/>
  <p:tag name="ANNOTATION_TOP_22" val="213"/>
  <p:tag name="ANNOTATION_LEFT_22" val="3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4"/>
  <p:tag name="ANNOTATION_END_23" val="150.8"/>
  <p:tag name="ANNOTATION_TOP_23" val="438"/>
  <p:tag name="ANNOTATION_LEFT_23" val="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0.8"/>
  <p:tag name="ANNOTATION_END_24" val="189.7"/>
  <p:tag name="ANNOTATION_TOP_24" val="485"/>
  <p:tag name="ANNOTATION_LEFT_24" val="4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9.7"/>
  <p:tag name="ANNOTATION_END_25" val="203.5"/>
  <p:tag name="ANNOTATION_TOP_25" val="598"/>
  <p:tag name="ANNOTATION_LEFT_25" val="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3.5"/>
  <p:tag name="ANNOTATION_END_26" val="204.4"/>
  <p:tag name="ANNOTATION_TOP_26" val="607"/>
  <p:tag name="ANNOTATION_LEFT_26" val="77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4"/>
  <p:tag name="ANNOTATION_END_27" val="217.3"/>
  <p:tag name="ANNOTATION_TOP_27" val="629"/>
  <p:tag name="ANNOTATION_LEFT_27" val="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7.3"/>
  <p:tag name="ANNOTATION_TOP_28" val="667"/>
  <p:tag name="ANNOTATION_LEFT_28" val="13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Ashraf\D\Ashraf 2\Lectures\Saudia\145-Zoo\Gamal-Lectures\New-Articulate\Lectures\Lecture-6 Cell-Organelles\s27.wav"/>
  <p:tag name="ELAPSEDTIME" val="0"/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511e821-922e-4db7-8c21-d3740001390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0"/>
  <p:tag name="ARTICULATE_AUDIO_RECORDED" val="1"/>
  <p:tag name="ELAPSEDTIME" val="91.1"/>
  <p:tag name="ANNOTATION_TYPE_1" val="0"/>
  <p:tag name="ANNOTATION_START_1" val="8.5"/>
  <p:tag name="ANNOTATION_END_1" val="20.0"/>
  <p:tag name="ANNOTATION_TOP_1" val="209"/>
  <p:tag name="ANNOTATION_LEFT_1" val="8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0"/>
  <p:tag name="ANNOTATION_END_2" val="35.0"/>
  <p:tag name="ANNOTATION_TOP_2" val="265"/>
  <p:tag name="ANNOTATION_LEFT_2" val="7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5.0"/>
  <p:tag name="ANNOTATION_END_3" val="41.2"/>
  <p:tag name="ANNOTATION_TOP_3" val="264"/>
  <p:tag name="ANNOTATION_LEFT_3" val="48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5.0"/>
  <p:tag name="ANNOTATION_TOP_4" val="358"/>
  <p:tag name="ANNOTATION_LEFT_4" val="9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8.0"/>
  <p:tag name="ANNOTATION_TOP_5" val="364"/>
  <p:tag name="ANNOTATION_LEFT_5" val="24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9.1"/>
  <p:tag name="ANNOTATION_TOP_6" val="356"/>
  <p:tag name="ANNOTATION_LEFT_6" val="48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5.1"/>
  <p:tag name="ANNOTATION_TOP_7" val="404"/>
  <p:tag name="ANNOTATION_LEFT_7" val="14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5.1"/>
  <p:tag name="ANNOTATION_END_8" val="78.7"/>
  <p:tag name="ANNOTATION_TOP_8" val="458"/>
  <p:tag name="ANNOTATION_LEFT_8" val="9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7"/>
  <p:tag name="ANNOTATION_END_9" val="83.3"/>
  <p:tag name="ANNOTATION_TOP_9" val="501"/>
  <p:tag name="ANNOTATION_LEFT_9" val="10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TOP_10" val="587"/>
  <p:tag name="ANNOTATION_LEFT_10" val="1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51719a29be41a7bc593dd5f77a8fd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8bee709b584777a3fe772984f69ea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93.1"/>
  <p:tag name="ANNOTATION_TYPE_1" val="0"/>
  <p:tag name="ANNOTATION_START_1" val="19.0"/>
  <p:tag name="ANNOTATION_END_1" val="22.3"/>
  <p:tag name="ANNOTATION_TOP_1" val="196"/>
  <p:tag name="ANNOTATION_LEFT_1" val="42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54.1"/>
  <p:tag name="ANNOTATION_TOP_2" val="247"/>
  <p:tag name="ANNOTATION_LEFT_2" val="3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1"/>
  <p:tag name="ANNOTATION_END_3" val="56.4"/>
  <p:tag name="ANNOTATION_TOP_3" val="473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6.4"/>
  <p:tag name="ANNOTATION_END_4" val="67.7"/>
  <p:tag name="ANNOTATION_TOP_4" val="468"/>
  <p:tag name="ANNOTATION_LEFT_4" val="6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7"/>
  <p:tag name="ANNOTATION_END_5" val="69.4"/>
  <p:tag name="ANNOTATION_TOP_5" val="616"/>
  <p:tag name="ANNOTATION_LEFT_5" val="16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4"/>
  <p:tag name="ANNOTATION_END_6" val="70.2"/>
  <p:tag name="ANNOTATION_TOP_6" val="621"/>
  <p:tag name="ANNOTATION_LEFT_6" val="3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2"/>
  <p:tag name="ANNOTATION_END_7" val="73.7"/>
  <p:tag name="ANNOTATION_TOP_7" val="617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7"/>
  <p:tag name="ANNOTATION_END_8" val="81.3"/>
  <p:tag name="ANNOTATION_TOP_8" val="671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3"/>
  <p:tag name="ANNOTATION_END_9" val="87.1"/>
  <p:tag name="ANNOTATION_TOP_9" val="676"/>
  <p:tag name="ANNOTATION_LEFT_9" val="3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7.1"/>
  <p:tag name="ANNOTATION_TOP_10" val="667"/>
  <p:tag name="ANNOTATION_LEFT_10" val="6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1511e821-922e-4db7-8c21-d3740001390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683</Words>
  <Application>Microsoft Office PowerPoint</Application>
  <PresentationFormat>On-screen Show (4:3)</PresentationFormat>
  <Paragraphs>115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MS PGothic</vt:lpstr>
      <vt:lpstr>MS PGothic</vt:lpstr>
      <vt:lpstr>Arial</vt:lpstr>
      <vt:lpstr>Arial Black</vt:lpstr>
      <vt:lpstr>Impact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Eukaryotic Cell Organization</vt:lpstr>
      <vt:lpstr>Introduction</vt:lpstr>
      <vt:lpstr>PowerPoint Presentation</vt:lpstr>
      <vt:lpstr>PowerPoint Presentation</vt:lpstr>
      <vt:lpstr>Comparison: Plant &amp; Animal Cells</vt:lpstr>
      <vt:lpstr>Comparison: Plant &amp; Animal Cells</vt:lpstr>
      <vt:lpstr>The Cell Organelles</vt:lpstr>
      <vt:lpstr>1)- The nucleus:  Contains the cell’s genetic library</vt:lpstr>
      <vt:lpstr>The nucleus:  Contains the cell’s genetic library</vt:lpstr>
      <vt:lpstr>The nucleus:  Contains the cell’s genetic library</vt:lpstr>
      <vt:lpstr>2)- Ribosomes:   The protein-making machine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Organelles</dc:title>
  <dc:creator>Ash Ahm</dc:creator>
  <cp:lastModifiedBy>Ashraf Alii</cp:lastModifiedBy>
  <cp:revision>376</cp:revision>
  <dcterms:created xsi:type="dcterms:W3CDTF">2005-10-04T12:07:29Z</dcterms:created>
  <dcterms:modified xsi:type="dcterms:W3CDTF">2022-06-24T08:07:16Z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8C018E0E-C908-4724-A157-609C62DCEE64</vt:lpwstr>
  </property>
  <property fmtid="{D5CDD505-2E9C-101B-9397-08002B2CF9AE}" pid="6" name="ArticulateProjectFull">
    <vt:lpwstr>F:\109\Lectures-Zoo-109-2021\Lecture 6-Cell Organelles-I.ppta</vt:lpwstr>
  </property>
</Properties>
</file>