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17/04/1433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Adrenal gland radiology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OSCE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blood supply of the adrenal gland are derived from: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The abdominal aorta.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The renal artery.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The inferior phrenic artery.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All of the above.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Non of the above.</a:t>
            </a:r>
          </a:p>
          <a:p>
            <a:pPr marL="514350" indent="-514350" algn="l" rtl="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blood supply of the adrenal gland are derived from: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The abdominal aorta.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The renal artery.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The inferior phrenic artery.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4400" i="1" u="sng" dirty="0" smtClean="0">
                <a:solidFill>
                  <a:schemeClr val="accent6">
                    <a:lumMod val="50000"/>
                  </a:schemeClr>
                </a:solidFill>
              </a:rPr>
              <a:t>All of the above.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Non of the above.</a:t>
            </a:r>
          </a:p>
          <a:p>
            <a:pPr marL="514350" indent="-514350" algn="l" rtl="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er006img000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75" t="5051" r="4543" b="10769"/>
          <a:stretch>
            <a:fillRect/>
          </a:stretch>
        </p:blipFill>
        <p:spPr>
          <a:xfrm>
            <a:off x="1763688" y="1412776"/>
            <a:ext cx="5562600" cy="4966607"/>
          </a:xfrm>
        </p:spPr>
      </p:pic>
      <p:sp>
        <p:nvSpPr>
          <p:cNvPr id="14" name="TextBox 13"/>
          <p:cNvSpPr txBox="1"/>
          <p:nvPr/>
        </p:nvSpPr>
        <p:spPr>
          <a:xfrm>
            <a:off x="25908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4800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403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4919464" y="4953744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3233564" y="5127476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36096" y="558924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56612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95800" y="4419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86200" y="42672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7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4391980" y="548122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16016" y="60212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r006img000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84" t="6734" r="2071" b="7401"/>
          <a:stretch>
            <a:fillRect/>
          </a:stretch>
        </p:blipFill>
        <p:spPr>
          <a:xfrm>
            <a:off x="3429000" y="2286000"/>
            <a:ext cx="4953000" cy="3886200"/>
          </a:xfrm>
        </p:spPr>
      </p:pic>
      <p:sp>
        <p:nvSpPr>
          <p:cNvPr id="14" name="TextBox 13"/>
          <p:cNvSpPr txBox="1"/>
          <p:nvPr/>
        </p:nvSpPr>
        <p:spPr>
          <a:xfrm>
            <a:off x="3962400" y="3733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4648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4114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6172200" y="50292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610100" y="51435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81800" y="5715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7400" y="4419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3434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7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1844824"/>
            <a:ext cx="2641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/>
              <a:t>1- Liver</a:t>
            </a:r>
          </a:p>
          <a:p>
            <a:pPr algn="l" rtl="0"/>
            <a:r>
              <a:rPr lang="en-US" sz="2000" b="1" dirty="0" smtClean="0"/>
              <a:t>2-Spleen</a:t>
            </a:r>
          </a:p>
          <a:p>
            <a:pPr algn="l" rtl="0"/>
            <a:r>
              <a:rPr lang="en-US" sz="2000" b="1" dirty="0" smtClean="0"/>
              <a:t>3- Pancreas</a:t>
            </a:r>
          </a:p>
          <a:p>
            <a:pPr algn="l" rtl="0"/>
            <a:r>
              <a:rPr lang="en-US" sz="2000" b="1" dirty="0" smtClean="0"/>
              <a:t>4- Left adrenal gland</a:t>
            </a:r>
          </a:p>
          <a:p>
            <a:pPr algn="l" rtl="0"/>
            <a:r>
              <a:rPr lang="en-US" sz="2000" b="1" dirty="0" smtClean="0"/>
              <a:t>5- Right adrenal gland</a:t>
            </a:r>
          </a:p>
          <a:p>
            <a:pPr algn="l" rtl="0"/>
            <a:r>
              <a:rPr lang="en-US" sz="2000" b="1" dirty="0" smtClean="0"/>
              <a:t>6- Aorta</a:t>
            </a:r>
          </a:p>
          <a:p>
            <a:pPr algn="l" rtl="0"/>
            <a:r>
              <a:rPr lang="en-US" sz="2000" b="1" dirty="0" smtClean="0"/>
              <a:t>7- </a:t>
            </a:r>
            <a:r>
              <a:rPr lang="en-US" sz="2000" b="1" dirty="0" smtClean="0"/>
              <a:t>IVC</a:t>
            </a:r>
          </a:p>
          <a:p>
            <a:pPr algn="l" rtl="0"/>
            <a:r>
              <a:rPr lang="en-US" sz="2000" b="1" dirty="0" smtClean="0"/>
              <a:t>8- left crus of the diaphragm.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688124" y="5409220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12160" y="58052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er401img00081.jpg"/>
          <p:cNvPicPr>
            <a:picLocks noChangeAspect="1"/>
          </p:cNvPicPr>
          <p:nvPr/>
        </p:nvPicPr>
        <p:blipFill>
          <a:blip r:embed="rId2" cstate="print"/>
          <a:srcRect l="18990" t="12500" r="21515" b="31076"/>
          <a:stretch>
            <a:fillRect/>
          </a:stretch>
        </p:blipFill>
        <p:spPr>
          <a:xfrm>
            <a:off x="1676400" y="762000"/>
            <a:ext cx="5638800" cy="553627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200400" y="28194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0" y="2743200"/>
            <a:ext cx="3048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143500" y="1485900"/>
            <a:ext cx="38100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0668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 rot="16200000" flipH="1">
            <a:off x="3727966" y="1518166"/>
            <a:ext cx="468868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33800" y="9906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14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48400" y="13716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43200" y="1447800"/>
            <a:ext cx="3048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er401img00081.jpg"/>
          <p:cNvPicPr>
            <a:picLocks noChangeAspect="1"/>
          </p:cNvPicPr>
          <p:nvPr/>
        </p:nvPicPr>
        <p:blipFill>
          <a:blip r:embed="rId2" cstate="print"/>
          <a:srcRect l="18990" t="12500" r="21515" b="31076"/>
          <a:stretch>
            <a:fillRect/>
          </a:stretch>
        </p:blipFill>
        <p:spPr>
          <a:xfrm>
            <a:off x="3962400" y="762000"/>
            <a:ext cx="4419600" cy="553627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181600" y="28956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6600" y="2743200"/>
            <a:ext cx="3048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6667500" y="1562100"/>
            <a:ext cx="38100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58000" y="10668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5524500" y="1638300"/>
            <a:ext cx="38100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86400" y="10668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14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43800" y="1371600"/>
            <a:ext cx="304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8200" y="1447800"/>
            <a:ext cx="3048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3622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1- Right kidney</a:t>
            </a:r>
          </a:p>
          <a:p>
            <a:pPr algn="l" rtl="0"/>
            <a:r>
              <a:rPr lang="en-US" sz="2800" dirty="0" smtClean="0"/>
              <a:t>2- Left kidney</a:t>
            </a:r>
          </a:p>
          <a:p>
            <a:pPr algn="l" rtl="0"/>
            <a:r>
              <a:rPr lang="en-US" sz="2800" dirty="0" smtClean="0"/>
              <a:t>3- Right adrenal gland</a:t>
            </a:r>
          </a:p>
          <a:p>
            <a:pPr algn="l" rtl="0"/>
            <a:r>
              <a:rPr lang="en-US" sz="2800" dirty="0" smtClean="0"/>
              <a:t>4- Left </a:t>
            </a:r>
            <a:r>
              <a:rPr lang="en-US" sz="2800" dirty="0" smtClean="0"/>
              <a:t>adrenal gland</a:t>
            </a:r>
            <a:endParaRPr lang="en-US" sz="2800" dirty="0" smtClean="0"/>
          </a:p>
          <a:p>
            <a:pPr algn="l" rtl="0"/>
            <a:r>
              <a:rPr lang="en-US" sz="2800" dirty="0" smtClean="0"/>
              <a:t>5- Spleen</a:t>
            </a:r>
          </a:p>
          <a:p>
            <a:pPr algn="l" rtl="0"/>
            <a:r>
              <a:rPr lang="en-US" sz="2800" dirty="0" smtClean="0"/>
              <a:t>6- Liver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common radiological modality used for adrenal pathology?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Ultrasound.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X ray.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CT.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Nuclear medicine.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Fluoroscopy.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common radiological modality used for adrenal pathology?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Ultrasound.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X ray.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4800" i="1" u="sng" dirty="0" smtClean="0">
                <a:solidFill>
                  <a:schemeClr val="accent6">
                    <a:lumMod val="50000"/>
                  </a:schemeClr>
                </a:solidFill>
              </a:rPr>
              <a:t>CT.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Nuclear medicine.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Fluoroscopy.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adrenal gland is located: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Anterior to the inferior vena cava.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Superior to the</a:t>
            </a:r>
            <a:r>
              <a:rPr lang="en-US" dirty="0" smtClean="0"/>
              <a:t> inferior vena cava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Inferior to the </a:t>
            </a:r>
            <a:r>
              <a:rPr lang="en-US" dirty="0" smtClean="0"/>
              <a:t>inferior vena cava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To the right side of the </a:t>
            </a:r>
            <a:r>
              <a:rPr lang="en-US" dirty="0" smtClean="0"/>
              <a:t>inferior vena cava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Posterior to the </a:t>
            </a:r>
            <a:r>
              <a:rPr lang="en-US" dirty="0" smtClean="0"/>
              <a:t>inferior vena cava.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adrenal gland is located: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Anterior to the inferior vena cava.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Superior to the</a:t>
            </a:r>
            <a:r>
              <a:rPr lang="en-US" dirty="0" smtClean="0"/>
              <a:t> inferior vena cava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Inferior to the </a:t>
            </a:r>
            <a:r>
              <a:rPr lang="en-US" dirty="0" smtClean="0"/>
              <a:t>inferior vena cava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To the right side of the </a:t>
            </a:r>
            <a:r>
              <a:rPr lang="en-US" dirty="0" smtClean="0"/>
              <a:t>inferior vena cava</a:t>
            </a:r>
            <a:r>
              <a:rPr lang="en-US" dirty="0" smtClean="0"/>
              <a:t>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4000" i="1" u="sng" dirty="0" smtClean="0">
                <a:solidFill>
                  <a:schemeClr val="accent6">
                    <a:lumMod val="50000"/>
                  </a:schemeClr>
                </a:solidFill>
              </a:rPr>
              <a:t>Posterior to the </a:t>
            </a:r>
            <a:r>
              <a:rPr lang="en-US" sz="4000" i="1" u="sng" dirty="0" smtClean="0">
                <a:solidFill>
                  <a:schemeClr val="accent6">
                    <a:lumMod val="50000"/>
                  </a:schemeClr>
                </a:solidFill>
              </a:rPr>
              <a:t>inferior vena cava.</a:t>
            </a:r>
            <a:endParaRPr lang="en-US" sz="4000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278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سمة Office</vt:lpstr>
      <vt:lpstr>Adrenal gland radiology</vt:lpstr>
      <vt:lpstr>Slide 2</vt:lpstr>
      <vt:lpstr>Slide 3</vt:lpstr>
      <vt:lpstr>Slide 4</vt:lpstr>
      <vt:lpstr>Slide 5</vt:lpstr>
      <vt:lpstr>What is the common radiological modality used for adrenal pathology?</vt:lpstr>
      <vt:lpstr>What is the common radiological modality used for adrenal pathology?</vt:lpstr>
      <vt:lpstr>The right adrenal gland is located: </vt:lpstr>
      <vt:lpstr>The right adrenal gland is located: </vt:lpstr>
      <vt:lpstr>The blood supply of the adrenal gland are derived from:</vt:lpstr>
      <vt:lpstr>The blood supply of the adrenal gland are derived from: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gland radiology</dc:title>
  <cp:lastModifiedBy>medtst</cp:lastModifiedBy>
  <cp:revision>3</cp:revision>
  <dcterms:modified xsi:type="dcterms:W3CDTF">2012-03-10T04:30:09Z</dcterms:modified>
</cp:coreProperties>
</file>