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79" r:id="rId4"/>
    <p:sldId id="280" r:id="rId5"/>
    <p:sldId id="278" r:id="rId6"/>
    <p:sldId id="282" r:id="rId7"/>
    <p:sldId id="283" r:id="rId8"/>
    <p:sldId id="286" r:id="rId9"/>
    <p:sldId id="284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elrhman Z Gaafar" userId="727f7c06-4644-461f-a89c-178d40a3c8fc" providerId="ADAL" clId="{E09138B1-0C9A-4A80-A088-18984415F711}"/>
    <pc:docChg chg="custSel delSld modSld">
      <pc:chgData name="Abdelrhman Z Gaafar" userId="727f7c06-4644-461f-a89c-178d40a3c8fc" providerId="ADAL" clId="{E09138B1-0C9A-4A80-A088-18984415F711}" dt="2022-10-26T10:45:13.549" v="19" actId="1076"/>
      <pc:docMkLst>
        <pc:docMk/>
      </pc:docMkLst>
      <pc:sldChg chg="del">
        <pc:chgData name="Abdelrhman Z Gaafar" userId="727f7c06-4644-461f-a89c-178d40a3c8fc" providerId="ADAL" clId="{E09138B1-0C9A-4A80-A088-18984415F711}" dt="2022-10-26T10:44:26.859" v="0" actId="47"/>
        <pc:sldMkLst>
          <pc:docMk/>
          <pc:sldMk cId="1498022493" sldId="256"/>
        </pc:sldMkLst>
      </pc:sldChg>
      <pc:sldChg chg="delSp modSp mod">
        <pc:chgData name="Abdelrhman Z Gaafar" userId="727f7c06-4644-461f-a89c-178d40a3c8fc" providerId="ADAL" clId="{E09138B1-0C9A-4A80-A088-18984415F711}" dt="2022-10-26T10:45:13.549" v="19" actId="1076"/>
        <pc:sldMkLst>
          <pc:docMk/>
          <pc:sldMk cId="2599011243" sldId="257"/>
        </pc:sldMkLst>
        <pc:picChg chg="mod modCrop">
          <ac:chgData name="Abdelrhman Z Gaafar" userId="727f7c06-4644-461f-a89c-178d40a3c8fc" providerId="ADAL" clId="{E09138B1-0C9A-4A80-A088-18984415F711}" dt="2022-10-26T10:45:13.549" v="19" actId="1076"/>
          <ac:picMkLst>
            <pc:docMk/>
            <pc:sldMk cId="2599011243" sldId="257"/>
            <ac:picMk id="7" creationId="{6695BDDF-8A37-405F-9F87-F217822D514E}"/>
          </ac:picMkLst>
        </pc:picChg>
        <pc:picChg chg="del">
          <ac:chgData name="Abdelrhman Z Gaafar" userId="727f7c06-4644-461f-a89c-178d40a3c8fc" providerId="ADAL" clId="{E09138B1-0C9A-4A80-A088-18984415F711}" dt="2022-10-26T10:44:46.872" v="2" actId="478"/>
          <ac:picMkLst>
            <pc:docMk/>
            <pc:sldMk cId="2599011243" sldId="257"/>
            <ac:picMk id="9" creationId="{801FF0B2-593A-4E69-B469-732F3608FD15}"/>
          </ac:picMkLst>
        </pc:picChg>
      </pc:sldChg>
      <pc:sldChg chg="del">
        <pc:chgData name="Abdelrhman Z Gaafar" userId="727f7c06-4644-461f-a89c-178d40a3c8fc" providerId="ADAL" clId="{E09138B1-0C9A-4A80-A088-18984415F711}" dt="2022-10-26T10:44:28.805" v="1" actId="47"/>
        <pc:sldMkLst>
          <pc:docMk/>
          <pc:sldMk cId="4033038234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3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3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7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6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1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0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9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7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3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0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95BDDF-8A37-405F-9F87-F217822D5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02" t="35334" r="3293" b="11419"/>
          <a:stretch/>
        </p:blipFill>
        <p:spPr>
          <a:xfrm>
            <a:off x="529525" y="2438400"/>
            <a:ext cx="10941115" cy="17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1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018B94-41A3-4874-8A6A-A0B49C968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80" y="581183"/>
            <a:ext cx="8434388" cy="54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79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1AB69E-6C81-433C-B071-3579704A8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99" y="756920"/>
            <a:ext cx="10071926" cy="548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8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2E7C5-D001-4BE3-B6B9-0E9D1759E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64" y="1067514"/>
            <a:ext cx="10318272" cy="437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59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7BEB9B-8162-4DF1-9BDB-18AE240B2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639" y="632936"/>
            <a:ext cx="7908561" cy="3995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5935FD-960E-4510-B823-BB1DADDC4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77" y="4628695"/>
            <a:ext cx="10243185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7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1A1190-1388-4810-A01C-EFB17152F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14" y="64452"/>
            <a:ext cx="10413572" cy="23298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A9545A-ED65-42B8-A65E-41B4FCEFC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70" b="5793"/>
          <a:stretch/>
        </p:blipFill>
        <p:spPr>
          <a:xfrm>
            <a:off x="2076029" y="2522855"/>
            <a:ext cx="8372475" cy="385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80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3860D2-1A7D-4A55-A1A3-A7DBDF24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43" y="1690072"/>
            <a:ext cx="9643517" cy="347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99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47A11D-4F7D-4491-9B75-EA2021BF6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96" y="1313497"/>
            <a:ext cx="9912894" cy="444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1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56BE6-3840-4B84-BAA7-6D7312FE5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629920"/>
            <a:ext cx="9546587" cy="568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70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C414-2078-456A-ACFD-BDFA12CD3B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3546A-BEFC-4AA5-B410-327E03F31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QUESTION?</a:t>
            </a:r>
          </a:p>
        </p:txBody>
      </p:sp>
    </p:spTree>
    <p:extLst>
      <p:ext uri="{BB962C8B-B14F-4D97-AF65-F5344CB8AC3E}">
        <p14:creationId xmlns:p14="http://schemas.microsoft.com/office/powerpoint/2010/main" val="144387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2252D0-BF84-4B64-AF6F-E1E73C081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678" y="768032"/>
            <a:ext cx="6516710" cy="93884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7B7CCAE-A0E7-44AF-9737-D57EE9ABEC46}"/>
              </a:ext>
            </a:extLst>
          </p:cNvPr>
          <p:cNvGrpSpPr/>
          <p:nvPr/>
        </p:nvGrpSpPr>
        <p:grpSpPr>
          <a:xfrm>
            <a:off x="880566" y="2510948"/>
            <a:ext cx="10430868" cy="2406492"/>
            <a:chOff x="1151532" y="1555908"/>
            <a:chExt cx="9888936" cy="203239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39E741-4ACA-403F-B487-E33570AA8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1532" y="1555908"/>
              <a:ext cx="9888936" cy="140065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388C0FC-2F72-48C5-9BBB-BC706619F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8092" y="3091576"/>
              <a:ext cx="3631256" cy="496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676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A67A86-8FBD-4D36-9EB6-14B049AAF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90" y="596595"/>
            <a:ext cx="10040620" cy="566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0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CB5381-68EF-4BC0-95F4-CF7D6C50B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600075"/>
            <a:ext cx="1019175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6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76D9EED-A068-4616-AFA4-01867C7F7B6B}"/>
              </a:ext>
            </a:extLst>
          </p:cNvPr>
          <p:cNvGrpSpPr/>
          <p:nvPr/>
        </p:nvGrpSpPr>
        <p:grpSpPr>
          <a:xfrm>
            <a:off x="791887" y="1544478"/>
            <a:ext cx="10608225" cy="1502324"/>
            <a:chOff x="791887" y="2194718"/>
            <a:chExt cx="10608225" cy="15023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BCB98BE-D8F3-42DB-A971-4E2EF86CD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1887" y="2194718"/>
              <a:ext cx="10608225" cy="107172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6C3FA2-AB1C-427B-A63B-F7AA8317E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0800" y="3160958"/>
              <a:ext cx="7468192" cy="536084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54DEA85-15F0-41FC-81FB-59BB70ECA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77" y="4013042"/>
            <a:ext cx="10957243" cy="17568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BEFC3B-83E4-435F-9F1C-7108FA91E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738" y="840061"/>
            <a:ext cx="44196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9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73D621-615C-453A-A91B-D71F53665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78" y="1115081"/>
            <a:ext cx="10050735" cy="454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5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CB4D5C-1970-4A8F-99C2-5F73EECFC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" y="0"/>
            <a:ext cx="11196320" cy="3918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C58D70-151B-4429-9A57-6232FBF48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202" y="3918348"/>
            <a:ext cx="9404924" cy="23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6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B802897-9984-400B-888A-7FCB32AFB473}"/>
              </a:ext>
            </a:extLst>
          </p:cNvPr>
          <p:cNvGrpSpPr/>
          <p:nvPr/>
        </p:nvGrpSpPr>
        <p:grpSpPr>
          <a:xfrm>
            <a:off x="1584960" y="548639"/>
            <a:ext cx="9022079" cy="5760721"/>
            <a:chOff x="2021840" y="610710"/>
            <a:chExt cx="9453847" cy="60237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867993-4414-4913-8C33-09501B474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1840" y="610710"/>
              <a:ext cx="9402444" cy="251051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3DBB997-C82E-4EB8-8667-9E563394D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1840" y="3121227"/>
              <a:ext cx="9453847" cy="3513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2535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C6F7AB-3FAB-4ABA-AD72-7184F19EF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08" y="998299"/>
            <a:ext cx="9894584" cy="48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27832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DarkSeedLeftStep">
      <a:dk1>
        <a:srgbClr val="000000"/>
      </a:dk1>
      <a:lt1>
        <a:srgbClr val="FFFFFF"/>
      </a:lt1>
      <a:dk2>
        <a:srgbClr val="203924"/>
      </a:dk2>
      <a:lt2>
        <a:srgbClr val="E8E3E2"/>
      </a:lt2>
      <a:accent1>
        <a:srgbClr val="45ADC1"/>
      </a:accent1>
      <a:accent2>
        <a:srgbClr val="35B392"/>
      </a:accent2>
      <a:accent3>
        <a:srgbClr val="41B767"/>
      </a:accent3>
      <a:accent4>
        <a:srgbClr val="42B736"/>
      </a:accent4>
      <a:accent5>
        <a:srgbClr val="78AF3E"/>
      </a:accent5>
      <a:accent6>
        <a:srgbClr val="A0A831"/>
      </a:accent6>
      <a:hlink>
        <a:srgbClr val="519130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5</Words>
  <Application>Microsoft Office PowerPoint</Application>
  <PresentationFormat>Widescreen</PresentationFormat>
  <Paragraphs>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Avenir Next LT Pro</vt:lpstr>
      <vt:lpstr>Sabon Next LT</vt:lpstr>
      <vt:lpstr>Wingdings</vt:lpstr>
      <vt:lpstr>LuminousVTI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المحافظة على المورثات</dc:title>
  <dc:creator>Abdelrhman Z Gaafar</dc:creator>
  <cp:lastModifiedBy>Abdelrhman Z Gaafar</cp:lastModifiedBy>
  <cp:revision>4</cp:revision>
  <dcterms:created xsi:type="dcterms:W3CDTF">2022-02-17T09:08:52Z</dcterms:created>
  <dcterms:modified xsi:type="dcterms:W3CDTF">2022-10-26T10:45:15Z</dcterms:modified>
</cp:coreProperties>
</file>