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304" r:id="rId2"/>
    <p:sldId id="303"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306" r:id="rId22"/>
    <p:sldId id="307" r:id="rId23"/>
    <p:sldId id="298" r:id="rId24"/>
    <p:sldId id="299" r:id="rId25"/>
    <p:sldId id="300" r:id="rId26"/>
    <p:sldId id="301" r:id="rId27"/>
    <p:sldId id="302" r:id="rId28"/>
    <p:sldId id="308"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86" d="100"/>
          <a:sy n="86" d="100"/>
        </p:scale>
        <p:origin x="-5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2413" cy="6856413"/>
            <a:chOff x="0" y="0"/>
            <a:chExt cx="5759" cy="4319"/>
          </a:xfrm>
        </p:grpSpPr>
        <p:sp>
          <p:nvSpPr>
            <p:cNvPr id="5123" name="Freeform 3"/>
            <p:cNvSpPr>
              <a:spLocks/>
            </p:cNvSpPr>
            <p:nvPr/>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ar-SA"/>
            </a:p>
          </p:txBody>
        </p:sp>
        <p:grpSp>
          <p:nvGrpSpPr>
            <p:cNvPr id="3" name="Group 4"/>
            <p:cNvGrpSpPr>
              <a:grpSpLocks/>
            </p:cNvGrpSpPr>
            <p:nvPr userDrawn="1"/>
          </p:nvGrpSpPr>
          <p:grpSpPr bwMode="auto">
            <a:xfrm>
              <a:off x="0" y="0"/>
              <a:ext cx="5759" cy="4319"/>
              <a:chOff x="0" y="0"/>
              <a:chExt cx="5759" cy="4319"/>
            </a:xfrm>
          </p:grpSpPr>
          <p:sp>
            <p:nvSpPr>
              <p:cNvPr id="5125" name="Freeform 5"/>
              <p:cNvSpPr>
                <a:spLocks/>
              </p:cNvSpPr>
              <p:nvPr/>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sp>
            <p:nvSpPr>
              <p:cNvPr id="5126" name="Freeform 6"/>
              <p:cNvSpPr>
                <a:spLocks/>
              </p:cNvSpPr>
              <p:nvPr/>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ar-SA"/>
              </a:p>
            </p:txBody>
          </p:sp>
          <p:sp>
            <p:nvSpPr>
              <p:cNvPr id="5127" name="Freeform 7"/>
              <p:cNvSpPr>
                <a:spLocks/>
              </p:cNvSpPr>
              <p:nvPr/>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ar-SA"/>
              </a:p>
            </p:txBody>
          </p:sp>
          <p:sp>
            <p:nvSpPr>
              <p:cNvPr id="5128" name="Freeform 8"/>
              <p:cNvSpPr>
                <a:spLocks/>
              </p:cNvSpPr>
              <p:nvPr/>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ar-SA"/>
              </a:p>
            </p:txBody>
          </p:sp>
          <p:sp>
            <p:nvSpPr>
              <p:cNvPr id="5129" name="Freeform 9"/>
              <p:cNvSpPr>
                <a:spLocks/>
              </p:cNvSpPr>
              <p:nvPr/>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ar-SA"/>
              </a:p>
            </p:txBody>
          </p:sp>
          <p:sp>
            <p:nvSpPr>
              <p:cNvPr id="5130" name="Freeform 10"/>
              <p:cNvSpPr>
                <a:spLocks/>
              </p:cNvSpPr>
              <p:nvPr/>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ar-SA"/>
              </a:p>
            </p:txBody>
          </p:sp>
          <p:sp>
            <p:nvSpPr>
              <p:cNvPr id="5131" name="Freeform 11"/>
              <p:cNvSpPr>
                <a:spLocks/>
              </p:cNvSpPr>
              <p:nvPr/>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ar-SA"/>
              </a:p>
            </p:txBody>
          </p:sp>
          <p:sp>
            <p:nvSpPr>
              <p:cNvPr id="5132" name="Freeform 12"/>
              <p:cNvSpPr>
                <a:spLocks/>
              </p:cNvSpPr>
              <p:nvPr/>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ar-SA"/>
              </a:p>
            </p:txBody>
          </p:sp>
          <p:sp>
            <p:nvSpPr>
              <p:cNvPr id="5133" name="Freeform 13"/>
              <p:cNvSpPr>
                <a:spLocks/>
              </p:cNvSpPr>
              <p:nvPr/>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ar-SA"/>
              </a:p>
            </p:txBody>
          </p:sp>
          <p:sp>
            <p:nvSpPr>
              <p:cNvPr id="5134" name="Freeform 14"/>
              <p:cNvSpPr>
                <a:spLocks/>
              </p:cNvSpPr>
              <p:nvPr/>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sp>
            <p:nvSpPr>
              <p:cNvPr id="5135" name="Freeform 15"/>
              <p:cNvSpPr>
                <a:spLocks/>
              </p:cNvSpPr>
              <p:nvPr/>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5136" name="Freeform 16"/>
              <p:cNvSpPr>
                <a:spLocks/>
              </p:cNvSpPr>
              <p:nvPr/>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5137" name="Freeform 17"/>
              <p:cNvSpPr>
                <a:spLocks/>
              </p:cNvSpPr>
              <p:nvPr/>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5138" name="Freeform 18"/>
              <p:cNvSpPr>
                <a:spLocks/>
              </p:cNvSpPr>
              <p:nvPr/>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5139" name="Freeform 19"/>
              <p:cNvSpPr>
                <a:spLocks/>
              </p:cNvSpPr>
              <p:nvPr/>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5140" name="Freeform 20"/>
              <p:cNvSpPr>
                <a:spLocks/>
              </p:cNvSpPr>
              <p:nvPr/>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5141" name="Freeform 21"/>
              <p:cNvSpPr>
                <a:spLocks/>
              </p:cNvSpPr>
              <p:nvPr/>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5142" name="Freeform 22"/>
              <p:cNvSpPr>
                <a:spLocks/>
              </p:cNvSpPr>
              <p:nvPr/>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ar-SA"/>
              </a:p>
            </p:txBody>
          </p:sp>
          <p:sp>
            <p:nvSpPr>
              <p:cNvPr id="5143" name="Freeform 23"/>
              <p:cNvSpPr>
                <a:spLocks/>
              </p:cNvSpPr>
              <p:nvPr/>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ar-SA"/>
              </a:p>
            </p:txBody>
          </p:sp>
          <p:sp>
            <p:nvSpPr>
              <p:cNvPr id="5144" name="Freeform 24"/>
              <p:cNvSpPr>
                <a:spLocks/>
              </p:cNvSpPr>
              <p:nvPr/>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ar-SA"/>
              </a:p>
            </p:txBody>
          </p:sp>
          <p:sp>
            <p:nvSpPr>
              <p:cNvPr id="5145" name="Freeform 25"/>
              <p:cNvSpPr>
                <a:spLocks/>
              </p:cNvSpPr>
              <p:nvPr/>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ar-SA"/>
              </a:p>
            </p:txBody>
          </p:sp>
          <p:sp>
            <p:nvSpPr>
              <p:cNvPr id="5146" name="Freeform 26"/>
              <p:cNvSpPr>
                <a:spLocks/>
              </p:cNvSpPr>
              <p:nvPr/>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5147" name="Freeform 27"/>
              <p:cNvSpPr>
                <a:spLocks/>
              </p:cNvSpPr>
              <p:nvPr/>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sp>
            <p:nvSpPr>
              <p:cNvPr id="5148" name="Freeform 28"/>
              <p:cNvSpPr>
                <a:spLocks/>
              </p:cNvSpPr>
              <p:nvPr/>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sp>
            <p:nvSpPr>
              <p:cNvPr id="5149" name="Freeform 29"/>
              <p:cNvSpPr>
                <a:spLocks/>
              </p:cNvSpPr>
              <p:nvPr/>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grpSp>
            <p:nvGrpSpPr>
              <p:cNvPr id="4" name="Group 30"/>
              <p:cNvGrpSpPr>
                <a:grpSpLocks/>
              </p:cNvGrpSpPr>
              <p:nvPr/>
            </p:nvGrpSpPr>
            <p:grpSpPr bwMode="auto">
              <a:xfrm>
                <a:off x="0" y="0"/>
                <a:ext cx="5758" cy="1045"/>
                <a:chOff x="0" y="0"/>
                <a:chExt cx="5758" cy="1045"/>
              </a:xfrm>
            </p:grpSpPr>
            <p:sp>
              <p:nvSpPr>
                <p:cNvPr id="5151"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52"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53"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54"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55"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56"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57"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58"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59"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60"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61"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62"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63"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64"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5165"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grpSp>
          <p:grpSp>
            <p:nvGrpSpPr>
              <p:cNvPr id="5" name="Group 46"/>
              <p:cNvGrpSpPr>
                <a:grpSpLocks/>
              </p:cNvGrpSpPr>
              <p:nvPr/>
            </p:nvGrpSpPr>
            <p:grpSpPr bwMode="auto">
              <a:xfrm>
                <a:off x="0" y="558"/>
                <a:ext cx="5758" cy="487"/>
                <a:chOff x="0" y="558"/>
                <a:chExt cx="5758" cy="487"/>
              </a:xfrm>
            </p:grpSpPr>
            <p:sp>
              <p:nvSpPr>
                <p:cNvPr id="5167"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ar-SA"/>
                </a:p>
              </p:txBody>
            </p:sp>
            <p:sp>
              <p:nvSpPr>
                <p:cNvPr id="5168"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ar-SA"/>
                </a:p>
              </p:txBody>
            </p:sp>
          </p:grpSp>
          <p:grpSp>
            <p:nvGrpSpPr>
              <p:cNvPr id="6" name="Group 49"/>
              <p:cNvGrpSpPr>
                <a:grpSpLocks/>
              </p:cNvGrpSpPr>
              <p:nvPr/>
            </p:nvGrpSpPr>
            <p:grpSpPr bwMode="auto">
              <a:xfrm>
                <a:off x="264" y="1039"/>
                <a:ext cx="5200" cy="3280"/>
                <a:chOff x="264" y="1039"/>
                <a:chExt cx="5200" cy="3280"/>
              </a:xfrm>
            </p:grpSpPr>
            <p:sp>
              <p:nvSpPr>
                <p:cNvPr id="5170"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71"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72"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73"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74"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75"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76"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77"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78"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grpSp>
          <p:sp>
            <p:nvSpPr>
              <p:cNvPr id="5179" name="Freeform 59"/>
              <p:cNvSpPr>
                <a:spLocks/>
              </p:cNvSpPr>
              <p:nvPr/>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80" name="Freeform 60"/>
              <p:cNvSpPr>
                <a:spLocks/>
              </p:cNvSpPr>
              <p:nvPr/>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ar-SA"/>
              </a:p>
            </p:txBody>
          </p:sp>
          <p:sp>
            <p:nvSpPr>
              <p:cNvPr id="5181" name="Freeform 61"/>
              <p:cNvSpPr>
                <a:spLocks/>
              </p:cNvSpPr>
              <p:nvPr/>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ar-SA"/>
              </a:p>
            </p:txBody>
          </p:sp>
          <p:sp>
            <p:nvSpPr>
              <p:cNvPr id="5182" name="Freeform 62"/>
              <p:cNvSpPr>
                <a:spLocks/>
              </p:cNvSpPr>
              <p:nvPr/>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ar-SA"/>
              </a:p>
            </p:txBody>
          </p:sp>
          <p:sp>
            <p:nvSpPr>
              <p:cNvPr id="5183" name="Freeform 63"/>
              <p:cNvSpPr>
                <a:spLocks/>
              </p:cNvSpPr>
              <p:nvPr/>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5184" name="Freeform 64"/>
              <p:cNvSpPr>
                <a:spLocks/>
              </p:cNvSpPr>
              <p:nvPr/>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ar-SA"/>
              </a:p>
            </p:txBody>
          </p:sp>
          <p:sp>
            <p:nvSpPr>
              <p:cNvPr id="5185" name="Freeform 65"/>
              <p:cNvSpPr>
                <a:spLocks/>
              </p:cNvSpPr>
              <p:nvPr/>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ar-SA"/>
              </a:p>
            </p:txBody>
          </p:sp>
          <p:sp>
            <p:nvSpPr>
              <p:cNvPr id="5186" name="Freeform 66"/>
              <p:cNvSpPr>
                <a:spLocks/>
              </p:cNvSpPr>
              <p:nvPr/>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ar-SA"/>
              </a:p>
            </p:txBody>
          </p:sp>
        </p:grpSp>
      </p:grpSp>
      <p:sp>
        <p:nvSpPr>
          <p:cNvPr id="5187" name="Rectangle 67"/>
          <p:cNvSpPr>
            <a:spLocks noGrp="1" noChangeArrowheads="1"/>
          </p:cNvSpPr>
          <p:nvPr>
            <p:ph type="ctrTitle" sz="quarter"/>
          </p:nvPr>
        </p:nvSpPr>
        <p:spPr>
          <a:xfrm>
            <a:off x="455613" y="1920875"/>
            <a:ext cx="8226425" cy="1736725"/>
          </a:xfrm>
        </p:spPr>
        <p:txBody>
          <a:bodyPr anchor="b"/>
          <a:lstStyle>
            <a:lvl1pPr>
              <a:defRPr sz="5400"/>
            </a:lvl1pPr>
          </a:lstStyle>
          <a:p>
            <a:r>
              <a:rPr lang="ar-SA"/>
              <a:t>انقر لتحرير نمط العنوان الرئيسي</a:t>
            </a:r>
            <a:endParaRPr lang="en-US"/>
          </a:p>
        </p:txBody>
      </p:sp>
      <p:sp>
        <p:nvSpPr>
          <p:cNvPr id="5188" name="Rectangle 68"/>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ar-SA"/>
              <a:t>انقر لتحرير نمط العنوان الثانوي الرئيسي</a:t>
            </a:r>
            <a:endParaRPr lang="en-US"/>
          </a:p>
        </p:txBody>
      </p:sp>
      <p:sp>
        <p:nvSpPr>
          <p:cNvPr id="5189" name="Rectangle 69"/>
          <p:cNvSpPr>
            <a:spLocks noGrp="1" noChangeArrowheads="1"/>
          </p:cNvSpPr>
          <p:nvPr>
            <p:ph type="dt" sz="quarter" idx="2"/>
          </p:nvPr>
        </p:nvSpPr>
        <p:spPr/>
        <p:txBody>
          <a:bodyPr/>
          <a:lstStyle>
            <a:lvl1pPr>
              <a:defRPr/>
            </a:lvl1pPr>
          </a:lstStyle>
          <a:p>
            <a:endParaRPr lang="en-US"/>
          </a:p>
        </p:txBody>
      </p:sp>
      <p:sp>
        <p:nvSpPr>
          <p:cNvPr id="5190" name="Rectangle 70"/>
          <p:cNvSpPr>
            <a:spLocks noGrp="1" noChangeArrowheads="1"/>
          </p:cNvSpPr>
          <p:nvPr>
            <p:ph type="ftr" sz="quarter" idx="3"/>
          </p:nvPr>
        </p:nvSpPr>
        <p:spPr/>
        <p:txBody>
          <a:bodyPr/>
          <a:lstStyle>
            <a:lvl1pPr>
              <a:defRPr/>
            </a:lvl1pPr>
          </a:lstStyle>
          <a:p>
            <a:endParaRPr lang="en-US"/>
          </a:p>
        </p:txBody>
      </p:sp>
      <p:sp>
        <p:nvSpPr>
          <p:cNvPr id="5191" name="Rectangle 71"/>
          <p:cNvSpPr>
            <a:spLocks noGrp="1" noChangeArrowheads="1"/>
          </p:cNvSpPr>
          <p:nvPr>
            <p:ph type="sldNum" sz="quarter" idx="4"/>
          </p:nvPr>
        </p:nvSpPr>
        <p:spPr/>
        <p:txBody>
          <a:bodyPr/>
          <a:lstStyle>
            <a:lvl1pPr>
              <a:defRPr/>
            </a:lvl1pPr>
          </a:lstStyle>
          <a:p>
            <a:fld id="{D8908A55-CDBB-4655-9356-D741BF1CAED7}" type="slidenum">
              <a:rPr lang="en-US"/>
              <a:pPr/>
              <a:t>‹#›</a:t>
            </a:fld>
            <a:endParaRPr 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97AB9546-F14A-468F-A2C9-EEDC2296A641}" type="slidenum">
              <a:rPr lang="en-US"/>
              <a:pPr/>
              <a:t>‹#›</a:t>
            </a:fld>
            <a:endParaRPr 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6225" y="273050"/>
            <a:ext cx="2055813" cy="582295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5613" y="273050"/>
            <a:ext cx="6018212" cy="582295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340C6862-DADA-422B-A0EA-BE5C64C1DE60}" type="slidenum">
              <a:rPr lang="en-US"/>
              <a:pPr/>
              <a:t>‹#›</a:t>
            </a:fld>
            <a:endParaRPr lang="en-U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5613" y="273050"/>
            <a:ext cx="8226425" cy="1143000"/>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sz="half" idx="1"/>
          </p:nvPr>
        </p:nvSpPr>
        <p:spPr>
          <a:xfrm>
            <a:off x="455613" y="1598613"/>
            <a:ext cx="4037012" cy="44973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5025" y="1598613"/>
            <a:ext cx="4037013" cy="4497387"/>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a:xfrm>
            <a:off x="455613" y="6242050"/>
            <a:ext cx="2130425" cy="474663"/>
          </a:xfrm>
        </p:spPr>
        <p:txBody>
          <a:bodyPr/>
          <a:lstStyle>
            <a:lvl1pPr>
              <a:defRPr/>
            </a:lvl1pPr>
          </a:lstStyle>
          <a:p>
            <a:endParaRPr lang="en-US"/>
          </a:p>
        </p:txBody>
      </p:sp>
      <p:sp>
        <p:nvSpPr>
          <p:cNvPr id="6" name="عنصر نائب للتذييل 5"/>
          <p:cNvSpPr>
            <a:spLocks noGrp="1"/>
          </p:cNvSpPr>
          <p:nvPr>
            <p:ph type="ftr" sz="quarter" idx="11"/>
          </p:nvPr>
        </p:nvSpPr>
        <p:spPr>
          <a:xfrm>
            <a:off x="3124200" y="6242050"/>
            <a:ext cx="2895600" cy="474663"/>
          </a:xfrm>
        </p:spPr>
        <p:txBody>
          <a:bodyPr/>
          <a:lstStyle>
            <a:lvl1pPr>
              <a:defRPr/>
            </a:lvl1pPr>
          </a:lstStyle>
          <a:p>
            <a:endParaRPr lang="en-US"/>
          </a:p>
        </p:txBody>
      </p:sp>
      <p:sp>
        <p:nvSpPr>
          <p:cNvPr id="7" name="عنصر نائب لرقم الشريحة 6"/>
          <p:cNvSpPr>
            <a:spLocks noGrp="1"/>
          </p:cNvSpPr>
          <p:nvPr>
            <p:ph type="sldNum" sz="quarter" idx="12"/>
          </p:nvPr>
        </p:nvSpPr>
        <p:spPr>
          <a:xfrm>
            <a:off x="6553200" y="6242050"/>
            <a:ext cx="2130425" cy="474663"/>
          </a:xfrm>
        </p:spPr>
        <p:txBody>
          <a:bodyPr/>
          <a:lstStyle>
            <a:lvl1pPr>
              <a:defRPr/>
            </a:lvl1pPr>
          </a:lstStyle>
          <a:p>
            <a:fld id="{02DF13D7-8D2B-402B-AB17-8923F01BD067}" type="slidenum">
              <a:rPr lang="en-US"/>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51067497-191A-4241-87F7-F36D0F983C62}" type="slidenum">
              <a:rPr lang="en-US"/>
              <a:pPr/>
              <a:t>‹#›</a:t>
            </a:fld>
            <a:endParaRPr 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lvl1pPr>
              <a:defRPr/>
            </a:lvl1pPr>
          </a:lstStyle>
          <a:p>
            <a:endParaRPr lang="en-US"/>
          </a:p>
        </p:txBody>
      </p:sp>
      <p:sp>
        <p:nvSpPr>
          <p:cNvPr id="5" name="عنصر نائب للتذييل 4"/>
          <p:cNvSpPr>
            <a:spLocks noGrp="1"/>
          </p:cNvSpPr>
          <p:nvPr>
            <p:ph type="ftr" sz="quarter" idx="11"/>
          </p:nvPr>
        </p:nvSpPr>
        <p:spPr/>
        <p:txBody>
          <a:bodyPr/>
          <a:lstStyle>
            <a:lvl1pPr>
              <a:defRPr/>
            </a:lvl1pPr>
          </a:lstStyle>
          <a:p>
            <a:endParaRPr lang="en-US"/>
          </a:p>
        </p:txBody>
      </p:sp>
      <p:sp>
        <p:nvSpPr>
          <p:cNvPr id="6" name="عنصر نائب لرقم الشريحة 5"/>
          <p:cNvSpPr>
            <a:spLocks noGrp="1"/>
          </p:cNvSpPr>
          <p:nvPr>
            <p:ph type="sldNum" sz="quarter" idx="12"/>
          </p:nvPr>
        </p:nvSpPr>
        <p:spPr/>
        <p:txBody>
          <a:bodyPr/>
          <a:lstStyle>
            <a:lvl1pPr>
              <a:defRPr/>
            </a:lvl1pPr>
          </a:lstStyle>
          <a:p>
            <a:fld id="{F26EE889-24F3-42E3-8D22-E1E9A8E7A949}" type="slidenum">
              <a:rPr lang="en-US"/>
              <a:pPr/>
              <a:t>‹#›</a:t>
            </a:fld>
            <a:endParaRPr 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5613" y="1598613"/>
            <a:ext cx="4037012"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5025" y="1598613"/>
            <a:ext cx="40370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9C15BBE5-F067-48AE-92D6-C6F994EE274C}" type="slidenum">
              <a:rPr lang="en-US"/>
              <a:pPr/>
              <a:t>‹#›</a:t>
            </a:fld>
            <a:endParaRPr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lvl1pPr>
              <a:defRPr/>
            </a:lvl1pPr>
          </a:lstStyle>
          <a:p>
            <a:endParaRPr lang="en-US"/>
          </a:p>
        </p:txBody>
      </p:sp>
      <p:sp>
        <p:nvSpPr>
          <p:cNvPr id="8" name="عنصر نائب للتذييل 7"/>
          <p:cNvSpPr>
            <a:spLocks noGrp="1"/>
          </p:cNvSpPr>
          <p:nvPr>
            <p:ph type="ftr" sz="quarter" idx="11"/>
          </p:nvPr>
        </p:nvSpPr>
        <p:spPr/>
        <p:txBody>
          <a:bodyPr/>
          <a:lstStyle>
            <a:lvl1pPr>
              <a:defRPr/>
            </a:lvl1pPr>
          </a:lstStyle>
          <a:p>
            <a:endParaRPr lang="en-US"/>
          </a:p>
        </p:txBody>
      </p:sp>
      <p:sp>
        <p:nvSpPr>
          <p:cNvPr id="9" name="عنصر نائب لرقم الشريحة 8"/>
          <p:cNvSpPr>
            <a:spLocks noGrp="1"/>
          </p:cNvSpPr>
          <p:nvPr>
            <p:ph type="sldNum" sz="quarter" idx="12"/>
          </p:nvPr>
        </p:nvSpPr>
        <p:spPr/>
        <p:txBody>
          <a:bodyPr/>
          <a:lstStyle>
            <a:lvl1pPr>
              <a:defRPr/>
            </a:lvl1pPr>
          </a:lstStyle>
          <a:p>
            <a:fld id="{77B33304-8395-462F-A4AA-140F017CA207}" type="slidenum">
              <a:rPr lang="en-US"/>
              <a:pPr/>
              <a:t>‹#›</a:t>
            </a:fld>
            <a:endParaRPr 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lvl1pPr>
              <a:defRPr/>
            </a:lvl1pPr>
          </a:lstStyle>
          <a:p>
            <a:endParaRPr lang="en-US"/>
          </a:p>
        </p:txBody>
      </p:sp>
      <p:sp>
        <p:nvSpPr>
          <p:cNvPr id="4" name="عنصر نائب للتذييل 3"/>
          <p:cNvSpPr>
            <a:spLocks noGrp="1"/>
          </p:cNvSpPr>
          <p:nvPr>
            <p:ph type="ftr" sz="quarter" idx="11"/>
          </p:nvPr>
        </p:nvSpPr>
        <p:spPr/>
        <p:txBody>
          <a:bodyPr/>
          <a:lstStyle>
            <a:lvl1pPr>
              <a:defRPr/>
            </a:lvl1pPr>
          </a:lstStyle>
          <a:p>
            <a:endParaRPr lang="en-US"/>
          </a:p>
        </p:txBody>
      </p:sp>
      <p:sp>
        <p:nvSpPr>
          <p:cNvPr id="5" name="عنصر نائب لرقم الشريحة 4"/>
          <p:cNvSpPr>
            <a:spLocks noGrp="1"/>
          </p:cNvSpPr>
          <p:nvPr>
            <p:ph type="sldNum" sz="quarter" idx="12"/>
          </p:nvPr>
        </p:nvSpPr>
        <p:spPr/>
        <p:txBody>
          <a:bodyPr/>
          <a:lstStyle>
            <a:lvl1pPr>
              <a:defRPr/>
            </a:lvl1pPr>
          </a:lstStyle>
          <a:p>
            <a:fld id="{3C31CF10-B83C-4F6F-9E2D-B5DF1D00D6B2}" type="slidenum">
              <a:rPr lang="en-US"/>
              <a:pPr/>
              <a:t>‹#›</a:t>
            </a:fld>
            <a:endParaRPr 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lvl1pPr>
          </a:lstStyle>
          <a:p>
            <a:endParaRPr lang="en-US"/>
          </a:p>
        </p:txBody>
      </p:sp>
      <p:sp>
        <p:nvSpPr>
          <p:cNvPr id="3" name="عنصر نائب للتذييل 2"/>
          <p:cNvSpPr>
            <a:spLocks noGrp="1"/>
          </p:cNvSpPr>
          <p:nvPr>
            <p:ph type="ftr" sz="quarter" idx="11"/>
          </p:nvPr>
        </p:nvSpPr>
        <p:spPr/>
        <p:txBody>
          <a:bodyPr/>
          <a:lstStyle>
            <a:lvl1pPr>
              <a:defRPr/>
            </a:lvl1pPr>
          </a:lstStyle>
          <a:p>
            <a:endParaRPr lang="en-US"/>
          </a:p>
        </p:txBody>
      </p:sp>
      <p:sp>
        <p:nvSpPr>
          <p:cNvPr id="4" name="عنصر نائب لرقم الشريحة 3"/>
          <p:cNvSpPr>
            <a:spLocks noGrp="1"/>
          </p:cNvSpPr>
          <p:nvPr>
            <p:ph type="sldNum" sz="quarter" idx="12"/>
          </p:nvPr>
        </p:nvSpPr>
        <p:spPr/>
        <p:txBody>
          <a:bodyPr/>
          <a:lstStyle>
            <a:lvl1pPr>
              <a:defRPr/>
            </a:lvl1pPr>
          </a:lstStyle>
          <a:p>
            <a:fld id="{0622CAB1-15AE-4D4D-86D8-9BDDB5394B61}" type="slidenum">
              <a:rPr lang="en-US"/>
              <a:pPr/>
              <a:t>‹#›</a:t>
            </a:fld>
            <a:endParaRPr 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39AFC0C2-6B8E-4345-BB04-6765052E549B}" type="slidenum">
              <a:rPr lang="en-US"/>
              <a:pPr/>
              <a:t>‹#›</a:t>
            </a:fld>
            <a:endParaRPr 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lvl1pPr>
              <a:defRPr/>
            </a:lvl1pPr>
          </a:lstStyle>
          <a:p>
            <a:endParaRPr lang="en-US"/>
          </a:p>
        </p:txBody>
      </p:sp>
      <p:sp>
        <p:nvSpPr>
          <p:cNvPr id="6" name="عنصر نائب للتذييل 5"/>
          <p:cNvSpPr>
            <a:spLocks noGrp="1"/>
          </p:cNvSpPr>
          <p:nvPr>
            <p:ph type="ftr" sz="quarter" idx="11"/>
          </p:nvPr>
        </p:nvSpPr>
        <p:spPr/>
        <p:txBody>
          <a:bodyPr/>
          <a:lstStyle>
            <a:lvl1pPr>
              <a:defRPr/>
            </a:lvl1pPr>
          </a:lstStyle>
          <a:p>
            <a:endParaRPr lang="en-US"/>
          </a:p>
        </p:txBody>
      </p:sp>
      <p:sp>
        <p:nvSpPr>
          <p:cNvPr id="7" name="عنصر نائب لرقم الشريحة 6"/>
          <p:cNvSpPr>
            <a:spLocks noGrp="1"/>
          </p:cNvSpPr>
          <p:nvPr>
            <p:ph type="sldNum" sz="quarter" idx="12"/>
          </p:nvPr>
        </p:nvSpPr>
        <p:spPr/>
        <p:txBody>
          <a:bodyPr/>
          <a:lstStyle>
            <a:lvl1pPr>
              <a:defRPr/>
            </a:lvl1pPr>
          </a:lstStyle>
          <a:p>
            <a:fld id="{6D095FF7-41A9-4284-820C-69EA149B642A}" type="slidenum">
              <a:rPr lang="en-US"/>
              <a:pPr/>
              <a:t>‹#›</a:t>
            </a:fld>
            <a:endParaRPr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63529"/>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2413" cy="6856413"/>
            <a:chOff x="0" y="0"/>
            <a:chExt cx="5759" cy="4319"/>
          </a:xfrm>
        </p:grpSpPr>
        <p:sp>
          <p:nvSpPr>
            <p:cNvPr id="4099" name="Freeform 3"/>
            <p:cNvSpPr>
              <a:spLocks/>
            </p:cNvSpPr>
            <p:nvPr userDrawn="1"/>
          </p:nvSpPr>
          <p:spPr bwMode="hidden">
            <a:xfrm>
              <a:off x="0" y="0"/>
              <a:ext cx="5758" cy="1043"/>
            </a:xfrm>
            <a:custGeom>
              <a:avLst/>
              <a:gdLst/>
              <a:ahLst/>
              <a:cxnLst>
                <a:cxn ang="0">
                  <a:pos x="5740" y="1043"/>
                </a:cxn>
                <a:cxn ang="0">
                  <a:pos x="0" y="1043"/>
                </a:cxn>
                <a:cxn ang="0">
                  <a:pos x="0" y="0"/>
                </a:cxn>
                <a:cxn ang="0">
                  <a:pos x="5740" y="0"/>
                </a:cxn>
                <a:cxn ang="0">
                  <a:pos x="5740" y="1043"/>
                </a:cxn>
                <a:cxn ang="0">
                  <a:pos x="5740" y="1043"/>
                </a:cxn>
              </a:cxnLst>
              <a:rect l="0" t="0" r="r" b="b"/>
              <a:pathLst>
                <a:path w="5740" h="1043">
                  <a:moveTo>
                    <a:pt x="5740" y="1043"/>
                  </a:moveTo>
                  <a:lnTo>
                    <a:pt x="0" y="1043"/>
                  </a:lnTo>
                  <a:lnTo>
                    <a:pt x="0" y="0"/>
                  </a:lnTo>
                  <a:lnTo>
                    <a:pt x="5740" y="0"/>
                  </a:lnTo>
                  <a:lnTo>
                    <a:pt x="5740" y="1043"/>
                  </a:lnTo>
                  <a:lnTo>
                    <a:pt x="5740" y="1043"/>
                  </a:lnTo>
                  <a:close/>
                </a:path>
              </a:pathLst>
            </a:custGeom>
            <a:gradFill rotWithShape="0">
              <a:gsLst>
                <a:gs pos="0">
                  <a:schemeClr val="bg1"/>
                </a:gs>
                <a:gs pos="100000">
                  <a:schemeClr val="bg1">
                    <a:gamma/>
                    <a:shade val="69804"/>
                    <a:invGamma/>
                  </a:schemeClr>
                </a:gs>
              </a:gsLst>
              <a:lin ang="5400000" scaled="1"/>
            </a:gradFill>
            <a:ln w="9525">
              <a:noFill/>
              <a:round/>
              <a:headEnd/>
              <a:tailEnd/>
            </a:ln>
          </p:spPr>
          <p:txBody>
            <a:bodyPr/>
            <a:lstStyle/>
            <a:p>
              <a:endParaRPr lang="ar-SA"/>
            </a:p>
          </p:txBody>
        </p:sp>
        <p:grpSp>
          <p:nvGrpSpPr>
            <p:cNvPr id="3" name="Group 4"/>
            <p:cNvGrpSpPr>
              <a:grpSpLocks/>
            </p:cNvGrpSpPr>
            <p:nvPr userDrawn="1"/>
          </p:nvGrpSpPr>
          <p:grpSpPr bwMode="auto">
            <a:xfrm>
              <a:off x="0" y="0"/>
              <a:ext cx="5759" cy="4319"/>
              <a:chOff x="0" y="0"/>
              <a:chExt cx="5759" cy="4319"/>
            </a:xfrm>
          </p:grpSpPr>
          <p:sp>
            <p:nvSpPr>
              <p:cNvPr id="4101" name="Freeform 5"/>
              <p:cNvSpPr>
                <a:spLocks/>
              </p:cNvSpPr>
              <p:nvPr userDrawn="1"/>
            </p:nvSpPr>
            <p:spPr bwMode="hidden">
              <a:xfrm>
                <a:off x="1" y="104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sp>
            <p:nvSpPr>
              <p:cNvPr id="4102" name="Freeform 6"/>
              <p:cNvSpPr>
                <a:spLocks/>
              </p:cNvSpPr>
              <p:nvPr userDrawn="1"/>
            </p:nvSpPr>
            <p:spPr bwMode="hidden">
              <a:xfrm>
                <a:off x="0" y="3988"/>
                <a:ext cx="5758" cy="42"/>
              </a:xfrm>
              <a:custGeom>
                <a:avLst/>
                <a:gdLst/>
                <a:ahLst/>
                <a:cxnLst>
                  <a:cxn ang="0">
                    <a:pos x="0" y="42"/>
                  </a:cxn>
                  <a:cxn ang="0">
                    <a:pos x="5740" y="42"/>
                  </a:cxn>
                  <a:cxn ang="0">
                    <a:pos x="5740" y="0"/>
                  </a:cxn>
                  <a:cxn ang="0">
                    <a:pos x="0" y="0"/>
                  </a:cxn>
                  <a:cxn ang="0">
                    <a:pos x="0" y="42"/>
                  </a:cxn>
                  <a:cxn ang="0">
                    <a:pos x="0" y="42"/>
                  </a:cxn>
                </a:cxnLst>
                <a:rect l="0" t="0" r="r" b="b"/>
                <a:pathLst>
                  <a:path w="5740" h="42">
                    <a:moveTo>
                      <a:pt x="0" y="42"/>
                    </a:moveTo>
                    <a:lnTo>
                      <a:pt x="5740" y="42"/>
                    </a:lnTo>
                    <a:lnTo>
                      <a:pt x="5740" y="0"/>
                    </a:lnTo>
                    <a:lnTo>
                      <a:pt x="0" y="0"/>
                    </a:lnTo>
                    <a:lnTo>
                      <a:pt x="0" y="42"/>
                    </a:lnTo>
                    <a:lnTo>
                      <a:pt x="0" y="42"/>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ar-SA"/>
              </a:p>
            </p:txBody>
          </p:sp>
          <p:sp>
            <p:nvSpPr>
              <p:cNvPr id="4103" name="Freeform 7"/>
              <p:cNvSpPr>
                <a:spLocks/>
              </p:cNvSpPr>
              <p:nvPr userDrawn="1"/>
            </p:nvSpPr>
            <p:spPr bwMode="hidden">
              <a:xfrm>
                <a:off x="0" y="3665"/>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ar-SA"/>
              </a:p>
            </p:txBody>
          </p:sp>
          <p:sp>
            <p:nvSpPr>
              <p:cNvPr id="4104" name="Freeform 8"/>
              <p:cNvSpPr>
                <a:spLocks/>
              </p:cNvSpPr>
              <p:nvPr userDrawn="1"/>
            </p:nvSpPr>
            <p:spPr bwMode="hidden">
              <a:xfrm>
                <a:off x="0" y="3364"/>
                <a:ext cx="5758" cy="30"/>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ar-SA"/>
              </a:p>
            </p:txBody>
          </p:sp>
          <p:sp>
            <p:nvSpPr>
              <p:cNvPr id="4105" name="Freeform 9"/>
              <p:cNvSpPr>
                <a:spLocks/>
              </p:cNvSpPr>
              <p:nvPr userDrawn="1"/>
            </p:nvSpPr>
            <p:spPr bwMode="hidden">
              <a:xfrm>
                <a:off x="0" y="3105"/>
                <a:ext cx="5758" cy="31"/>
              </a:xfrm>
              <a:custGeom>
                <a:avLst/>
                <a:gdLst/>
                <a:ahLst/>
                <a:cxnLst>
                  <a:cxn ang="0">
                    <a:pos x="0" y="30"/>
                  </a:cxn>
                  <a:cxn ang="0">
                    <a:pos x="5740" y="30"/>
                  </a:cxn>
                  <a:cxn ang="0">
                    <a:pos x="5740" y="0"/>
                  </a:cxn>
                  <a:cxn ang="0">
                    <a:pos x="0" y="0"/>
                  </a:cxn>
                  <a:cxn ang="0">
                    <a:pos x="0" y="30"/>
                  </a:cxn>
                  <a:cxn ang="0">
                    <a:pos x="0" y="30"/>
                  </a:cxn>
                </a:cxnLst>
                <a:rect l="0" t="0" r="r" b="b"/>
                <a:pathLst>
                  <a:path w="5740" h="30">
                    <a:moveTo>
                      <a:pt x="0" y="30"/>
                    </a:moveTo>
                    <a:lnTo>
                      <a:pt x="5740" y="30"/>
                    </a:lnTo>
                    <a:lnTo>
                      <a:pt x="5740" y="0"/>
                    </a:lnTo>
                    <a:lnTo>
                      <a:pt x="0" y="0"/>
                    </a:lnTo>
                    <a:lnTo>
                      <a:pt x="0" y="30"/>
                    </a:lnTo>
                    <a:lnTo>
                      <a:pt x="0" y="3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ar-SA"/>
              </a:p>
            </p:txBody>
          </p:sp>
          <p:sp>
            <p:nvSpPr>
              <p:cNvPr id="4106" name="Freeform 10"/>
              <p:cNvSpPr>
                <a:spLocks/>
              </p:cNvSpPr>
              <p:nvPr userDrawn="1"/>
            </p:nvSpPr>
            <p:spPr bwMode="hidden">
              <a:xfrm>
                <a:off x="0" y="2859"/>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ar-SA"/>
              </a:p>
            </p:txBody>
          </p:sp>
          <p:sp>
            <p:nvSpPr>
              <p:cNvPr id="4107" name="Freeform 11"/>
              <p:cNvSpPr>
                <a:spLocks/>
              </p:cNvSpPr>
              <p:nvPr userDrawn="1"/>
            </p:nvSpPr>
            <p:spPr bwMode="hidden">
              <a:xfrm>
                <a:off x="0" y="264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ar-SA"/>
              </a:p>
            </p:txBody>
          </p:sp>
          <p:sp>
            <p:nvSpPr>
              <p:cNvPr id="4108" name="Freeform 12"/>
              <p:cNvSpPr>
                <a:spLocks/>
              </p:cNvSpPr>
              <p:nvPr userDrawn="1"/>
            </p:nvSpPr>
            <p:spPr bwMode="hidden">
              <a:xfrm>
                <a:off x="0" y="2433"/>
                <a:ext cx="5758" cy="36"/>
              </a:xfrm>
              <a:custGeom>
                <a:avLst/>
                <a:gdLst/>
                <a:ahLst/>
                <a:cxnLst>
                  <a:cxn ang="0">
                    <a:pos x="5740" y="0"/>
                  </a:cxn>
                  <a:cxn ang="0">
                    <a:pos x="0" y="0"/>
                  </a:cxn>
                  <a:cxn ang="0">
                    <a:pos x="0" y="36"/>
                  </a:cxn>
                  <a:cxn ang="0">
                    <a:pos x="5740" y="36"/>
                  </a:cxn>
                  <a:cxn ang="0">
                    <a:pos x="5740" y="0"/>
                  </a:cxn>
                  <a:cxn ang="0">
                    <a:pos x="5740" y="0"/>
                  </a:cxn>
                </a:cxnLst>
                <a:rect l="0" t="0" r="r" b="b"/>
                <a:pathLst>
                  <a:path w="5740" h="36">
                    <a:moveTo>
                      <a:pt x="5740" y="0"/>
                    </a:moveTo>
                    <a:lnTo>
                      <a:pt x="0" y="0"/>
                    </a:lnTo>
                    <a:lnTo>
                      <a:pt x="0" y="36"/>
                    </a:lnTo>
                    <a:lnTo>
                      <a:pt x="5740" y="36"/>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ar-SA"/>
              </a:p>
            </p:txBody>
          </p:sp>
          <p:sp>
            <p:nvSpPr>
              <p:cNvPr id="4109" name="Freeform 13"/>
              <p:cNvSpPr>
                <a:spLocks/>
              </p:cNvSpPr>
              <p:nvPr userDrawn="1"/>
            </p:nvSpPr>
            <p:spPr bwMode="hidden">
              <a:xfrm>
                <a:off x="0" y="2259"/>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4706"/>
                      <a:invGamma/>
                    </a:schemeClr>
                  </a:gs>
                  <a:gs pos="100000">
                    <a:schemeClr val="bg2"/>
                  </a:gs>
                </a:gsLst>
                <a:lin ang="5400000" scaled="1"/>
              </a:gradFill>
              <a:ln w="9525">
                <a:noFill/>
                <a:round/>
                <a:headEnd/>
                <a:tailEnd/>
              </a:ln>
            </p:spPr>
            <p:txBody>
              <a:bodyPr/>
              <a:lstStyle/>
              <a:p>
                <a:endParaRPr lang="ar-SA"/>
              </a:p>
            </p:txBody>
          </p:sp>
          <p:sp>
            <p:nvSpPr>
              <p:cNvPr id="4110" name="Freeform 14"/>
              <p:cNvSpPr>
                <a:spLocks/>
              </p:cNvSpPr>
              <p:nvPr userDrawn="1"/>
            </p:nvSpPr>
            <p:spPr bwMode="hidden">
              <a:xfrm>
                <a:off x="0" y="209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sp>
            <p:nvSpPr>
              <p:cNvPr id="4111" name="Freeform 15"/>
              <p:cNvSpPr>
                <a:spLocks/>
              </p:cNvSpPr>
              <p:nvPr userDrawn="1"/>
            </p:nvSpPr>
            <p:spPr bwMode="hidden">
              <a:xfrm>
                <a:off x="0" y="192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4112" name="Freeform 16"/>
              <p:cNvSpPr>
                <a:spLocks/>
              </p:cNvSpPr>
              <p:nvPr userDrawn="1"/>
            </p:nvSpPr>
            <p:spPr bwMode="hidden">
              <a:xfrm>
                <a:off x="0" y="1645"/>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4113" name="Freeform 17"/>
              <p:cNvSpPr>
                <a:spLocks/>
              </p:cNvSpPr>
              <p:nvPr userDrawn="1"/>
            </p:nvSpPr>
            <p:spPr bwMode="hidden">
              <a:xfrm>
                <a:off x="0" y="1778"/>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4114" name="Freeform 18"/>
              <p:cNvSpPr>
                <a:spLocks/>
              </p:cNvSpPr>
              <p:nvPr userDrawn="1"/>
            </p:nvSpPr>
            <p:spPr bwMode="hidden">
              <a:xfrm>
                <a:off x="0" y="1520"/>
                <a:ext cx="5758" cy="12"/>
              </a:xfrm>
              <a:custGeom>
                <a:avLst/>
                <a:gdLst/>
                <a:ahLst/>
                <a:cxnLst>
                  <a:cxn ang="0">
                    <a:pos x="5740" y="0"/>
                  </a:cxn>
                  <a:cxn ang="0">
                    <a:pos x="0" y="0"/>
                  </a:cxn>
                  <a:cxn ang="0">
                    <a:pos x="0" y="12"/>
                  </a:cxn>
                  <a:cxn ang="0">
                    <a:pos x="5740" y="12"/>
                  </a:cxn>
                  <a:cxn ang="0">
                    <a:pos x="5740" y="0"/>
                  </a:cxn>
                  <a:cxn ang="0">
                    <a:pos x="5740" y="0"/>
                  </a:cxn>
                </a:cxnLst>
                <a:rect l="0" t="0" r="r" b="b"/>
                <a:pathLst>
                  <a:path w="5740" h="12">
                    <a:moveTo>
                      <a:pt x="5740" y="0"/>
                    </a:moveTo>
                    <a:lnTo>
                      <a:pt x="0" y="0"/>
                    </a:lnTo>
                    <a:lnTo>
                      <a:pt x="0" y="12"/>
                    </a:lnTo>
                    <a:lnTo>
                      <a:pt x="5740" y="12"/>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4115" name="Freeform 19"/>
              <p:cNvSpPr>
                <a:spLocks/>
              </p:cNvSpPr>
              <p:nvPr userDrawn="1"/>
            </p:nvSpPr>
            <p:spPr bwMode="hidden">
              <a:xfrm>
                <a:off x="0" y="1394"/>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4116" name="Freeform 20"/>
              <p:cNvSpPr>
                <a:spLocks/>
              </p:cNvSpPr>
              <p:nvPr userDrawn="1"/>
            </p:nvSpPr>
            <p:spPr bwMode="hidden">
              <a:xfrm>
                <a:off x="0" y="1280"/>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4117" name="Freeform 21"/>
              <p:cNvSpPr>
                <a:spLocks/>
              </p:cNvSpPr>
              <p:nvPr userDrawn="1"/>
            </p:nvSpPr>
            <p:spPr bwMode="hidden">
              <a:xfrm>
                <a:off x="0" y="117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4118" name="Freeform 22"/>
              <p:cNvSpPr>
                <a:spLocks/>
              </p:cNvSpPr>
              <p:nvPr userDrawn="1"/>
            </p:nvSpPr>
            <p:spPr bwMode="hidden">
              <a:xfrm>
                <a:off x="0" y="24"/>
                <a:ext cx="5758" cy="30"/>
              </a:xfrm>
              <a:custGeom>
                <a:avLst/>
                <a:gdLst/>
                <a:ahLst/>
                <a:cxnLst>
                  <a:cxn ang="0">
                    <a:pos x="5740" y="0"/>
                  </a:cxn>
                  <a:cxn ang="0">
                    <a:pos x="0" y="0"/>
                  </a:cxn>
                  <a:cxn ang="0">
                    <a:pos x="0" y="30"/>
                  </a:cxn>
                  <a:cxn ang="0">
                    <a:pos x="5740" y="30"/>
                  </a:cxn>
                  <a:cxn ang="0">
                    <a:pos x="5740" y="0"/>
                  </a:cxn>
                  <a:cxn ang="0">
                    <a:pos x="5740" y="0"/>
                  </a:cxn>
                </a:cxnLst>
                <a:rect l="0" t="0" r="r" b="b"/>
                <a:pathLst>
                  <a:path w="5740" h="30">
                    <a:moveTo>
                      <a:pt x="5740" y="0"/>
                    </a:moveTo>
                    <a:lnTo>
                      <a:pt x="0" y="0"/>
                    </a:lnTo>
                    <a:lnTo>
                      <a:pt x="0" y="30"/>
                    </a:lnTo>
                    <a:lnTo>
                      <a:pt x="5740" y="30"/>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ar-SA"/>
              </a:p>
            </p:txBody>
          </p:sp>
          <p:sp>
            <p:nvSpPr>
              <p:cNvPr id="4119" name="Freeform 23"/>
              <p:cNvSpPr>
                <a:spLocks/>
              </p:cNvSpPr>
              <p:nvPr userDrawn="1"/>
            </p:nvSpPr>
            <p:spPr bwMode="hidden">
              <a:xfrm>
                <a:off x="0" y="186"/>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4118"/>
                      <a:invGamma/>
                    </a:schemeClr>
                  </a:gs>
                  <a:gs pos="100000">
                    <a:schemeClr val="bg2"/>
                  </a:gs>
                </a:gsLst>
                <a:lin ang="5400000" scaled="1"/>
              </a:gradFill>
              <a:ln w="9525">
                <a:noFill/>
                <a:round/>
                <a:headEnd/>
                <a:tailEnd/>
              </a:ln>
            </p:spPr>
            <p:txBody>
              <a:bodyPr/>
              <a:lstStyle/>
              <a:p>
                <a:endParaRPr lang="ar-SA"/>
              </a:p>
            </p:txBody>
          </p:sp>
          <p:sp>
            <p:nvSpPr>
              <p:cNvPr id="4120" name="Freeform 24"/>
              <p:cNvSpPr>
                <a:spLocks/>
              </p:cNvSpPr>
              <p:nvPr userDrawn="1"/>
            </p:nvSpPr>
            <p:spPr bwMode="hidden">
              <a:xfrm>
                <a:off x="0" y="475"/>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87843"/>
                      <a:invGamma/>
                    </a:schemeClr>
                  </a:gs>
                  <a:gs pos="100000">
                    <a:schemeClr val="bg2"/>
                  </a:gs>
                </a:gsLst>
                <a:lin ang="5400000" scaled="1"/>
              </a:gradFill>
              <a:ln w="9525">
                <a:noFill/>
                <a:round/>
                <a:headEnd/>
                <a:tailEnd/>
              </a:ln>
            </p:spPr>
            <p:txBody>
              <a:bodyPr/>
              <a:lstStyle/>
              <a:p>
                <a:endParaRPr lang="ar-SA"/>
              </a:p>
            </p:txBody>
          </p:sp>
          <p:sp>
            <p:nvSpPr>
              <p:cNvPr id="4121" name="Freeform 25"/>
              <p:cNvSpPr>
                <a:spLocks/>
              </p:cNvSpPr>
              <p:nvPr userDrawn="1"/>
            </p:nvSpPr>
            <p:spPr bwMode="hidden">
              <a:xfrm>
                <a:off x="0" y="337"/>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90980"/>
                      <a:invGamma/>
                    </a:schemeClr>
                  </a:gs>
                  <a:gs pos="100000">
                    <a:schemeClr val="bg2"/>
                  </a:gs>
                </a:gsLst>
                <a:lin ang="5400000" scaled="1"/>
              </a:gradFill>
              <a:ln w="9525">
                <a:noFill/>
                <a:round/>
                <a:headEnd/>
                <a:tailEnd/>
              </a:ln>
            </p:spPr>
            <p:txBody>
              <a:bodyPr/>
              <a:lstStyle/>
              <a:p>
                <a:endParaRPr lang="ar-SA"/>
              </a:p>
            </p:txBody>
          </p:sp>
          <p:sp>
            <p:nvSpPr>
              <p:cNvPr id="4122" name="Freeform 26"/>
              <p:cNvSpPr>
                <a:spLocks/>
              </p:cNvSpPr>
              <p:nvPr userDrawn="1"/>
            </p:nvSpPr>
            <p:spPr bwMode="hidden">
              <a:xfrm>
                <a:off x="0" y="600"/>
                <a:ext cx="5758" cy="24"/>
              </a:xfrm>
              <a:custGeom>
                <a:avLst/>
                <a:gdLst/>
                <a:ahLst/>
                <a:cxnLst>
                  <a:cxn ang="0">
                    <a:pos x="5740" y="0"/>
                  </a:cxn>
                  <a:cxn ang="0">
                    <a:pos x="0" y="0"/>
                  </a:cxn>
                  <a:cxn ang="0">
                    <a:pos x="0" y="24"/>
                  </a:cxn>
                  <a:cxn ang="0">
                    <a:pos x="5740" y="24"/>
                  </a:cxn>
                  <a:cxn ang="0">
                    <a:pos x="5740" y="0"/>
                  </a:cxn>
                  <a:cxn ang="0">
                    <a:pos x="5740" y="0"/>
                  </a:cxn>
                </a:cxnLst>
                <a:rect l="0" t="0" r="r" b="b"/>
                <a:pathLst>
                  <a:path w="5740" h="24">
                    <a:moveTo>
                      <a:pt x="5740" y="0"/>
                    </a:moveTo>
                    <a:lnTo>
                      <a:pt x="0" y="0"/>
                    </a:lnTo>
                    <a:lnTo>
                      <a:pt x="0" y="24"/>
                    </a:lnTo>
                    <a:lnTo>
                      <a:pt x="5740" y="24"/>
                    </a:lnTo>
                    <a:lnTo>
                      <a:pt x="5740" y="0"/>
                    </a:lnTo>
                    <a:lnTo>
                      <a:pt x="5740"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endParaRPr lang="ar-SA"/>
              </a:p>
            </p:txBody>
          </p:sp>
          <p:sp>
            <p:nvSpPr>
              <p:cNvPr id="4123" name="Freeform 27"/>
              <p:cNvSpPr>
                <a:spLocks/>
              </p:cNvSpPr>
              <p:nvPr userDrawn="1"/>
            </p:nvSpPr>
            <p:spPr bwMode="hidden">
              <a:xfrm>
                <a:off x="0" y="727"/>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sp>
            <p:nvSpPr>
              <p:cNvPr id="4124" name="Freeform 28"/>
              <p:cNvSpPr>
                <a:spLocks/>
              </p:cNvSpPr>
              <p:nvPr userDrawn="1"/>
            </p:nvSpPr>
            <p:spPr bwMode="hidden">
              <a:xfrm>
                <a:off x="0" y="841"/>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sp>
            <p:nvSpPr>
              <p:cNvPr id="4125" name="Freeform 29"/>
              <p:cNvSpPr>
                <a:spLocks/>
              </p:cNvSpPr>
              <p:nvPr userDrawn="1"/>
            </p:nvSpPr>
            <p:spPr bwMode="hidden">
              <a:xfrm>
                <a:off x="0" y="943"/>
                <a:ext cx="5758" cy="18"/>
              </a:xfrm>
              <a:custGeom>
                <a:avLst/>
                <a:gdLst/>
                <a:ahLst/>
                <a:cxnLst>
                  <a:cxn ang="0">
                    <a:pos x="5740" y="0"/>
                  </a:cxn>
                  <a:cxn ang="0">
                    <a:pos x="0" y="0"/>
                  </a:cxn>
                  <a:cxn ang="0">
                    <a:pos x="0" y="18"/>
                  </a:cxn>
                  <a:cxn ang="0">
                    <a:pos x="5740" y="18"/>
                  </a:cxn>
                  <a:cxn ang="0">
                    <a:pos x="5740" y="0"/>
                  </a:cxn>
                  <a:cxn ang="0">
                    <a:pos x="5740" y="0"/>
                  </a:cxn>
                </a:cxnLst>
                <a:rect l="0" t="0" r="r" b="b"/>
                <a:pathLst>
                  <a:path w="5740" h="18">
                    <a:moveTo>
                      <a:pt x="5740" y="0"/>
                    </a:moveTo>
                    <a:lnTo>
                      <a:pt x="0" y="0"/>
                    </a:lnTo>
                    <a:lnTo>
                      <a:pt x="0" y="18"/>
                    </a:lnTo>
                    <a:lnTo>
                      <a:pt x="5740" y="18"/>
                    </a:lnTo>
                    <a:lnTo>
                      <a:pt x="5740" y="0"/>
                    </a:lnTo>
                    <a:lnTo>
                      <a:pt x="5740" y="0"/>
                    </a:lnTo>
                    <a:close/>
                  </a:path>
                </a:pathLst>
              </a:custGeom>
              <a:gradFill rotWithShape="0">
                <a:gsLst>
                  <a:gs pos="0">
                    <a:schemeClr val="bg2">
                      <a:gamma/>
                      <a:shade val="81961"/>
                      <a:invGamma/>
                    </a:schemeClr>
                  </a:gs>
                  <a:gs pos="100000">
                    <a:schemeClr val="bg2"/>
                  </a:gs>
                </a:gsLst>
                <a:lin ang="5400000" scaled="1"/>
              </a:gradFill>
              <a:ln w="9525">
                <a:noFill/>
                <a:round/>
                <a:headEnd/>
                <a:tailEnd/>
              </a:ln>
            </p:spPr>
            <p:txBody>
              <a:bodyPr/>
              <a:lstStyle/>
              <a:p>
                <a:endParaRPr lang="ar-SA"/>
              </a:p>
            </p:txBody>
          </p:sp>
          <p:grpSp>
            <p:nvGrpSpPr>
              <p:cNvPr id="4" name="Group 30"/>
              <p:cNvGrpSpPr>
                <a:grpSpLocks/>
              </p:cNvGrpSpPr>
              <p:nvPr userDrawn="1"/>
            </p:nvGrpSpPr>
            <p:grpSpPr bwMode="auto">
              <a:xfrm>
                <a:off x="0" y="0"/>
                <a:ext cx="5758" cy="1045"/>
                <a:chOff x="0" y="0"/>
                <a:chExt cx="5758" cy="1045"/>
              </a:xfrm>
            </p:grpSpPr>
            <p:sp>
              <p:nvSpPr>
                <p:cNvPr id="4127" name="Freeform 31"/>
                <p:cNvSpPr>
                  <a:spLocks/>
                </p:cNvSpPr>
                <p:nvPr/>
              </p:nvSpPr>
              <p:spPr bwMode="hidden">
                <a:xfrm>
                  <a:off x="2849" y="0"/>
                  <a:ext cx="42" cy="1045"/>
                </a:xfrm>
                <a:custGeom>
                  <a:avLst/>
                  <a:gdLst/>
                  <a:ahLst/>
                  <a:cxnLst>
                    <a:cxn ang="0">
                      <a:pos x="18" y="1043"/>
                    </a:cxn>
                    <a:cxn ang="0">
                      <a:pos x="42" y="1043"/>
                    </a:cxn>
                    <a:cxn ang="0">
                      <a:pos x="42" y="0"/>
                    </a:cxn>
                    <a:cxn ang="0">
                      <a:pos x="0" y="0"/>
                    </a:cxn>
                    <a:cxn ang="0">
                      <a:pos x="0" y="1043"/>
                    </a:cxn>
                    <a:cxn ang="0">
                      <a:pos x="18" y="1043"/>
                    </a:cxn>
                    <a:cxn ang="0">
                      <a:pos x="18" y="1043"/>
                    </a:cxn>
                  </a:cxnLst>
                  <a:rect l="0" t="0" r="r" b="b"/>
                  <a:pathLst>
                    <a:path w="42" h="1043">
                      <a:moveTo>
                        <a:pt x="18" y="1043"/>
                      </a:moveTo>
                      <a:lnTo>
                        <a:pt x="42" y="1043"/>
                      </a:lnTo>
                      <a:lnTo>
                        <a:pt x="42" y="0"/>
                      </a:lnTo>
                      <a:lnTo>
                        <a:pt x="0"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28" name="Freeform 32"/>
                <p:cNvSpPr>
                  <a:spLocks/>
                </p:cNvSpPr>
                <p:nvPr/>
              </p:nvSpPr>
              <p:spPr bwMode="hidden">
                <a:xfrm>
                  <a:off x="2400" y="0"/>
                  <a:ext cx="155" cy="1045"/>
                </a:xfrm>
                <a:custGeom>
                  <a:avLst/>
                  <a:gdLst/>
                  <a:ahLst/>
                  <a:cxnLst>
                    <a:cxn ang="0">
                      <a:pos x="131" y="1043"/>
                    </a:cxn>
                    <a:cxn ang="0">
                      <a:pos x="155" y="1043"/>
                    </a:cxn>
                    <a:cxn ang="0">
                      <a:pos x="42" y="0"/>
                    </a:cxn>
                    <a:cxn ang="0">
                      <a:pos x="0" y="0"/>
                    </a:cxn>
                    <a:cxn ang="0">
                      <a:pos x="113" y="1043"/>
                    </a:cxn>
                    <a:cxn ang="0">
                      <a:pos x="131" y="1043"/>
                    </a:cxn>
                    <a:cxn ang="0">
                      <a:pos x="131" y="1043"/>
                    </a:cxn>
                  </a:cxnLst>
                  <a:rect l="0" t="0" r="r" b="b"/>
                  <a:pathLst>
                    <a:path w="155" h="1043">
                      <a:moveTo>
                        <a:pt x="131" y="1043"/>
                      </a:moveTo>
                      <a:lnTo>
                        <a:pt x="155" y="1043"/>
                      </a:lnTo>
                      <a:lnTo>
                        <a:pt x="42" y="0"/>
                      </a:lnTo>
                      <a:lnTo>
                        <a:pt x="0" y="0"/>
                      </a:lnTo>
                      <a:lnTo>
                        <a:pt x="113" y="1043"/>
                      </a:lnTo>
                      <a:lnTo>
                        <a:pt x="131" y="1043"/>
                      </a:lnTo>
                      <a:lnTo>
                        <a:pt x="13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29" name="Freeform 33"/>
                <p:cNvSpPr>
                  <a:spLocks/>
                </p:cNvSpPr>
                <p:nvPr/>
              </p:nvSpPr>
              <p:spPr bwMode="hidden">
                <a:xfrm>
                  <a:off x="1967" y="0"/>
                  <a:ext cx="240" cy="1045"/>
                </a:xfrm>
                <a:custGeom>
                  <a:avLst/>
                  <a:gdLst/>
                  <a:ahLst/>
                  <a:cxnLst>
                    <a:cxn ang="0">
                      <a:pos x="221" y="1043"/>
                    </a:cxn>
                    <a:cxn ang="0">
                      <a:pos x="239" y="1043"/>
                    </a:cxn>
                    <a:cxn ang="0">
                      <a:pos x="36" y="0"/>
                    </a:cxn>
                    <a:cxn ang="0">
                      <a:pos x="0" y="0"/>
                    </a:cxn>
                    <a:cxn ang="0">
                      <a:pos x="203" y="1043"/>
                    </a:cxn>
                    <a:cxn ang="0">
                      <a:pos x="221" y="1043"/>
                    </a:cxn>
                    <a:cxn ang="0">
                      <a:pos x="221" y="1043"/>
                    </a:cxn>
                  </a:cxnLst>
                  <a:rect l="0" t="0" r="r" b="b"/>
                  <a:pathLst>
                    <a:path w="239" h="1043">
                      <a:moveTo>
                        <a:pt x="221" y="1043"/>
                      </a:moveTo>
                      <a:lnTo>
                        <a:pt x="239" y="1043"/>
                      </a:lnTo>
                      <a:lnTo>
                        <a:pt x="36" y="0"/>
                      </a:lnTo>
                      <a:lnTo>
                        <a:pt x="0" y="0"/>
                      </a:lnTo>
                      <a:lnTo>
                        <a:pt x="203" y="1043"/>
                      </a:lnTo>
                      <a:lnTo>
                        <a:pt x="221" y="1043"/>
                      </a:lnTo>
                      <a:lnTo>
                        <a:pt x="221"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0" name="Freeform 34"/>
                <p:cNvSpPr>
                  <a:spLocks/>
                </p:cNvSpPr>
                <p:nvPr/>
              </p:nvSpPr>
              <p:spPr bwMode="hidden">
                <a:xfrm>
                  <a:off x="1554" y="0"/>
                  <a:ext cx="353" cy="1045"/>
                </a:xfrm>
                <a:custGeom>
                  <a:avLst/>
                  <a:gdLst/>
                  <a:ahLst/>
                  <a:cxnLst>
                    <a:cxn ang="0">
                      <a:pos x="334" y="1043"/>
                    </a:cxn>
                    <a:cxn ang="0">
                      <a:pos x="352" y="1043"/>
                    </a:cxn>
                    <a:cxn ang="0">
                      <a:pos x="41" y="0"/>
                    </a:cxn>
                    <a:cxn ang="0">
                      <a:pos x="0" y="0"/>
                    </a:cxn>
                    <a:cxn ang="0">
                      <a:pos x="311" y="1043"/>
                    </a:cxn>
                    <a:cxn ang="0">
                      <a:pos x="334" y="1043"/>
                    </a:cxn>
                    <a:cxn ang="0">
                      <a:pos x="334" y="1043"/>
                    </a:cxn>
                  </a:cxnLst>
                  <a:rect l="0" t="0" r="r" b="b"/>
                  <a:pathLst>
                    <a:path w="352" h="1043">
                      <a:moveTo>
                        <a:pt x="334" y="1043"/>
                      </a:moveTo>
                      <a:lnTo>
                        <a:pt x="352" y="1043"/>
                      </a:lnTo>
                      <a:lnTo>
                        <a:pt x="41" y="0"/>
                      </a:lnTo>
                      <a:lnTo>
                        <a:pt x="0" y="0"/>
                      </a:lnTo>
                      <a:lnTo>
                        <a:pt x="311" y="1043"/>
                      </a:lnTo>
                      <a:lnTo>
                        <a:pt x="334" y="1043"/>
                      </a:lnTo>
                      <a:lnTo>
                        <a:pt x="33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1" name="Freeform 35"/>
                <p:cNvSpPr>
                  <a:spLocks/>
                </p:cNvSpPr>
                <p:nvPr/>
              </p:nvSpPr>
              <p:spPr bwMode="hidden">
                <a:xfrm>
                  <a:off x="1134" y="0"/>
                  <a:ext cx="450" cy="1045"/>
                </a:xfrm>
                <a:custGeom>
                  <a:avLst/>
                  <a:gdLst/>
                  <a:ahLst/>
                  <a:cxnLst>
                    <a:cxn ang="0">
                      <a:pos x="425" y="1043"/>
                    </a:cxn>
                    <a:cxn ang="0">
                      <a:pos x="449" y="1043"/>
                    </a:cxn>
                    <a:cxn ang="0">
                      <a:pos x="42" y="0"/>
                    </a:cxn>
                    <a:cxn ang="0">
                      <a:pos x="0" y="0"/>
                    </a:cxn>
                    <a:cxn ang="0">
                      <a:pos x="407" y="1043"/>
                    </a:cxn>
                    <a:cxn ang="0">
                      <a:pos x="425" y="1043"/>
                    </a:cxn>
                    <a:cxn ang="0">
                      <a:pos x="425" y="1043"/>
                    </a:cxn>
                  </a:cxnLst>
                  <a:rect l="0" t="0" r="r" b="b"/>
                  <a:pathLst>
                    <a:path w="449" h="1043">
                      <a:moveTo>
                        <a:pt x="425" y="1043"/>
                      </a:moveTo>
                      <a:lnTo>
                        <a:pt x="449" y="1043"/>
                      </a:lnTo>
                      <a:lnTo>
                        <a:pt x="42" y="0"/>
                      </a:lnTo>
                      <a:lnTo>
                        <a:pt x="0" y="0"/>
                      </a:lnTo>
                      <a:lnTo>
                        <a:pt x="407" y="1043"/>
                      </a:lnTo>
                      <a:lnTo>
                        <a:pt x="425" y="1043"/>
                      </a:lnTo>
                      <a:lnTo>
                        <a:pt x="425"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2" name="Freeform 36"/>
                <p:cNvSpPr>
                  <a:spLocks/>
                </p:cNvSpPr>
                <p:nvPr/>
              </p:nvSpPr>
              <p:spPr bwMode="hidden">
                <a:xfrm>
                  <a:off x="714" y="0"/>
                  <a:ext cx="540" cy="1045"/>
                </a:xfrm>
                <a:custGeom>
                  <a:avLst/>
                  <a:gdLst/>
                  <a:ahLst/>
                  <a:cxnLst>
                    <a:cxn ang="0">
                      <a:pos x="520" y="1043"/>
                    </a:cxn>
                    <a:cxn ang="0">
                      <a:pos x="538" y="1043"/>
                    </a:cxn>
                    <a:cxn ang="0">
                      <a:pos x="41" y="0"/>
                    </a:cxn>
                    <a:cxn ang="0">
                      <a:pos x="0" y="0"/>
                    </a:cxn>
                    <a:cxn ang="0">
                      <a:pos x="496" y="1043"/>
                    </a:cxn>
                    <a:cxn ang="0">
                      <a:pos x="520" y="1043"/>
                    </a:cxn>
                    <a:cxn ang="0">
                      <a:pos x="520" y="1043"/>
                    </a:cxn>
                  </a:cxnLst>
                  <a:rect l="0" t="0" r="r" b="b"/>
                  <a:pathLst>
                    <a:path w="538" h="1043">
                      <a:moveTo>
                        <a:pt x="520" y="1043"/>
                      </a:moveTo>
                      <a:lnTo>
                        <a:pt x="538" y="1043"/>
                      </a:lnTo>
                      <a:lnTo>
                        <a:pt x="41" y="0"/>
                      </a:lnTo>
                      <a:lnTo>
                        <a:pt x="0" y="0"/>
                      </a:lnTo>
                      <a:lnTo>
                        <a:pt x="496" y="1043"/>
                      </a:lnTo>
                      <a:lnTo>
                        <a:pt x="520" y="1043"/>
                      </a:lnTo>
                      <a:lnTo>
                        <a:pt x="520"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3" name="Freeform 37"/>
                <p:cNvSpPr>
                  <a:spLocks/>
                </p:cNvSpPr>
                <p:nvPr/>
              </p:nvSpPr>
              <p:spPr bwMode="hidden">
                <a:xfrm>
                  <a:off x="306" y="0"/>
                  <a:ext cx="642" cy="1045"/>
                </a:xfrm>
                <a:custGeom>
                  <a:avLst/>
                  <a:gdLst/>
                  <a:ahLst/>
                  <a:cxnLst>
                    <a:cxn ang="0">
                      <a:pos x="622" y="1043"/>
                    </a:cxn>
                    <a:cxn ang="0">
                      <a:pos x="640" y="1043"/>
                    </a:cxn>
                    <a:cxn ang="0">
                      <a:pos x="48" y="0"/>
                    </a:cxn>
                    <a:cxn ang="0">
                      <a:pos x="0" y="0"/>
                    </a:cxn>
                    <a:cxn ang="0">
                      <a:pos x="598" y="1043"/>
                    </a:cxn>
                    <a:cxn ang="0">
                      <a:pos x="622" y="1043"/>
                    </a:cxn>
                    <a:cxn ang="0">
                      <a:pos x="622" y="1043"/>
                    </a:cxn>
                  </a:cxnLst>
                  <a:rect l="0" t="0" r="r" b="b"/>
                  <a:pathLst>
                    <a:path w="640" h="1043">
                      <a:moveTo>
                        <a:pt x="622" y="1043"/>
                      </a:moveTo>
                      <a:lnTo>
                        <a:pt x="640" y="1043"/>
                      </a:lnTo>
                      <a:lnTo>
                        <a:pt x="48" y="0"/>
                      </a:lnTo>
                      <a:lnTo>
                        <a:pt x="0" y="0"/>
                      </a:lnTo>
                      <a:lnTo>
                        <a:pt x="598" y="1043"/>
                      </a:lnTo>
                      <a:lnTo>
                        <a:pt x="622" y="1043"/>
                      </a:lnTo>
                      <a:lnTo>
                        <a:pt x="622"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4" name="Freeform 38"/>
                <p:cNvSpPr>
                  <a:spLocks/>
                </p:cNvSpPr>
                <p:nvPr/>
              </p:nvSpPr>
              <p:spPr bwMode="hidden">
                <a:xfrm>
                  <a:off x="0" y="108"/>
                  <a:ext cx="630" cy="937"/>
                </a:xfrm>
                <a:custGeom>
                  <a:avLst/>
                  <a:gdLst/>
                  <a:ahLst/>
                  <a:cxnLst>
                    <a:cxn ang="0">
                      <a:pos x="604" y="935"/>
                    </a:cxn>
                    <a:cxn ang="0">
                      <a:pos x="628" y="935"/>
                    </a:cxn>
                    <a:cxn ang="0">
                      <a:pos x="0" y="0"/>
                    </a:cxn>
                    <a:cxn ang="0">
                      <a:pos x="0" y="66"/>
                    </a:cxn>
                    <a:cxn ang="0">
                      <a:pos x="580" y="935"/>
                    </a:cxn>
                    <a:cxn ang="0">
                      <a:pos x="604" y="935"/>
                    </a:cxn>
                    <a:cxn ang="0">
                      <a:pos x="604" y="935"/>
                    </a:cxn>
                  </a:cxnLst>
                  <a:rect l="0" t="0" r="r" b="b"/>
                  <a:pathLst>
                    <a:path w="628" h="935">
                      <a:moveTo>
                        <a:pt x="604" y="935"/>
                      </a:moveTo>
                      <a:lnTo>
                        <a:pt x="628" y="935"/>
                      </a:lnTo>
                      <a:lnTo>
                        <a:pt x="0" y="0"/>
                      </a:lnTo>
                      <a:lnTo>
                        <a:pt x="0" y="66"/>
                      </a:lnTo>
                      <a:lnTo>
                        <a:pt x="580" y="935"/>
                      </a:lnTo>
                      <a:lnTo>
                        <a:pt x="604" y="935"/>
                      </a:lnTo>
                      <a:lnTo>
                        <a:pt x="604" y="93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5" name="Freeform 39"/>
                <p:cNvSpPr>
                  <a:spLocks/>
                </p:cNvSpPr>
                <p:nvPr/>
              </p:nvSpPr>
              <p:spPr bwMode="hidden">
                <a:xfrm>
                  <a:off x="3191" y="0"/>
                  <a:ext cx="155" cy="1045"/>
                </a:xfrm>
                <a:custGeom>
                  <a:avLst/>
                  <a:gdLst/>
                  <a:ahLst/>
                  <a:cxnLst>
                    <a:cxn ang="0">
                      <a:pos x="18" y="1043"/>
                    </a:cxn>
                    <a:cxn ang="0">
                      <a:pos x="42" y="1043"/>
                    </a:cxn>
                    <a:cxn ang="0">
                      <a:pos x="155" y="0"/>
                    </a:cxn>
                    <a:cxn ang="0">
                      <a:pos x="114" y="0"/>
                    </a:cxn>
                    <a:cxn ang="0">
                      <a:pos x="0" y="1043"/>
                    </a:cxn>
                    <a:cxn ang="0">
                      <a:pos x="18" y="1043"/>
                    </a:cxn>
                    <a:cxn ang="0">
                      <a:pos x="18" y="1043"/>
                    </a:cxn>
                  </a:cxnLst>
                  <a:rect l="0" t="0" r="r" b="b"/>
                  <a:pathLst>
                    <a:path w="155" h="1043">
                      <a:moveTo>
                        <a:pt x="18" y="1043"/>
                      </a:moveTo>
                      <a:lnTo>
                        <a:pt x="42" y="1043"/>
                      </a:lnTo>
                      <a:lnTo>
                        <a:pt x="155" y="0"/>
                      </a:lnTo>
                      <a:lnTo>
                        <a:pt x="114"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6" name="Freeform 40"/>
                <p:cNvSpPr>
                  <a:spLocks/>
                </p:cNvSpPr>
                <p:nvPr/>
              </p:nvSpPr>
              <p:spPr bwMode="hidden">
                <a:xfrm>
                  <a:off x="3533" y="0"/>
                  <a:ext cx="240" cy="1045"/>
                </a:xfrm>
                <a:custGeom>
                  <a:avLst/>
                  <a:gdLst/>
                  <a:ahLst/>
                  <a:cxnLst>
                    <a:cxn ang="0">
                      <a:pos x="18" y="1043"/>
                    </a:cxn>
                    <a:cxn ang="0">
                      <a:pos x="36" y="1043"/>
                    </a:cxn>
                    <a:cxn ang="0">
                      <a:pos x="239" y="0"/>
                    </a:cxn>
                    <a:cxn ang="0">
                      <a:pos x="203" y="0"/>
                    </a:cxn>
                    <a:cxn ang="0">
                      <a:pos x="0" y="1043"/>
                    </a:cxn>
                    <a:cxn ang="0">
                      <a:pos x="18" y="1043"/>
                    </a:cxn>
                    <a:cxn ang="0">
                      <a:pos x="18" y="1043"/>
                    </a:cxn>
                  </a:cxnLst>
                  <a:rect l="0" t="0" r="r" b="b"/>
                  <a:pathLst>
                    <a:path w="239" h="1043">
                      <a:moveTo>
                        <a:pt x="18" y="1043"/>
                      </a:moveTo>
                      <a:lnTo>
                        <a:pt x="36" y="1043"/>
                      </a:lnTo>
                      <a:lnTo>
                        <a:pt x="239" y="0"/>
                      </a:lnTo>
                      <a:lnTo>
                        <a:pt x="203"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7" name="Freeform 41"/>
                <p:cNvSpPr>
                  <a:spLocks/>
                </p:cNvSpPr>
                <p:nvPr/>
              </p:nvSpPr>
              <p:spPr bwMode="hidden">
                <a:xfrm>
                  <a:off x="3821" y="0"/>
                  <a:ext cx="359" cy="1045"/>
                </a:xfrm>
                <a:custGeom>
                  <a:avLst/>
                  <a:gdLst/>
                  <a:ahLst/>
                  <a:cxnLst>
                    <a:cxn ang="0">
                      <a:pos x="24" y="1043"/>
                    </a:cxn>
                    <a:cxn ang="0">
                      <a:pos x="42" y="1043"/>
                    </a:cxn>
                    <a:cxn ang="0">
                      <a:pos x="358" y="0"/>
                    </a:cxn>
                    <a:cxn ang="0">
                      <a:pos x="317" y="0"/>
                    </a:cxn>
                    <a:cxn ang="0">
                      <a:pos x="0" y="1043"/>
                    </a:cxn>
                    <a:cxn ang="0">
                      <a:pos x="24" y="1043"/>
                    </a:cxn>
                    <a:cxn ang="0">
                      <a:pos x="24" y="1043"/>
                    </a:cxn>
                  </a:cxnLst>
                  <a:rect l="0" t="0" r="r" b="b"/>
                  <a:pathLst>
                    <a:path w="358" h="1043">
                      <a:moveTo>
                        <a:pt x="24" y="1043"/>
                      </a:moveTo>
                      <a:lnTo>
                        <a:pt x="42" y="1043"/>
                      </a:lnTo>
                      <a:lnTo>
                        <a:pt x="358" y="0"/>
                      </a:lnTo>
                      <a:lnTo>
                        <a:pt x="317" y="0"/>
                      </a:lnTo>
                      <a:lnTo>
                        <a:pt x="0" y="1043"/>
                      </a:lnTo>
                      <a:lnTo>
                        <a:pt x="24" y="1043"/>
                      </a:lnTo>
                      <a:lnTo>
                        <a:pt x="24"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8" name="Freeform 42"/>
                <p:cNvSpPr>
                  <a:spLocks/>
                </p:cNvSpPr>
                <p:nvPr/>
              </p:nvSpPr>
              <p:spPr bwMode="hidden">
                <a:xfrm>
                  <a:off x="4139" y="0"/>
                  <a:ext cx="449" cy="1045"/>
                </a:xfrm>
                <a:custGeom>
                  <a:avLst/>
                  <a:gdLst/>
                  <a:ahLst/>
                  <a:cxnLst>
                    <a:cxn ang="0">
                      <a:pos x="18" y="1043"/>
                    </a:cxn>
                    <a:cxn ang="0">
                      <a:pos x="41" y="1043"/>
                    </a:cxn>
                    <a:cxn ang="0">
                      <a:pos x="448" y="0"/>
                    </a:cxn>
                    <a:cxn ang="0">
                      <a:pos x="406" y="0"/>
                    </a:cxn>
                    <a:cxn ang="0">
                      <a:pos x="0" y="1043"/>
                    </a:cxn>
                    <a:cxn ang="0">
                      <a:pos x="18" y="1043"/>
                    </a:cxn>
                    <a:cxn ang="0">
                      <a:pos x="18" y="1043"/>
                    </a:cxn>
                  </a:cxnLst>
                  <a:rect l="0" t="0" r="r" b="b"/>
                  <a:pathLst>
                    <a:path w="448" h="1043">
                      <a:moveTo>
                        <a:pt x="18" y="1043"/>
                      </a:moveTo>
                      <a:lnTo>
                        <a:pt x="41" y="1043"/>
                      </a:lnTo>
                      <a:lnTo>
                        <a:pt x="448" y="0"/>
                      </a:lnTo>
                      <a:lnTo>
                        <a:pt x="406"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39" name="Freeform 43"/>
                <p:cNvSpPr>
                  <a:spLocks/>
                </p:cNvSpPr>
                <p:nvPr/>
              </p:nvSpPr>
              <p:spPr bwMode="hidden">
                <a:xfrm>
                  <a:off x="4480" y="0"/>
                  <a:ext cx="541" cy="1045"/>
                </a:xfrm>
                <a:custGeom>
                  <a:avLst/>
                  <a:gdLst/>
                  <a:ahLst/>
                  <a:cxnLst>
                    <a:cxn ang="0">
                      <a:pos x="18" y="1043"/>
                    </a:cxn>
                    <a:cxn ang="0">
                      <a:pos x="42" y="1043"/>
                    </a:cxn>
                    <a:cxn ang="0">
                      <a:pos x="539" y="0"/>
                    </a:cxn>
                    <a:cxn ang="0">
                      <a:pos x="497" y="0"/>
                    </a:cxn>
                    <a:cxn ang="0">
                      <a:pos x="0" y="1043"/>
                    </a:cxn>
                    <a:cxn ang="0">
                      <a:pos x="18" y="1043"/>
                    </a:cxn>
                    <a:cxn ang="0">
                      <a:pos x="18" y="1043"/>
                    </a:cxn>
                  </a:cxnLst>
                  <a:rect l="0" t="0" r="r" b="b"/>
                  <a:pathLst>
                    <a:path w="539" h="1043">
                      <a:moveTo>
                        <a:pt x="18" y="1043"/>
                      </a:moveTo>
                      <a:lnTo>
                        <a:pt x="42" y="1043"/>
                      </a:lnTo>
                      <a:lnTo>
                        <a:pt x="539" y="0"/>
                      </a:lnTo>
                      <a:lnTo>
                        <a:pt x="497"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40" name="Freeform 44"/>
                <p:cNvSpPr>
                  <a:spLocks/>
                </p:cNvSpPr>
                <p:nvPr/>
              </p:nvSpPr>
              <p:spPr bwMode="hidden">
                <a:xfrm>
                  <a:off x="4768" y="0"/>
                  <a:ext cx="642" cy="1045"/>
                </a:xfrm>
                <a:custGeom>
                  <a:avLst/>
                  <a:gdLst/>
                  <a:ahLst/>
                  <a:cxnLst>
                    <a:cxn ang="0">
                      <a:pos x="18" y="1043"/>
                    </a:cxn>
                    <a:cxn ang="0">
                      <a:pos x="42" y="1043"/>
                    </a:cxn>
                    <a:cxn ang="0">
                      <a:pos x="640" y="0"/>
                    </a:cxn>
                    <a:cxn ang="0">
                      <a:pos x="592" y="0"/>
                    </a:cxn>
                    <a:cxn ang="0">
                      <a:pos x="0" y="1043"/>
                    </a:cxn>
                    <a:cxn ang="0">
                      <a:pos x="18" y="1043"/>
                    </a:cxn>
                    <a:cxn ang="0">
                      <a:pos x="18" y="1043"/>
                    </a:cxn>
                  </a:cxnLst>
                  <a:rect l="0" t="0" r="r" b="b"/>
                  <a:pathLst>
                    <a:path w="640" h="1043">
                      <a:moveTo>
                        <a:pt x="18" y="1043"/>
                      </a:moveTo>
                      <a:lnTo>
                        <a:pt x="42" y="1043"/>
                      </a:lnTo>
                      <a:lnTo>
                        <a:pt x="640" y="0"/>
                      </a:lnTo>
                      <a:lnTo>
                        <a:pt x="592" y="0"/>
                      </a:lnTo>
                      <a:lnTo>
                        <a:pt x="0" y="1043"/>
                      </a:lnTo>
                      <a:lnTo>
                        <a:pt x="18" y="1043"/>
                      </a:lnTo>
                      <a:lnTo>
                        <a:pt x="18" y="1043"/>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sp>
              <p:nvSpPr>
                <p:cNvPr id="4141" name="Freeform 45"/>
                <p:cNvSpPr>
                  <a:spLocks/>
                </p:cNvSpPr>
                <p:nvPr/>
              </p:nvSpPr>
              <p:spPr bwMode="hidden">
                <a:xfrm>
                  <a:off x="5086" y="48"/>
                  <a:ext cx="672" cy="997"/>
                </a:xfrm>
                <a:custGeom>
                  <a:avLst/>
                  <a:gdLst/>
                  <a:ahLst/>
                  <a:cxnLst>
                    <a:cxn ang="0">
                      <a:pos x="24" y="995"/>
                    </a:cxn>
                    <a:cxn ang="0">
                      <a:pos x="48" y="995"/>
                    </a:cxn>
                    <a:cxn ang="0">
                      <a:pos x="670" y="72"/>
                    </a:cxn>
                    <a:cxn ang="0">
                      <a:pos x="670" y="0"/>
                    </a:cxn>
                    <a:cxn ang="0">
                      <a:pos x="0" y="995"/>
                    </a:cxn>
                    <a:cxn ang="0">
                      <a:pos x="24" y="995"/>
                    </a:cxn>
                    <a:cxn ang="0">
                      <a:pos x="24" y="995"/>
                    </a:cxn>
                  </a:cxnLst>
                  <a:rect l="0" t="0" r="r" b="b"/>
                  <a:pathLst>
                    <a:path w="670" h="995">
                      <a:moveTo>
                        <a:pt x="24" y="995"/>
                      </a:moveTo>
                      <a:lnTo>
                        <a:pt x="48" y="995"/>
                      </a:lnTo>
                      <a:lnTo>
                        <a:pt x="670" y="72"/>
                      </a:lnTo>
                      <a:lnTo>
                        <a:pt x="670" y="0"/>
                      </a:lnTo>
                      <a:lnTo>
                        <a:pt x="0" y="995"/>
                      </a:lnTo>
                      <a:lnTo>
                        <a:pt x="24" y="995"/>
                      </a:lnTo>
                      <a:lnTo>
                        <a:pt x="24" y="995"/>
                      </a:lnTo>
                      <a:close/>
                    </a:path>
                  </a:pathLst>
                </a:custGeom>
                <a:gradFill rotWithShape="0">
                  <a:gsLst>
                    <a:gs pos="0">
                      <a:schemeClr val="bg2"/>
                    </a:gs>
                    <a:gs pos="100000">
                      <a:schemeClr val="bg2">
                        <a:gamma/>
                        <a:shade val="69804"/>
                        <a:invGamma/>
                      </a:schemeClr>
                    </a:gs>
                  </a:gsLst>
                  <a:lin ang="5400000" scaled="1"/>
                </a:gradFill>
                <a:ln w="9525">
                  <a:noFill/>
                  <a:round/>
                  <a:headEnd/>
                  <a:tailEnd/>
                </a:ln>
              </p:spPr>
              <p:txBody>
                <a:bodyPr/>
                <a:lstStyle/>
                <a:p>
                  <a:endParaRPr lang="ar-SA"/>
                </a:p>
              </p:txBody>
            </p:sp>
          </p:grpSp>
          <p:grpSp>
            <p:nvGrpSpPr>
              <p:cNvPr id="5" name="Group 46"/>
              <p:cNvGrpSpPr>
                <a:grpSpLocks/>
              </p:cNvGrpSpPr>
              <p:nvPr userDrawn="1"/>
            </p:nvGrpSpPr>
            <p:grpSpPr bwMode="auto">
              <a:xfrm>
                <a:off x="0" y="558"/>
                <a:ext cx="5758" cy="487"/>
                <a:chOff x="0" y="558"/>
                <a:chExt cx="5758" cy="487"/>
              </a:xfrm>
            </p:grpSpPr>
            <p:sp>
              <p:nvSpPr>
                <p:cNvPr id="4143" name="Freeform 47"/>
                <p:cNvSpPr>
                  <a:spLocks/>
                </p:cNvSpPr>
                <p:nvPr/>
              </p:nvSpPr>
              <p:spPr bwMode="hidden">
                <a:xfrm>
                  <a:off x="0" y="618"/>
                  <a:ext cx="306" cy="427"/>
                </a:xfrm>
                <a:custGeom>
                  <a:avLst/>
                  <a:gdLst/>
                  <a:ahLst/>
                  <a:cxnLst>
                    <a:cxn ang="0">
                      <a:pos x="281" y="426"/>
                    </a:cxn>
                    <a:cxn ang="0">
                      <a:pos x="305" y="426"/>
                    </a:cxn>
                    <a:cxn ang="0">
                      <a:pos x="0" y="0"/>
                    </a:cxn>
                    <a:cxn ang="0">
                      <a:pos x="0" y="66"/>
                    </a:cxn>
                    <a:cxn ang="0">
                      <a:pos x="251" y="426"/>
                    </a:cxn>
                    <a:cxn ang="0">
                      <a:pos x="281" y="426"/>
                    </a:cxn>
                    <a:cxn ang="0">
                      <a:pos x="281" y="426"/>
                    </a:cxn>
                  </a:cxnLst>
                  <a:rect l="0" t="0" r="r" b="b"/>
                  <a:pathLst>
                    <a:path w="305" h="426">
                      <a:moveTo>
                        <a:pt x="281" y="426"/>
                      </a:moveTo>
                      <a:lnTo>
                        <a:pt x="305" y="426"/>
                      </a:lnTo>
                      <a:lnTo>
                        <a:pt x="0" y="0"/>
                      </a:lnTo>
                      <a:lnTo>
                        <a:pt x="0" y="66"/>
                      </a:lnTo>
                      <a:lnTo>
                        <a:pt x="251" y="426"/>
                      </a:lnTo>
                      <a:lnTo>
                        <a:pt x="281" y="426"/>
                      </a:lnTo>
                      <a:lnTo>
                        <a:pt x="281" y="426"/>
                      </a:lnTo>
                      <a:close/>
                    </a:path>
                  </a:pathLst>
                </a:custGeom>
                <a:solidFill>
                  <a:schemeClr val="accent2"/>
                </a:solidFill>
                <a:ln w="9525">
                  <a:noFill/>
                  <a:round/>
                  <a:headEnd/>
                  <a:tailEnd/>
                </a:ln>
              </p:spPr>
              <p:txBody>
                <a:bodyPr/>
                <a:lstStyle/>
                <a:p>
                  <a:endParaRPr lang="ar-SA"/>
                </a:p>
              </p:txBody>
            </p:sp>
            <p:sp>
              <p:nvSpPr>
                <p:cNvPr id="4144" name="Freeform 48"/>
                <p:cNvSpPr>
                  <a:spLocks/>
                </p:cNvSpPr>
                <p:nvPr/>
              </p:nvSpPr>
              <p:spPr bwMode="hidden">
                <a:xfrm>
                  <a:off x="5410" y="558"/>
                  <a:ext cx="348" cy="487"/>
                </a:xfrm>
                <a:custGeom>
                  <a:avLst/>
                  <a:gdLst/>
                  <a:ahLst/>
                  <a:cxnLst>
                    <a:cxn ang="0">
                      <a:pos x="24" y="486"/>
                    </a:cxn>
                    <a:cxn ang="0">
                      <a:pos x="48" y="486"/>
                    </a:cxn>
                    <a:cxn ang="0">
                      <a:pos x="347" y="72"/>
                    </a:cxn>
                    <a:cxn ang="0">
                      <a:pos x="347" y="0"/>
                    </a:cxn>
                    <a:cxn ang="0">
                      <a:pos x="0" y="486"/>
                    </a:cxn>
                    <a:cxn ang="0">
                      <a:pos x="24" y="486"/>
                    </a:cxn>
                    <a:cxn ang="0">
                      <a:pos x="24" y="486"/>
                    </a:cxn>
                  </a:cxnLst>
                  <a:rect l="0" t="0" r="r" b="b"/>
                  <a:pathLst>
                    <a:path w="347" h="486">
                      <a:moveTo>
                        <a:pt x="24" y="486"/>
                      </a:moveTo>
                      <a:lnTo>
                        <a:pt x="48" y="486"/>
                      </a:lnTo>
                      <a:lnTo>
                        <a:pt x="347" y="72"/>
                      </a:lnTo>
                      <a:lnTo>
                        <a:pt x="347" y="0"/>
                      </a:lnTo>
                      <a:lnTo>
                        <a:pt x="0" y="486"/>
                      </a:lnTo>
                      <a:lnTo>
                        <a:pt x="24" y="486"/>
                      </a:lnTo>
                      <a:lnTo>
                        <a:pt x="24" y="486"/>
                      </a:lnTo>
                      <a:close/>
                    </a:path>
                  </a:pathLst>
                </a:custGeom>
                <a:solidFill>
                  <a:schemeClr val="accent2"/>
                </a:solidFill>
                <a:ln w="9525">
                  <a:noFill/>
                  <a:round/>
                  <a:headEnd/>
                  <a:tailEnd/>
                </a:ln>
              </p:spPr>
              <p:txBody>
                <a:bodyPr/>
                <a:lstStyle/>
                <a:p>
                  <a:endParaRPr lang="ar-SA"/>
                </a:p>
              </p:txBody>
            </p:sp>
          </p:grpSp>
          <p:grpSp>
            <p:nvGrpSpPr>
              <p:cNvPr id="6" name="Group 49"/>
              <p:cNvGrpSpPr>
                <a:grpSpLocks/>
              </p:cNvGrpSpPr>
              <p:nvPr userDrawn="1"/>
            </p:nvGrpSpPr>
            <p:grpSpPr bwMode="auto">
              <a:xfrm>
                <a:off x="264" y="1039"/>
                <a:ext cx="5200" cy="3280"/>
                <a:chOff x="264" y="1039"/>
                <a:chExt cx="5200" cy="3280"/>
              </a:xfrm>
            </p:grpSpPr>
            <p:sp>
              <p:nvSpPr>
                <p:cNvPr id="4146" name="Freeform 50"/>
                <p:cNvSpPr>
                  <a:spLocks/>
                </p:cNvSpPr>
                <p:nvPr/>
              </p:nvSpPr>
              <p:spPr bwMode="hidden">
                <a:xfrm>
                  <a:off x="2849" y="1039"/>
                  <a:ext cx="42" cy="3280"/>
                </a:xfrm>
                <a:custGeom>
                  <a:avLst/>
                  <a:gdLst/>
                  <a:ahLst/>
                  <a:cxnLst>
                    <a:cxn ang="0">
                      <a:pos x="18" y="0"/>
                    </a:cxn>
                    <a:cxn ang="0">
                      <a:pos x="0" y="0"/>
                    </a:cxn>
                    <a:cxn ang="0">
                      <a:pos x="0" y="3273"/>
                    </a:cxn>
                    <a:cxn ang="0">
                      <a:pos x="42" y="3273"/>
                    </a:cxn>
                    <a:cxn ang="0">
                      <a:pos x="42" y="0"/>
                    </a:cxn>
                    <a:cxn ang="0">
                      <a:pos x="18" y="0"/>
                    </a:cxn>
                    <a:cxn ang="0">
                      <a:pos x="18" y="0"/>
                    </a:cxn>
                  </a:cxnLst>
                  <a:rect l="0" t="0" r="r" b="b"/>
                  <a:pathLst>
                    <a:path w="42" h="3273">
                      <a:moveTo>
                        <a:pt x="18" y="0"/>
                      </a:moveTo>
                      <a:lnTo>
                        <a:pt x="0" y="0"/>
                      </a:lnTo>
                      <a:lnTo>
                        <a:pt x="0" y="3273"/>
                      </a:lnTo>
                      <a:lnTo>
                        <a:pt x="42"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47" name="Freeform 51"/>
                <p:cNvSpPr>
                  <a:spLocks/>
                </p:cNvSpPr>
                <p:nvPr/>
              </p:nvSpPr>
              <p:spPr bwMode="hidden">
                <a:xfrm>
                  <a:off x="2154" y="1039"/>
                  <a:ext cx="401" cy="3280"/>
                </a:xfrm>
                <a:custGeom>
                  <a:avLst/>
                  <a:gdLst/>
                  <a:ahLst/>
                  <a:cxnLst>
                    <a:cxn ang="0">
                      <a:pos x="376" y="0"/>
                    </a:cxn>
                    <a:cxn ang="0">
                      <a:pos x="358" y="0"/>
                    </a:cxn>
                    <a:cxn ang="0">
                      <a:pos x="0" y="3273"/>
                    </a:cxn>
                    <a:cxn ang="0">
                      <a:pos x="41" y="3273"/>
                    </a:cxn>
                    <a:cxn ang="0">
                      <a:pos x="400" y="0"/>
                    </a:cxn>
                    <a:cxn ang="0">
                      <a:pos x="376" y="0"/>
                    </a:cxn>
                    <a:cxn ang="0">
                      <a:pos x="376" y="0"/>
                    </a:cxn>
                  </a:cxnLst>
                  <a:rect l="0" t="0" r="r" b="b"/>
                  <a:pathLst>
                    <a:path w="400" h="3273">
                      <a:moveTo>
                        <a:pt x="376" y="0"/>
                      </a:moveTo>
                      <a:lnTo>
                        <a:pt x="358" y="0"/>
                      </a:lnTo>
                      <a:lnTo>
                        <a:pt x="0" y="3273"/>
                      </a:lnTo>
                      <a:lnTo>
                        <a:pt x="41" y="3273"/>
                      </a:lnTo>
                      <a:lnTo>
                        <a:pt x="400" y="0"/>
                      </a:lnTo>
                      <a:lnTo>
                        <a:pt x="376" y="0"/>
                      </a:lnTo>
                      <a:lnTo>
                        <a:pt x="37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48" name="Freeform 52"/>
                <p:cNvSpPr>
                  <a:spLocks/>
                </p:cNvSpPr>
                <p:nvPr/>
              </p:nvSpPr>
              <p:spPr bwMode="hidden">
                <a:xfrm>
                  <a:off x="1530" y="1039"/>
                  <a:ext cx="677" cy="3280"/>
                </a:xfrm>
                <a:custGeom>
                  <a:avLst/>
                  <a:gdLst/>
                  <a:ahLst/>
                  <a:cxnLst>
                    <a:cxn ang="0">
                      <a:pos x="657" y="0"/>
                    </a:cxn>
                    <a:cxn ang="0">
                      <a:pos x="639" y="0"/>
                    </a:cxn>
                    <a:cxn ang="0">
                      <a:pos x="0" y="3273"/>
                    </a:cxn>
                    <a:cxn ang="0">
                      <a:pos x="42" y="3273"/>
                    </a:cxn>
                    <a:cxn ang="0">
                      <a:pos x="675" y="0"/>
                    </a:cxn>
                    <a:cxn ang="0">
                      <a:pos x="657" y="0"/>
                    </a:cxn>
                    <a:cxn ang="0">
                      <a:pos x="657" y="0"/>
                    </a:cxn>
                  </a:cxnLst>
                  <a:rect l="0" t="0" r="r" b="b"/>
                  <a:pathLst>
                    <a:path w="675" h="3273">
                      <a:moveTo>
                        <a:pt x="657" y="0"/>
                      </a:moveTo>
                      <a:lnTo>
                        <a:pt x="639" y="0"/>
                      </a:lnTo>
                      <a:lnTo>
                        <a:pt x="0" y="3273"/>
                      </a:lnTo>
                      <a:lnTo>
                        <a:pt x="42" y="3273"/>
                      </a:lnTo>
                      <a:lnTo>
                        <a:pt x="675" y="0"/>
                      </a:lnTo>
                      <a:lnTo>
                        <a:pt x="657" y="0"/>
                      </a:lnTo>
                      <a:lnTo>
                        <a:pt x="657"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49" name="Freeform 53"/>
                <p:cNvSpPr>
                  <a:spLocks/>
                </p:cNvSpPr>
                <p:nvPr/>
              </p:nvSpPr>
              <p:spPr bwMode="hidden">
                <a:xfrm>
                  <a:off x="876" y="1039"/>
                  <a:ext cx="1031" cy="3280"/>
                </a:xfrm>
                <a:custGeom>
                  <a:avLst/>
                  <a:gdLst/>
                  <a:ahLst/>
                  <a:cxnLst>
                    <a:cxn ang="0">
                      <a:pos x="1013" y="0"/>
                    </a:cxn>
                    <a:cxn ang="0">
                      <a:pos x="990" y="0"/>
                    </a:cxn>
                    <a:cxn ang="0">
                      <a:pos x="0" y="3280"/>
                    </a:cxn>
                    <a:cxn ang="0">
                      <a:pos x="42" y="3280"/>
                    </a:cxn>
                    <a:cxn ang="0">
                      <a:pos x="1031" y="4"/>
                    </a:cxn>
                    <a:cxn ang="0">
                      <a:pos x="1013" y="0"/>
                    </a:cxn>
                    <a:cxn ang="0">
                      <a:pos x="1013" y="0"/>
                    </a:cxn>
                  </a:cxnLst>
                  <a:rect l="0" t="0" r="r" b="b"/>
                  <a:pathLst>
                    <a:path w="1031" h="3280">
                      <a:moveTo>
                        <a:pt x="1013" y="0"/>
                      </a:moveTo>
                      <a:lnTo>
                        <a:pt x="990" y="0"/>
                      </a:lnTo>
                      <a:lnTo>
                        <a:pt x="0" y="3280"/>
                      </a:lnTo>
                      <a:lnTo>
                        <a:pt x="42" y="3280"/>
                      </a:lnTo>
                      <a:lnTo>
                        <a:pt x="1031" y="4"/>
                      </a:lnTo>
                      <a:lnTo>
                        <a:pt x="1013" y="0"/>
                      </a:lnTo>
                      <a:lnTo>
                        <a:pt x="101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50" name="Freeform 54"/>
                <p:cNvSpPr>
                  <a:spLocks/>
                </p:cNvSpPr>
                <p:nvPr/>
              </p:nvSpPr>
              <p:spPr bwMode="hidden">
                <a:xfrm>
                  <a:off x="264" y="1039"/>
                  <a:ext cx="1319" cy="3280"/>
                </a:xfrm>
                <a:custGeom>
                  <a:avLst/>
                  <a:gdLst/>
                  <a:ahLst/>
                  <a:cxnLst>
                    <a:cxn ang="0">
                      <a:pos x="1296" y="0"/>
                    </a:cxn>
                    <a:cxn ang="0">
                      <a:pos x="1278" y="0"/>
                    </a:cxn>
                    <a:cxn ang="0">
                      <a:pos x="0" y="3280"/>
                    </a:cxn>
                    <a:cxn ang="0">
                      <a:pos x="42" y="3280"/>
                    </a:cxn>
                    <a:cxn ang="0">
                      <a:pos x="1319" y="5"/>
                    </a:cxn>
                    <a:cxn ang="0">
                      <a:pos x="1296" y="0"/>
                    </a:cxn>
                    <a:cxn ang="0">
                      <a:pos x="1296" y="0"/>
                    </a:cxn>
                  </a:cxnLst>
                  <a:rect l="0" t="0" r="r" b="b"/>
                  <a:pathLst>
                    <a:path w="1319" h="3280">
                      <a:moveTo>
                        <a:pt x="1296" y="0"/>
                      </a:moveTo>
                      <a:lnTo>
                        <a:pt x="1278" y="0"/>
                      </a:lnTo>
                      <a:lnTo>
                        <a:pt x="0" y="3280"/>
                      </a:lnTo>
                      <a:lnTo>
                        <a:pt x="42" y="3280"/>
                      </a:lnTo>
                      <a:lnTo>
                        <a:pt x="1319" y="5"/>
                      </a:lnTo>
                      <a:lnTo>
                        <a:pt x="1296" y="0"/>
                      </a:lnTo>
                      <a:lnTo>
                        <a:pt x="129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51" name="Freeform 55"/>
                <p:cNvSpPr>
                  <a:spLocks/>
                </p:cNvSpPr>
                <p:nvPr/>
              </p:nvSpPr>
              <p:spPr bwMode="hidden">
                <a:xfrm>
                  <a:off x="3191" y="1039"/>
                  <a:ext cx="402" cy="3280"/>
                </a:xfrm>
                <a:custGeom>
                  <a:avLst/>
                  <a:gdLst/>
                  <a:ahLst/>
                  <a:cxnLst>
                    <a:cxn ang="0">
                      <a:pos x="18" y="0"/>
                    </a:cxn>
                    <a:cxn ang="0">
                      <a:pos x="0" y="0"/>
                    </a:cxn>
                    <a:cxn ang="0">
                      <a:pos x="359" y="3273"/>
                    </a:cxn>
                    <a:cxn ang="0">
                      <a:pos x="401" y="3273"/>
                    </a:cxn>
                    <a:cxn ang="0">
                      <a:pos x="42" y="0"/>
                    </a:cxn>
                    <a:cxn ang="0">
                      <a:pos x="18" y="0"/>
                    </a:cxn>
                    <a:cxn ang="0">
                      <a:pos x="18" y="0"/>
                    </a:cxn>
                  </a:cxnLst>
                  <a:rect l="0" t="0" r="r" b="b"/>
                  <a:pathLst>
                    <a:path w="401" h="3273">
                      <a:moveTo>
                        <a:pt x="18" y="0"/>
                      </a:moveTo>
                      <a:lnTo>
                        <a:pt x="0" y="0"/>
                      </a:lnTo>
                      <a:lnTo>
                        <a:pt x="359" y="3273"/>
                      </a:lnTo>
                      <a:lnTo>
                        <a:pt x="401" y="3273"/>
                      </a:lnTo>
                      <a:lnTo>
                        <a:pt x="42"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52" name="Freeform 56"/>
                <p:cNvSpPr>
                  <a:spLocks/>
                </p:cNvSpPr>
                <p:nvPr/>
              </p:nvSpPr>
              <p:spPr bwMode="hidden">
                <a:xfrm>
                  <a:off x="3533" y="1039"/>
                  <a:ext cx="677" cy="3280"/>
                </a:xfrm>
                <a:custGeom>
                  <a:avLst/>
                  <a:gdLst/>
                  <a:ahLst/>
                  <a:cxnLst>
                    <a:cxn ang="0">
                      <a:pos x="18" y="0"/>
                    </a:cxn>
                    <a:cxn ang="0">
                      <a:pos x="0" y="0"/>
                    </a:cxn>
                    <a:cxn ang="0">
                      <a:pos x="640" y="3273"/>
                    </a:cxn>
                    <a:cxn ang="0">
                      <a:pos x="675" y="3273"/>
                    </a:cxn>
                    <a:cxn ang="0">
                      <a:pos x="36" y="0"/>
                    </a:cxn>
                    <a:cxn ang="0">
                      <a:pos x="18" y="0"/>
                    </a:cxn>
                    <a:cxn ang="0">
                      <a:pos x="18" y="0"/>
                    </a:cxn>
                  </a:cxnLst>
                  <a:rect l="0" t="0" r="r" b="b"/>
                  <a:pathLst>
                    <a:path w="675" h="3273">
                      <a:moveTo>
                        <a:pt x="18" y="0"/>
                      </a:moveTo>
                      <a:lnTo>
                        <a:pt x="0" y="0"/>
                      </a:lnTo>
                      <a:lnTo>
                        <a:pt x="640" y="3273"/>
                      </a:lnTo>
                      <a:lnTo>
                        <a:pt x="675" y="3273"/>
                      </a:lnTo>
                      <a:lnTo>
                        <a:pt x="36" y="0"/>
                      </a:lnTo>
                      <a:lnTo>
                        <a:pt x="18" y="0"/>
                      </a:lnTo>
                      <a:lnTo>
                        <a:pt x="18"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53" name="Freeform 57"/>
                <p:cNvSpPr>
                  <a:spLocks/>
                </p:cNvSpPr>
                <p:nvPr/>
              </p:nvSpPr>
              <p:spPr bwMode="hidden">
                <a:xfrm>
                  <a:off x="3822" y="1039"/>
                  <a:ext cx="1036" cy="3280"/>
                </a:xfrm>
                <a:custGeom>
                  <a:avLst/>
                  <a:gdLst/>
                  <a:ahLst/>
                  <a:cxnLst>
                    <a:cxn ang="0">
                      <a:pos x="23" y="0"/>
                    </a:cxn>
                    <a:cxn ang="0">
                      <a:pos x="0" y="5"/>
                    </a:cxn>
                    <a:cxn ang="0">
                      <a:pos x="994" y="3280"/>
                    </a:cxn>
                    <a:cxn ang="0">
                      <a:pos x="1036" y="3280"/>
                    </a:cxn>
                    <a:cxn ang="0">
                      <a:pos x="41" y="0"/>
                    </a:cxn>
                    <a:cxn ang="0">
                      <a:pos x="23" y="0"/>
                    </a:cxn>
                    <a:cxn ang="0">
                      <a:pos x="23" y="0"/>
                    </a:cxn>
                  </a:cxnLst>
                  <a:rect l="0" t="0" r="r" b="b"/>
                  <a:pathLst>
                    <a:path w="1036" h="3280">
                      <a:moveTo>
                        <a:pt x="23" y="0"/>
                      </a:moveTo>
                      <a:lnTo>
                        <a:pt x="0" y="5"/>
                      </a:lnTo>
                      <a:lnTo>
                        <a:pt x="994" y="3280"/>
                      </a:lnTo>
                      <a:lnTo>
                        <a:pt x="1036" y="3280"/>
                      </a:lnTo>
                      <a:lnTo>
                        <a:pt x="41" y="0"/>
                      </a:lnTo>
                      <a:lnTo>
                        <a:pt x="23" y="0"/>
                      </a:lnTo>
                      <a:lnTo>
                        <a:pt x="23"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54" name="Freeform 58"/>
                <p:cNvSpPr>
                  <a:spLocks/>
                </p:cNvSpPr>
                <p:nvPr/>
              </p:nvSpPr>
              <p:spPr bwMode="hidden">
                <a:xfrm>
                  <a:off x="4137" y="1039"/>
                  <a:ext cx="1327" cy="3280"/>
                </a:xfrm>
                <a:custGeom>
                  <a:avLst/>
                  <a:gdLst/>
                  <a:ahLst/>
                  <a:cxnLst>
                    <a:cxn ang="0">
                      <a:pos x="20" y="0"/>
                    </a:cxn>
                    <a:cxn ang="0">
                      <a:pos x="0" y="7"/>
                    </a:cxn>
                    <a:cxn ang="0">
                      <a:pos x="1285" y="3280"/>
                    </a:cxn>
                    <a:cxn ang="0">
                      <a:pos x="1327" y="3280"/>
                    </a:cxn>
                    <a:cxn ang="0">
                      <a:pos x="43" y="0"/>
                    </a:cxn>
                    <a:cxn ang="0">
                      <a:pos x="20" y="0"/>
                    </a:cxn>
                    <a:cxn ang="0">
                      <a:pos x="20" y="0"/>
                    </a:cxn>
                  </a:cxnLst>
                  <a:rect l="0" t="0" r="r" b="b"/>
                  <a:pathLst>
                    <a:path w="1327" h="3280">
                      <a:moveTo>
                        <a:pt x="20" y="0"/>
                      </a:moveTo>
                      <a:lnTo>
                        <a:pt x="0" y="7"/>
                      </a:lnTo>
                      <a:lnTo>
                        <a:pt x="1285" y="3280"/>
                      </a:lnTo>
                      <a:lnTo>
                        <a:pt x="1327" y="3280"/>
                      </a:lnTo>
                      <a:lnTo>
                        <a:pt x="43" y="0"/>
                      </a:lnTo>
                      <a:lnTo>
                        <a:pt x="20" y="0"/>
                      </a:lnTo>
                      <a:lnTo>
                        <a:pt x="20"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grpSp>
          <p:sp>
            <p:nvSpPr>
              <p:cNvPr id="4155" name="Freeform 59"/>
              <p:cNvSpPr>
                <a:spLocks/>
              </p:cNvSpPr>
              <p:nvPr userDrawn="1"/>
            </p:nvSpPr>
            <p:spPr bwMode="hidden">
              <a:xfrm>
                <a:off x="0" y="1039"/>
                <a:ext cx="1254" cy="2632"/>
              </a:xfrm>
              <a:custGeom>
                <a:avLst/>
                <a:gdLst/>
                <a:ahLst/>
                <a:cxnLst>
                  <a:cxn ang="0">
                    <a:pos x="1236" y="0"/>
                  </a:cxn>
                  <a:cxn ang="0">
                    <a:pos x="1212" y="0"/>
                  </a:cxn>
                  <a:cxn ang="0">
                    <a:pos x="0" y="2542"/>
                  </a:cxn>
                  <a:cxn ang="0">
                    <a:pos x="0" y="2632"/>
                  </a:cxn>
                  <a:cxn ang="0">
                    <a:pos x="1254" y="7"/>
                  </a:cxn>
                  <a:cxn ang="0">
                    <a:pos x="1236" y="0"/>
                  </a:cxn>
                  <a:cxn ang="0">
                    <a:pos x="1236" y="0"/>
                  </a:cxn>
                </a:cxnLst>
                <a:rect l="0" t="0" r="r" b="b"/>
                <a:pathLst>
                  <a:path w="1254" h="2632">
                    <a:moveTo>
                      <a:pt x="1236" y="0"/>
                    </a:moveTo>
                    <a:lnTo>
                      <a:pt x="1212" y="0"/>
                    </a:lnTo>
                    <a:lnTo>
                      <a:pt x="0" y="2542"/>
                    </a:lnTo>
                    <a:lnTo>
                      <a:pt x="0" y="2632"/>
                    </a:lnTo>
                    <a:lnTo>
                      <a:pt x="1254" y="7"/>
                    </a:lnTo>
                    <a:lnTo>
                      <a:pt x="1236" y="0"/>
                    </a:lnTo>
                    <a:lnTo>
                      <a:pt x="1236"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56" name="Freeform 60"/>
              <p:cNvSpPr>
                <a:spLocks/>
              </p:cNvSpPr>
              <p:nvPr userDrawn="1"/>
            </p:nvSpPr>
            <p:spPr bwMode="hidden">
              <a:xfrm>
                <a:off x="0" y="1039"/>
                <a:ext cx="948" cy="1676"/>
              </a:xfrm>
              <a:custGeom>
                <a:avLst/>
                <a:gdLst/>
                <a:ahLst/>
                <a:cxnLst>
                  <a:cxn ang="0">
                    <a:pos x="930" y="0"/>
                  </a:cxn>
                  <a:cxn ang="0">
                    <a:pos x="906" y="0"/>
                  </a:cxn>
                  <a:cxn ang="0">
                    <a:pos x="0" y="1593"/>
                  </a:cxn>
                  <a:cxn ang="0">
                    <a:pos x="0" y="1676"/>
                  </a:cxn>
                  <a:cxn ang="0">
                    <a:pos x="948" y="5"/>
                  </a:cxn>
                  <a:cxn ang="0">
                    <a:pos x="930" y="0"/>
                  </a:cxn>
                  <a:cxn ang="0">
                    <a:pos x="930" y="0"/>
                  </a:cxn>
                </a:cxnLst>
                <a:rect l="0" t="0" r="r" b="b"/>
                <a:pathLst>
                  <a:path w="948" h="1676">
                    <a:moveTo>
                      <a:pt x="930" y="0"/>
                    </a:moveTo>
                    <a:lnTo>
                      <a:pt x="906" y="0"/>
                    </a:lnTo>
                    <a:lnTo>
                      <a:pt x="0" y="1593"/>
                    </a:lnTo>
                    <a:lnTo>
                      <a:pt x="0" y="1676"/>
                    </a:lnTo>
                    <a:lnTo>
                      <a:pt x="948" y="5"/>
                    </a:lnTo>
                    <a:lnTo>
                      <a:pt x="930" y="0"/>
                    </a:lnTo>
                    <a:lnTo>
                      <a:pt x="930" y="0"/>
                    </a:lnTo>
                    <a:close/>
                  </a:path>
                </a:pathLst>
              </a:custGeom>
              <a:solidFill>
                <a:schemeClr val="accent2"/>
              </a:solidFill>
              <a:ln w="9525">
                <a:noFill/>
                <a:round/>
                <a:headEnd/>
                <a:tailEnd/>
              </a:ln>
            </p:spPr>
            <p:txBody>
              <a:bodyPr/>
              <a:lstStyle/>
              <a:p>
                <a:endParaRPr lang="ar-SA"/>
              </a:p>
            </p:txBody>
          </p:sp>
          <p:sp>
            <p:nvSpPr>
              <p:cNvPr id="4157" name="Freeform 61"/>
              <p:cNvSpPr>
                <a:spLocks/>
              </p:cNvSpPr>
              <p:nvPr userDrawn="1"/>
            </p:nvSpPr>
            <p:spPr bwMode="hidden">
              <a:xfrm>
                <a:off x="0" y="1039"/>
                <a:ext cx="629" cy="937"/>
              </a:xfrm>
              <a:custGeom>
                <a:avLst/>
                <a:gdLst/>
                <a:ahLst/>
                <a:cxnLst>
                  <a:cxn ang="0">
                    <a:pos x="606" y="0"/>
                  </a:cxn>
                  <a:cxn ang="0">
                    <a:pos x="582" y="0"/>
                  </a:cxn>
                  <a:cxn ang="0">
                    <a:pos x="0" y="871"/>
                  </a:cxn>
                  <a:cxn ang="0">
                    <a:pos x="0" y="937"/>
                  </a:cxn>
                  <a:cxn ang="0">
                    <a:pos x="629" y="4"/>
                  </a:cxn>
                  <a:cxn ang="0">
                    <a:pos x="606" y="0"/>
                  </a:cxn>
                  <a:cxn ang="0">
                    <a:pos x="606" y="0"/>
                  </a:cxn>
                </a:cxnLst>
                <a:rect l="0" t="0" r="r" b="b"/>
                <a:pathLst>
                  <a:path w="629" h="937">
                    <a:moveTo>
                      <a:pt x="606" y="0"/>
                    </a:moveTo>
                    <a:lnTo>
                      <a:pt x="582" y="0"/>
                    </a:lnTo>
                    <a:lnTo>
                      <a:pt x="0" y="871"/>
                    </a:lnTo>
                    <a:lnTo>
                      <a:pt x="0" y="937"/>
                    </a:lnTo>
                    <a:lnTo>
                      <a:pt x="629" y="4"/>
                    </a:lnTo>
                    <a:lnTo>
                      <a:pt x="606" y="0"/>
                    </a:lnTo>
                    <a:lnTo>
                      <a:pt x="606" y="0"/>
                    </a:lnTo>
                    <a:close/>
                  </a:path>
                </a:pathLst>
              </a:custGeom>
              <a:solidFill>
                <a:schemeClr val="accent2"/>
              </a:solidFill>
              <a:ln w="9525">
                <a:noFill/>
                <a:round/>
                <a:headEnd/>
                <a:tailEnd/>
              </a:ln>
            </p:spPr>
            <p:txBody>
              <a:bodyPr/>
              <a:lstStyle/>
              <a:p>
                <a:endParaRPr lang="ar-SA"/>
              </a:p>
            </p:txBody>
          </p:sp>
          <p:sp>
            <p:nvSpPr>
              <p:cNvPr id="4158" name="Freeform 62"/>
              <p:cNvSpPr>
                <a:spLocks/>
              </p:cNvSpPr>
              <p:nvPr userDrawn="1"/>
            </p:nvSpPr>
            <p:spPr bwMode="hidden">
              <a:xfrm>
                <a:off x="0" y="1039"/>
                <a:ext cx="305" cy="427"/>
              </a:xfrm>
              <a:custGeom>
                <a:avLst/>
                <a:gdLst/>
                <a:ahLst/>
                <a:cxnLst>
                  <a:cxn ang="0">
                    <a:pos x="282" y="0"/>
                  </a:cxn>
                  <a:cxn ang="0">
                    <a:pos x="252" y="0"/>
                  </a:cxn>
                  <a:cxn ang="0">
                    <a:pos x="0" y="361"/>
                  </a:cxn>
                  <a:cxn ang="0">
                    <a:pos x="0" y="427"/>
                  </a:cxn>
                  <a:cxn ang="0">
                    <a:pos x="305" y="5"/>
                  </a:cxn>
                  <a:cxn ang="0">
                    <a:pos x="282" y="0"/>
                  </a:cxn>
                  <a:cxn ang="0">
                    <a:pos x="282" y="0"/>
                  </a:cxn>
                </a:cxnLst>
                <a:rect l="0" t="0" r="r" b="b"/>
                <a:pathLst>
                  <a:path w="305" h="427">
                    <a:moveTo>
                      <a:pt x="282" y="0"/>
                    </a:moveTo>
                    <a:lnTo>
                      <a:pt x="252" y="0"/>
                    </a:lnTo>
                    <a:lnTo>
                      <a:pt x="0" y="361"/>
                    </a:lnTo>
                    <a:lnTo>
                      <a:pt x="0" y="427"/>
                    </a:lnTo>
                    <a:lnTo>
                      <a:pt x="305" y="5"/>
                    </a:lnTo>
                    <a:lnTo>
                      <a:pt x="282" y="0"/>
                    </a:lnTo>
                    <a:lnTo>
                      <a:pt x="282" y="0"/>
                    </a:lnTo>
                    <a:close/>
                  </a:path>
                </a:pathLst>
              </a:custGeom>
              <a:solidFill>
                <a:schemeClr val="accent2"/>
              </a:solidFill>
              <a:ln w="9525">
                <a:noFill/>
                <a:round/>
                <a:headEnd/>
                <a:tailEnd/>
              </a:ln>
            </p:spPr>
            <p:txBody>
              <a:bodyPr/>
              <a:lstStyle/>
              <a:p>
                <a:endParaRPr lang="ar-SA"/>
              </a:p>
            </p:txBody>
          </p:sp>
          <p:sp>
            <p:nvSpPr>
              <p:cNvPr id="4159" name="Freeform 63"/>
              <p:cNvSpPr>
                <a:spLocks/>
              </p:cNvSpPr>
              <p:nvPr userDrawn="1"/>
            </p:nvSpPr>
            <p:spPr bwMode="hidden">
              <a:xfrm>
                <a:off x="4481" y="1039"/>
                <a:ext cx="1277" cy="2686"/>
              </a:xfrm>
              <a:custGeom>
                <a:avLst/>
                <a:gdLst/>
                <a:ahLst/>
                <a:cxnLst>
                  <a:cxn ang="0">
                    <a:pos x="41" y="0"/>
                  </a:cxn>
                  <a:cxn ang="0">
                    <a:pos x="17" y="0"/>
                  </a:cxn>
                  <a:cxn ang="0">
                    <a:pos x="0" y="4"/>
                  </a:cxn>
                  <a:cxn ang="0">
                    <a:pos x="1277" y="2686"/>
                  </a:cxn>
                  <a:cxn ang="0">
                    <a:pos x="1277" y="2596"/>
                  </a:cxn>
                  <a:cxn ang="0">
                    <a:pos x="41" y="0"/>
                  </a:cxn>
                  <a:cxn ang="0">
                    <a:pos x="41" y="0"/>
                  </a:cxn>
                </a:cxnLst>
                <a:rect l="0" t="0" r="r" b="b"/>
                <a:pathLst>
                  <a:path w="1277" h="2686">
                    <a:moveTo>
                      <a:pt x="41" y="0"/>
                    </a:moveTo>
                    <a:lnTo>
                      <a:pt x="17" y="0"/>
                    </a:lnTo>
                    <a:lnTo>
                      <a:pt x="0" y="4"/>
                    </a:lnTo>
                    <a:lnTo>
                      <a:pt x="1277" y="2686"/>
                    </a:lnTo>
                    <a:lnTo>
                      <a:pt x="1277" y="2596"/>
                    </a:lnTo>
                    <a:lnTo>
                      <a:pt x="41" y="0"/>
                    </a:lnTo>
                    <a:lnTo>
                      <a:pt x="41"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endParaRPr lang="ar-SA"/>
              </a:p>
            </p:txBody>
          </p:sp>
          <p:sp>
            <p:nvSpPr>
              <p:cNvPr id="4160" name="Freeform 64"/>
              <p:cNvSpPr>
                <a:spLocks/>
              </p:cNvSpPr>
              <p:nvPr userDrawn="1"/>
            </p:nvSpPr>
            <p:spPr bwMode="hidden">
              <a:xfrm>
                <a:off x="4770" y="1039"/>
                <a:ext cx="988" cy="1730"/>
              </a:xfrm>
              <a:custGeom>
                <a:avLst/>
                <a:gdLst/>
                <a:ahLst/>
                <a:cxnLst>
                  <a:cxn ang="0">
                    <a:pos x="16" y="0"/>
                  </a:cxn>
                  <a:cxn ang="0">
                    <a:pos x="0" y="7"/>
                  </a:cxn>
                  <a:cxn ang="0">
                    <a:pos x="988" y="1730"/>
                  </a:cxn>
                  <a:cxn ang="0">
                    <a:pos x="988" y="1653"/>
                  </a:cxn>
                  <a:cxn ang="0">
                    <a:pos x="40" y="0"/>
                  </a:cxn>
                  <a:cxn ang="0">
                    <a:pos x="16" y="0"/>
                  </a:cxn>
                  <a:cxn ang="0">
                    <a:pos x="16" y="0"/>
                  </a:cxn>
                </a:cxnLst>
                <a:rect l="0" t="0" r="r" b="b"/>
                <a:pathLst>
                  <a:path w="988" h="1730">
                    <a:moveTo>
                      <a:pt x="16" y="0"/>
                    </a:moveTo>
                    <a:lnTo>
                      <a:pt x="0" y="7"/>
                    </a:lnTo>
                    <a:lnTo>
                      <a:pt x="988" y="1730"/>
                    </a:lnTo>
                    <a:lnTo>
                      <a:pt x="988" y="1653"/>
                    </a:lnTo>
                    <a:lnTo>
                      <a:pt x="40" y="0"/>
                    </a:lnTo>
                    <a:lnTo>
                      <a:pt x="16" y="0"/>
                    </a:lnTo>
                    <a:lnTo>
                      <a:pt x="16" y="0"/>
                    </a:lnTo>
                    <a:close/>
                  </a:path>
                </a:pathLst>
              </a:custGeom>
              <a:solidFill>
                <a:schemeClr val="accent2"/>
              </a:solidFill>
              <a:ln w="9525">
                <a:noFill/>
                <a:round/>
                <a:headEnd/>
                <a:tailEnd/>
              </a:ln>
            </p:spPr>
            <p:txBody>
              <a:bodyPr/>
              <a:lstStyle/>
              <a:p>
                <a:endParaRPr lang="ar-SA"/>
              </a:p>
            </p:txBody>
          </p:sp>
          <p:sp>
            <p:nvSpPr>
              <p:cNvPr id="4161" name="Freeform 65"/>
              <p:cNvSpPr>
                <a:spLocks/>
              </p:cNvSpPr>
              <p:nvPr userDrawn="1"/>
            </p:nvSpPr>
            <p:spPr bwMode="hidden">
              <a:xfrm>
                <a:off x="5088" y="1039"/>
                <a:ext cx="670" cy="997"/>
              </a:xfrm>
              <a:custGeom>
                <a:avLst/>
                <a:gdLst/>
                <a:ahLst/>
                <a:cxnLst>
                  <a:cxn ang="0">
                    <a:pos x="22" y="0"/>
                  </a:cxn>
                  <a:cxn ang="0">
                    <a:pos x="0" y="4"/>
                  </a:cxn>
                  <a:cxn ang="0">
                    <a:pos x="670" y="997"/>
                  </a:cxn>
                  <a:cxn ang="0">
                    <a:pos x="670" y="925"/>
                  </a:cxn>
                  <a:cxn ang="0">
                    <a:pos x="46" y="0"/>
                  </a:cxn>
                  <a:cxn ang="0">
                    <a:pos x="22" y="0"/>
                  </a:cxn>
                  <a:cxn ang="0">
                    <a:pos x="22" y="0"/>
                  </a:cxn>
                </a:cxnLst>
                <a:rect l="0" t="0" r="r" b="b"/>
                <a:pathLst>
                  <a:path w="670" h="997">
                    <a:moveTo>
                      <a:pt x="22" y="0"/>
                    </a:moveTo>
                    <a:lnTo>
                      <a:pt x="0" y="4"/>
                    </a:lnTo>
                    <a:lnTo>
                      <a:pt x="670" y="997"/>
                    </a:lnTo>
                    <a:lnTo>
                      <a:pt x="670" y="925"/>
                    </a:lnTo>
                    <a:lnTo>
                      <a:pt x="46" y="0"/>
                    </a:lnTo>
                    <a:lnTo>
                      <a:pt x="22" y="0"/>
                    </a:lnTo>
                    <a:lnTo>
                      <a:pt x="22" y="0"/>
                    </a:lnTo>
                    <a:close/>
                  </a:path>
                </a:pathLst>
              </a:custGeom>
              <a:solidFill>
                <a:schemeClr val="accent2"/>
              </a:solidFill>
              <a:ln w="9525">
                <a:noFill/>
                <a:round/>
                <a:headEnd/>
                <a:tailEnd/>
              </a:ln>
            </p:spPr>
            <p:txBody>
              <a:bodyPr/>
              <a:lstStyle/>
              <a:p>
                <a:endParaRPr lang="ar-SA"/>
              </a:p>
            </p:txBody>
          </p:sp>
          <p:sp>
            <p:nvSpPr>
              <p:cNvPr id="4162" name="Freeform 66"/>
              <p:cNvSpPr>
                <a:spLocks/>
              </p:cNvSpPr>
              <p:nvPr userDrawn="1"/>
            </p:nvSpPr>
            <p:spPr bwMode="hidden">
              <a:xfrm>
                <a:off x="5412" y="1039"/>
                <a:ext cx="346" cy="487"/>
              </a:xfrm>
              <a:custGeom>
                <a:avLst/>
                <a:gdLst/>
                <a:ahLst/>
                <a:cxnLst>
                  <a:cxn ang="0">
                    <a:pos x="22" y="0"/>
                  </a:cxn>
                  <a:cxn ang="0">
                    <a:pos x="0" y="7"/>
                  </a:cxn>
                  <a:cxn ang="0">
                    <a:pos x="346" y="487"/>
                  </a:cxn>
                  <a:cxn ang="0">
                    <a:pos x="346" y="415"/>
                  </a:cxn>
                  <a:cxn ang="0">
                    <a:pos x="46" y="0"/>
                  </a:cxn>
                  <a:cxn ang="0">
                    <a:pos x="22" y="0"/>
                  </a:cxn>
                  <a:cxn ang="0">
                    <a:pos x="22" y="0"/>
                  </a:cxn>
                </a:cxnLst>
                <a:rect l="0" t="0" r="r" b="b"/>
                <a:pathLst>
                  <a:path w="346" h="487">
                    <a:moveTo>
                      <a:pt x="22" y="0"/>
                    </a:moveTo>
                    <a:lnTo>
                      <a:pt x="0" y="7"/>
                    </a:lnTo>
                    <a:lnTo>
                      <a:pt x="346" y="487"/>
                    </a:lnTo>
                    <a:lnTo>
                      <a:pt x="346" y="415"/>
                    </a:lnTo>
                    <a:lnTo>
                      <a:pt x="46" y="0"/>
                    </a:lnTo>
                    <a:lnTo>
                      <a:pt x="22" y="0"/>
                    </a:lnTo>
                    <a:lnTo>
                      <a:pt x="22" y="0"/>
                    </a:lnTo>
                    <a:close/>
                  </a:path>
                </a:pathLst>
              </a:custGeom>
              <a:solidFill>
                <a:schemeClr val="accent2"/>
              </a:solidFill>
              <a:ln w="9525">
                <a:noFill/>
                <a:round/>
                <a:headEnd/>
                <a:tailEnd/>
              </a:ln>
            </p:spPr>
            <p:txBody>
              <a:bodyPr/>
              <a:lstStyle/>
              <a:p>
                <a:endParaRPr lang="ar-SA"/>
              </a:p>
            </p:txBody>
          </p:sp>
        </p:grpSp>
      </p:grpSp>
      <p:sp>
        <p:nvSpPr>
          <p:cNvPr id="4163" name="Rectangle 67"/>
          <p:cNvSpPr>
            <a:spLocks noGrp="1" noChangeArrowheads="1"/>
          </p:cNvSpPr>
          <p:nvPr>
            <p:ph type="title"/>
          </p:nvPr>
        </p:nvSpPr>
        <p:spPr bwMode="auto">
          <a:xfrm>
            <a:off x="455613" y="273050"/>
            <a:ext cx="8226425"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ar-SA" smtClean="0"/>
              <a:t>انقر لتحرير نمط العنوان الرئيسي</a:t>
            </a:r>
            <a:endParaRPr lang="en-US" smtClean="0"/>
          </a:p>
        </p:txBody>
      </p:sp>
      <p:sp>
        <p:nvSpPr>
          <p:cNvPr id="4164" name="Rectangle 68"/>
          <p:cNvSpPr>
            <a:spLocks noGrp="1" noChangeArrowheads="1"/>
          </p:cNvSpPr>
          <p:nvPr>
            <p:ph type="dt" sz="half" idx="2"/>
          </p:nvPr>
        </p:nvSpPr>
        <p:spPr bwMode="auto">
          <a:xfrm>
            <a:off x="455613"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en-US"/>
          </a:p>
        </p:txBody>
      </p:sp>
      <p:sp>
        <p:nvSpPr>
          <p:cNvPr id="4165" name="Rectangle 69"/>
          <p:cNvSpPr>
            <a:spLocks noGrp="1" noChangeArrowheads="1"/>
          </p:cNvSpPr>
          <p:nvPr>
            <p:ph type="ftr" sz="quarter" idx="3"/>
          </p:nvPr>
        </p:nvSpPr>
        <p:spPr bwMode="auto">
          <a:xfrm>
            <a:off x="3124200" y="6242050"/>
            <a:ext cx="2895600"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en-US"/>
          </a:p>
        </p:txBody>
      </p:sp>
      <p:sp>
        <p:nvSpPr>
          <p:cNvPr id="4166" name="Rectangle 70"/>
          <p:cNvSpPr>
            <a:spLocks noGrp="1" noChangeArrowheads="1"/>
          </p:cNvSpPr>
          <p:nvPr>
            <p:ph type="sldNum" sz="quarter" idx="4"/>
          </p:nvPr>
        </p:nvSpPr>
        <p:spPr bwMode="auto">
          <a:xfrm>
            <a:off x="6553200" y="6242050"/>
            <a:ext cx="213042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E64F4600-D83B-423E-BA72-CF104EE0CBFE}" type="slidenum">
              <a:rPr lang="en-US"/>
              <a:pPr/>
              <a:t>‹#›</a:t>
            </a:fld>
            <a:endParaRPr lang="en-US"/>
          </a:p>
        </p:txBody>
      </p:sp>
      <p:sp>
        <p:nvSpPr>
          <p:cNvPr id="4167" name="Rectangle 71"/>
          <p:cNvSpPr>
            <a:spLocks noGrp="1" noChangeArrowheads="1"/>
          </p:cNvSpPr>
          <p:nvPr>
            <p:ph type="body" idx="1"/>
          </p:nvPr>
        </p:nvSpPr>
        <p:spPr bwMode="auto">
          <a:xfrm>
            <a:off x="455613" y="1598613"/>
            <a:ext cx="8226425" cy="44973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random/>
  </p:transition>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fontAlgn="base">
        <a:spcBef>
          <a:spcPct val="20000"/>
        </a:spcBef>
        <a:spcAft>
          <a:spcPct val="0"/>
        </a:spcAft>
        <a:buClr>
          <a:schemeClr val="tx2"/>
        </a:buClr>
        <a:buSzPct val="115000"/>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tx2"/>
        </a:buClr>
        <a:buSzPct val="115000"/>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tx2"/>
        </a:buClr>
        <a:buSzPct val="115000"/>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pa.gov/sunwise/uvicalc.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28596" y="2714620"/>
            <a:ext cx="8226425" cy="1143000"/>
          </a:xfrm>
        </p:spPr>
        <p:txBody>
          <a:bodyPr/>
          <a:lstStyle/>
          <a:p>
            <a:r>
              <a:rPr lang="en-US" b="1" dirty="0" smtClean="0"/>
              <a:t>Radiation</a:t>
            </a:r>
            <a:endParaRPr lang="ar-SA" b="1"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ar-SA"/>
          </a:p>
        </p:txBody>
      </p:sp>
      <p:sp>
        <p:nvSpPr>
          <p:cNvPr id="15363" name="Rectangle 3"/>
          <p:cNvSpPr>
            <a:spLocks noGrp="1" noChangeArrowheads="1"/>
          </p:cNvSpPr>
          <p:nvPr>
            <p:ph type="body" idx="1"/>
          </p:nvPr>
        </p:nvSpPr>
        <p:spPr/>
        <p:txBody>
          <a:bodyPr/>
          <a:lstStyle/>
          <a:p>
            <a:pPr>
              <a:lnSpc>
                <a:spcPct val="90000"/>
              </a:lnSpc>
            </a:pPr>
            <a:r>
              <a:rPr lang="en-US"/>
              <a:t>live at high altitudes (UV radiation increases 4% to 5% for every 1,000 feet above sea level) </a:t>
            </a:r>
          </a:p>
          <a:p>
            <a:pPr>
              <a:lnSpc>
                <a:spcPct val="90000"/>
              </a:lnSpc>
            </a:pPr>
            <a:r>
              <a:rPr lang="en-US"/>
              <a:t>live in tropical or subtropical climates</a:t>
            </a:r>
          </a:p>
          <a:p>
            <a:pPr>
              <a:lnSpc>
                <a:spcPct val="90000"/>
              </a:lnSpc>
            </a:pPr>
            <a:r>
              <a:rPr lang="en-US"/>
              <a:t>work indoors all week and then get intense sun exposure on weekends.</a:t>
            </a:r>
          </a:p>
          <a:p>
            <a:pPr>
              <a:lnSpc>
                <a:spcPct val="90000"/>
              </a:lnSpc>
            </a:pPr>
            <a:r>
              <a:rPr lang="en-US"/>
              <a:t>spend a lot of time outdoors </a:t>
            </a:r>
          </a:p>
          <a:p>
            <a:pPr>
              <a:lnSpc>
                <a:spcPct val="90000"/>
              </a:lnSpc>
            </a:pPr>
            <a:r>
              <a:rPr lang="en-US"/>
              <a:t>have certain autoimmune diseases, such as systemic lupus erythematosus </a:t>
            </a:r>
          </a:p>
          <a:p>
            <a:pPr>
              <a:lnSpc>
                <a:spcPct val="90000"/>
              </a:lnSpc>
            </a:pPr>
            <a:endParaRPr lang="en-US"/>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ar-SA"/>
          </a:p>
        </p:txBody>
      </p:sp>
      <p:sp>
        <p:nvSpPr>
          <p:cNvPr id="16387" name="Rectangle 3"/>
          <p:cNvSpPr>
            <a:spLocks noGrp="1" noChangeArrowheads="1"/>
          </p:cNvSpPr>
          <p:nvPr>
            <p:ph type="body" idx="1"/>
          </p:nvPr>
        </p:nvSpPr>
        <p:spPr/>
        <p:txBody>
          <a:bodyPr/>
          <a:lstStyle/>
          <a:p>
            <a:r>
              <a:rPr lang="en-US"/>
              <a:t>Take medicines that could increase your sensitivity to sunlight (oral contraceptives , tetracycline, sulfa drugs , phenothiazines (major tranquilizers tricyclic antidepressants thiazide diuretics sulfonylureas (a form of oral anti-diabetic )</a:t>
            </a:r>
          </a:p>
        </p:txBody>
      </p:sp>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z="4000" b="1"/>
              <a:t>steps to limit amount of exposure to UV rays:</a:t>
            </a:r>
            <a:r>
              <a:rPr lang="en-US" sz="4000"/>
              <a:t> </a:t>
            </a:r>
          </a:p>
        </p:txBody>
      </p:sp>
      <p:sp>
        <p:nvSpPr>
          <p:cNvPr id="17411" name="Rectangle 3"/>
          <p:cNvSpPr>
            <a:spLocks noGrp="1" noChangeArrowheads="1"/>
          </p:cNvSpPr>
          <p:nvPr>
            <p:ph type="body" idx="1"/>
          </p:nvPr>
        </p:nvSpPr>
        <p:spPr>
          <a:xfrm>
            <a:off x="455613" y="1598613"/>
            <a:ext cx="8226425" cy="4999037"/>
          </a:xfrm>
        </p:spPr>
        <p:txBody>
          <a:bodyPr/>
          <a:lstStyle/>
          <a:p>
            <a:r>
              <a:rPr lang="en-US" sz="2800"/>
              <a:t>Long-sleeved shirts, long pants, or long skirts cover the most skin and are the most protective </a:t>
            </a:r>
          </a:p>
          <a:p>
            <a:r>
              <a:rPr lang="en-US" sz="2800"/>
              <a:t>Dark colors generally provide more protection than light colors If you can see light through a fabric, UV rays can get through too </a:t>
            </a:r>
          </a:p>
          <a:p>
            <a:r>
              <a:rPr lang="en-US" sz="2800"/>
              <a:t>Children's swimsuits made from sun-protective fabric and designed to cover the child from the neck to the knees are popular in Australia </a:t>
            </a:r>
          </a:p>
        </p:txBody>
      </p:sp>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ar-SA"/>
          </a:p>
        </p:txBody>
      </p:sp>
      <p:sp>
        <p:nvSpPr>
          <p:cNvPr id="18435" name="Rectangle 3"/>
          <p:cNvSpPr>
            <a:spLocks noGrp="1" noChangeArrowheads="1"/>
          </p:cNvSpPr>
          <p:nvPr>
            <p:ph type="body" idx="1"/>
          </p:nvPr>
        </p:nvSpPr>
        <p:spPr/>
        <p:txBody>
          <a:bodyPr/>
          <a:lstStyle/>
          <a:p>
            <a:r>
              <a:rPr lang="en-US" sz="2800" b="1"/>
              <a:t>Use a sunscreen with a sun protection factor (SPF) of 15 or higher</a:t>
            </a:r>
            <a:r>
              <a:rPr lang="en-US" sz="2800"/>
              <a:t> (number represents the level of protection against </a:t>
            </a:r>
            <a:r>
              <a:rPr lang="en-US" sz="2800">
                <a:solidFill>
                  <a:srgbClr val="FFFF66"/>
                </a:solidFill>
              </a:rPr>
              <a:t>UVB</a:t>
            </a:r>
            <a:r>
              <a:rPr lang="en-US" sz="2800"/>
              <a:t> rays provided by the sunscreen -- a higher number means more protection When using an SPF 15 and applying it correctly, you get the equivalent of 1 minute of UVB rays for each 15 minutes you spend in the sun. So, 1 hour in the sun wearing SPF 15 sunscreen is the same as spending 4 minutes totally unprotected )</a:t>
            </a: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ar-SA"/>
          </a:p>
        </p:txBody>
      </p:sp>
      <p:sp>
        <p:nvSpPr>
          <p:cNvPr id="19459" name="Rectangle 3"/>
          <p:cNvSpPr>
            <a:spLocks noGrp="1" noChangeArrowheads="1"/>
          </p:cNvSpPr>
          <p:nvPr>
            <p:ph type="body" idx="1"/>
          </p:nvPr>
        </p:nvSpPr>
        <p:spPr/>
        <p:txBody>
          <a:bodyPr/>
          <a:lstStyle/>
          <a:p>
            <a:pPr>
              <a:lnSpc>
                <a:spcPct val="90000"/>
              </a:lnSpc>
            </a:pPr>
            <a:r>
              <a:rPr lang="en-US"/>
              <a:t>Sunscreen products labeled "broad-spectrum" protect against UVA and UVB </a:t>
            </a:r>
          </a:p>
          <a:p>
            <a:pPr>
              <a:lnSpc>
                <a:spcPct val="90000"/>
              </a:lnSpc>
            </a:pPr>
            <a:r>
              <a:rPr lang="en-US" b="1"/>
              <a:t>Be sure to apply the sunscreen properly.</a:t>
            </a:r>
            <a:r>
              <a:rPr lang="en-US"/>
              <a:t> Most recommend applying sunscreen generously to dry skin 20 to 30 minutes before going outside so your skin has time to absorb the chemicals. If you're going to wear insect repellent or makeup, apply the sunscreen first </a:t>
            </a:r>
          </a:p>
        </p:txBody>
      </p:sp>
    </p:spTree>
  </p:cSld>
  <p:clrMapOvr>
    <a:masterClrMapping/>
  </p:clrMapOvr>
  <p:transition>
    <p:rand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ar-SA"/>
          </a:p>
        </p:txBody>
      </p:sp>
      <p:sp>
        <p:nvSpPr>
          <p:cNvPr id="20483" name="Rectangle 3"/>
          <p:cNvSpPr>
            <a:spLocks noGrp="1" noChangeArrowheads="1"/>
          </p:cNvSpPr>
          <p:nvPr>
            <p:ph type="body" idx="1"/>
          </p:nvPr>
        </p:nvSpPr>
        <p:spPr/>
        <p:txBody>
          <a:bodyPr/>
          <a:lstStyle/>
          <a:p>
            <a:r>
              <a:rPr lang="en-US" b="1"/>
              <a:t>Be generous.</a:t>
            </a:r>
            <a:r>
              <a:rPr lang="en-US"/>
              <a:t> About 1 ounce of sunscreen (a "palmful") should be used to cover the arms, legs, neck, and face of the average adult. most sunscreens must be reapplied at least every 2 hours and even more often if you are swimming or sweating </a:t>
            </a:r>
          </a:p>
          <a:p>
            <a:r>
              <a:rPr lang="en-US" b="1"/>
              <a:t>Wear a hat</a:t>
            </a:r>
            <a:r>
              <a:rPr lang="en-US"/>
              <a:t> </a:t>
            </a:r>
          </a:p>
        </p:txBody>
      </p:sp>
    </p:spTree>
  </p:cSld>
  <p:clrMapOvr>
    <a:masterClrMapping/>
  </p:clrMapOvr>
  <p:transition>
    <p:rand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ar-SA"/>
          </a:p>
        </p:txBody>
      </p:sp>
      <p:sp>
        <p:nvSpPr>
          <p:cNvPr id="21507" name="Rectangle 3"/>
          <p:cNvSpPr>
            <a:spLocks noGrp="1" noChangeArrowheads="1"/>
          </p:cNvSpPr>
          <p:nvPr>
            <p:ph type="body" idx="1"/>
          </p:nvPr>
        </p:nvSpPr>
        <p:spPr/>
        <p:txBody>
          <a:bodyPr/>
          <a:lstStyle/>
          <a:p>
            <a:r>
              <a:rPr lang="en-US" b="1"/>
              <a:t>Wear sunglasses that block UV rays</a:t>
            </a:r>
            <a:r>
              <a:rPr lang="en-US"/>
              <a:t> Darker glasses are not necessarily better because UV protection comes from an invisible chemical applied to the lenses, not from the color or darkness of the lenses </a:t>
            </a:r>
          </a:p>
          <a:p>
            <a:r>
              <a:rPr lang="en-US"/>
              <a:t>Large-framed sunglasses are more likely to protect your eyes from light </a:t>
            </a:r>
          </a:p>
          <a:p>
            <a:endParaRPr lang="en-US"/>
          </a:p>
        </p:txBody>
      </p:sp>
    </p:spTree>
  </p:cSld>
  <p:clrMapOvr>
    <a:masterClrMapping/>
  </p:clrMapOvr>
  <p:transition>
    <p:rand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ar-SA"/>
          </a:p>
        </p:txBody>
      </p:sp>
      <p:sp>
        <p:nvSpPr>
          <p:cNvPr id="22531" name="Rectangle 3"/>
          <p:cNvSpPr>
            <a:spLocks noGrp="1" noChangeArrowheads="1"/>
          </p:cNvSpPr>
          <p:nvPr>
            <p:ph type="body" idx="1"/>
          </p:nvPr>
        </p:nvSpPr>
        <p:spPr/>
        <p:txBody>
          <a:bodyPr/>
          <a:lstStyle/>
          <a:p>
            <a:r>
              <a:rPr lang="en-US" b="1"/>
              <a:t>Limit direct sun exposure during midday</a:t>
            </a:r>
            <a:r>
              <a:rPr lang="en-US"/>
              <a:t> usually between the hours of 10 am and 4 pm. If your shadow is shorter than you, the sun's rays are the strongest </a:t>
            </a:r>
          </a:p>
          <a:p>
            <a:r>
              <a:rPr lang="en-US"/>
              <a:t>Be especially careful on the beach and in the snow because sand and snow reflect sunlight, increasing the amount of UV radiation you receive. </a:t>
            </a:r>
          </a:p>
        </p:txBody>
      </p:sp>
    </p:spTree>
  </p:cSld>
  <p:clrMapOvr>
    <a:masterClrMapping/>
  </p:clrMapOvr>
  <p:transition>
    <p:rand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endParaRPr lang="ar-SA"/>
          </a:p>
        </p:txBody>
      </p:sp>
      <p:sp>
        <p:nvSpPr>
          <p:cNvPr id="23555" name="Rectangle 3"/>
          <p:cNvSpPr>
            <a:spLocks noGrp="1" noChangeArrowheads="1"/>
          </p:cNvSpPr>
          <p:nvPr>
            <p:ph type="body" idx="1"/>
          </p:nvPr>
        </p:nvSpPr>
        <p:spPr/>
        <p:txBody>
          <a:bodyPr/>
          <a:lstStyle/>
          <a:p>
            <a:r>
              <a:rPr lang="en-US"/>
              <a:t>If you plan to be outdoors, you may want to check the UV Index for your area. The UV Index usually can be found in the local newspaper or on TV and radio news broadcasts </a:t>
            </a:r>
          </a:p>
          <a:p>
            <a:r>
              <a:rPr lang="en-US" b="1"/>
              <a:t>Examining your skin</a:t>
            </a:r>
            <a:r>
              <a:rPr lang="en-US"/>
              <a:t> :It's important to check your own skin, preferably once a month </a:t>
            </a:r>
          </a:p>
        </p:txBody>
      </p:sp>
    </p:spTree>
  </p:cSld>
  <p:clrMapOvr>
    <a:masterClrMapping/>
  </p:clrMapOvr>
  <p:transition>
    <p:rand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ar-SA"/>
          </a:p>
        </p:txBody>
      </p:sp>
      <p:sp>
        <p:nvSpPr>
          <p:cNvPr id="24579" name="Rectangle 3"/>
          <p:cNvSpPr>
            <a:spLocks noGrp="1" noChangeArrowheads="1"/>
          </p:cNvSpPr>
          <p:nvPr>
            <p:ph type="body" idx="1"/>
          </p:nvPr>
        </p:nvSpPr>
        <p:spPr/>
        <p:txBody>
          <a:bodyPr/>
          <a:lstStyle/>
          <a:p>
            <a:r>
              <a:rPr lang="en-US"/>
              <a:t>A self-exam is best done in a well-lit room in front of a full-length mirror </a:t>
            </a:r>
          </a:p>
          <a:p>
            <a:r>
              <a:rPr lang="en-US"/>
              <a:t>The first time you inspect your skin, spend a fair amount of time carefully going over the entire surface of your skin. Learn the pattern of moles, freckles, and other marks on your skin so that you'll notice any changes next time </a:t>
            </a: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t>What is radiation?</a:t>
            </a:r>
            <a:r>
              <a:rPr lang="en-US" dirty="0" smtClean="0"/>
              <a:t> </a:t>
            </a:r>
            <a:endParaRPr lang="en-US" b="1" dirty="0"/>
          </a:p>
        </p:txBody>
      </p:sp>
      <p:sp>
        <p:nvSpPr>
          <p:cNvPr id="9219" name="Rectangle 3"/>
          <p:cNvSpPr>
            <a:spLocks noGrp="1" noChangeArrowheads="1"/>
          </p:cNvSpPr>
          <p:nvPr>
            <p:ph type="body" idx="1"/>
          </p:nvPr>
        </p:nvSpPr>
        <p:spPr/>
        <p:txBody>
          <a:bodyPr/>
          <a:lstStyle/>
          <a:p>
            <a:r>
              <a:rPr lang="en-US" sz="2800" dirty="0" smtClean="0"/>
              <a:t>Radiation is the emission of energy in the form of waves or particles</a:t>
            </a:r>
          </a:p>
          <a:p>
            <a:endParaRPr lang="en-US" sz="2800" dirty="0" smtClean="0"/>
          </a:p>
          <a:p>
            <a:r>
              <a:rPr lang="en-US" sz="2800" dirty="0" smtClean="0"/>
              <a:t>Radiation that is so powerful that it can remove electrons from atoms is called ionizing.</a:t>
            </a:r>
          </a:p>
          <a:p>
            <a:endParaRPr lang="en-US" sz="2800" dirty="0" smtClean="0"/>
          </a:p>
          <a:p>
            <a:r>
              <a:rPr lang="en-US" sz="2800" dirty="0" smtClean="0"/>
              <a:t>Examples of types of ionizing radiation are x-rays from medical machines and gamma rays from radioactive substances. </a:t>
            </a:r>
            <a:endParaRPr lang="ar-SA" sz="2800" dirty="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ar-SA"/>
          </a:p>
        </p:txBody>
      </p:sp>
      <p:sp>
        <p:nvSpPr>
          <p:cNvPr id="25603" name="Rectangle 3"/>
          <p:cNvSpPr>
            <a:spLocks noGrp="1" noChangeArrowheads="1"/>
          </p:cNvSpPr>
          <p:nvPr>
            <p:ph type="body" idx="1"/>
          </p:nvPr>
        </p:nvSpPr>
        <p:spPr/>
        <p:txBody>
          <a:bodyPr/>
          <a:lstStyle/>
          <a:p>
            <a:r>
              <a:rPr lang="en-US"/>
              <a:t>Basal cell cancers and squamous cell cancers are most often found in areas that get exposed to a lot of sun, such as the head, neck, and arms, but they can occur elsewhere. Look for new growths, spots, bumps, patches, or sores that don't heal after 2 to 3 months </a:t>
            </a:r>
          </a:p>
          <a:p>
            <a:endParaRPr lang="en-US"/>
          </a:p>
        </p:txBody>
      </p:sp>
    </p:spTree>
  </p:cSld>
  <p:clrMapOvr>
    <a:masterClrMapping/>
  </p:clrMapOvr>
  <p:transition>
    <p:rand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SA"/>
          </a:p>
        </p:txBody>
      </p:sp>
      <p:sp>
        <p:nvSpPr>
          <p:cNvPr id="5" name="عنصر نائب للنص 4"/>
          <p:cNvSpPr>
            <a:spLocks noGrp="1"/>
          </p:cNvSpPr>
          <p:nvPr>
            <p:ph type="body" idx="1"/>
          </p:nvPr>
        </p:nvSpPr>
        <p:spPr/>
        <p:txBody>
          <a:bodyPr/>
          <a:lstStyle/>
          <a:p>
            <a:endParaRPr lang="ar-SA"/>
          </a:p>
        </p:txBody>
      </p:sp>
      <p:sp>
        <p:nvSpPr>
          <p:cNvPr id="6" name="عنصر نائب للمحتوى 5"/>
          <p:cNvSpPr>
            <a:spLocks noGrp="1"/>
          </p:cNvSpPr>
          <p:nvPr>
            <p:ph sz="half" idx="2"/>
          </p:nvPr>
        </p:nvSpPr>
        <p:spPr/>
        <p:txBody>
          <a:bodyPr/>
          <a:lstStyle/>
          <a:p>
            <a:r>
              <a:rPr lang="en-US" i="1" dirty="0" smtClean="0"/>
              <a:t>Basal cell carcinomas</a:t>
            </a:r>
            <a:r>
              <a:rPr lang="en-US" dirty="0" smtClean="0"/>
              <a:t> often look like flat, firm, pale areas or small, raised, pink or red, translucent, shiny, waxy areas that may bleed after a minor injury. </a:t>
            </a:r>
          </a:p>
          <a:p>
            <a:endParaRPr lang="ar-SA" dirty="0"/>
          </a:p>
        </p:txBody>
      </p:sp>
      <p:sp>
        <p:nvSpPr>
          <p:cNvPr id="7" name="عنصر نائب للنص 6"/>
          <p:cNvSpPr>
            <a:spLocks noGrp="1"/>
          </p:cNvSpPr>
          <p:nvPr>
            <p:ph type="body" sz="quarter" idx="3"/>
          </p:nvPr>
        </p:nvSpPr>
        <p:spPr/>
        <p:txBody>
          <a:bodyPr/>
          <a:lstStyle/>
          <a:p>
            <a:endParaRPr lang="ar-SA"/>
          </a:p>
        </p:txBody>
      </p:sp>
      <p:pic>
        <p:nvPicPr>
          <p:cNvPr id="9" name="عنصر نائب للمحتوى 8" descr="basal%20cell%20carcinoma%201.gif"/>
          <p:cNvPicPr>
            <a:picLocks noGrp="1" noChangeAspect="1"/>
          </p:cNvPicPr>
          <p:nvPr>
            <p:ph sz="quarter" idx="4"/>
          </p:nvPr>
        </p:nvPicPr>
        <p:blipFill>
          <a:blip r:embed="rId2"/>
          <a:stretch>
            <a:fillRect/>
          </a:stretch>
        </p:blipFill>
        <p:spPr>
          <a:xfrm>
            <a:off x="4645025" y="2832900"/>
            <a:ext cx="4041775" cy="2635237"/>
          </a:xfrm>
        </p:spPr>
      </p:pic>
    </p:spTree>
  </p:cSld>
  <p:clrMapOvr>
    <a:masterClrMapping/>
  </p:clrMapOvr>
  <p:transition>
    <p:random/>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نص 2"/>
          <p:cNvSpPr>
            <a:spLocks noGrp="1"/>
          </p:cNvSpPr>
          <p:nvPr>
            <p:ph type="body" idx="1"/>
          </p:nvPr>
        </p:nvSpPr>
        <p:spPr/>
        <p:txBody>
          <a:bodyPr/>
          <a:lstStyle/>
          <a:p>
            <a:endParaRPr lang="ar-SA"/>
          </a:p>
        </p:txBody>
      </p:sp>
      <p:sp>
        <p:nvSpPr>
          <p:cNvPr id="4" name="عنصر نائب للمحتوى 3"/>
          <p:cNvSpPr>
            <a:spLocks noGrp="1"/>
          </p:cNvSpPr>
          <p:nvPr>
            <p:ph sz="half" idx="2"/>
          </p:nvPr>
        </p:nvSpPr>
        <p:spPr/>
        <p:txBody>
          <a:bodyPr/>
          <a:lstStyle/>
          <a:p>
            <a:r>
              <a:rPr lang="en-US" i="1" dirty="0" err="1" smtClean="0"/>
              <a:t>Squamous</a:t>
            </a:r>
            <a:r>
              <a:rPr lang="en-US" i="1" dirty="0" smtClean="0"/>
              <a:t> cell carcinomas</a:t>
            </a:r>
            <a:r>
              <a:rPr lang="en-US" dirty="0" smtClean="0"/>
              <a:t> may look like growing lumps, often with a rough, scaly, or crusted surface. They may also look like flat reddish patches in the skin that grow slowly. </a:t>
            </a:r>
          </a:p>
          <a:p>
            <a:endParaRPr lang="ar-SA" dirty="0"/>
          </a:p>
        </p:txBody>
      </p:sp>
      <p:sp>
        <p:nvSpPr>
          <p:cNvPr id="5" name="عنصر نائب للنص 4"/>
          <p:cNvSpPr>
            <a:spLocks noGrp="1"/>
          </p:cNvSpPr>
          <p:nvPr>
            <p:ph type="body" sz="quarter" idx="3"/>
          </p:nvPr>
        </p:nvSpPr>
        <p:spPr/>
        <p:txBody>
          <a:bodyPr/>
          <a:lstStyle/>
          <a:p>
            <a:endParaRPr lang="ar-SA"/>
          </a:p>
        </p:txBody>
      </p:sp>
      <p:pic>
        <p:nvPicPr>
          <p:cNvPr id="7" name="عنصر نائب للمحتوى 6" descr="scc.jpg"/>
          <p:cNvPicPr>
            <a:picLocks noGrp="1" noChangeAspect="1"/>
          </p:cNvPicPr>
          <p:nvPr>
            <p:ph sz="quarter" idx="4"/>
          </p:nvPr>
        </p:nvPicPr>
        <p:blipFill>
          <a:blip r:embed="rId2"/>
          <a:stretch>
            <a:fillRect/>
          </a:stretch>
        </p:blipFill>
        <p:spPr>
          <a:xfrm>
            <a:off x="4645025" y="2634853"/>
            <a:ext cx="4041775" cy="3031331"/>
          </a:xfrm>
        </p:spPr>
      </p:pic>
    </p:spTree>
  </p:cSld>
  <p:clrMapOvr>
    <a:masterClrMapping/>
  </p:clrMapOvr>
  <p:transition>
    <p:random/>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ar-SA"/>
          </a:p>
        </p:txBody>
      </p:sp>
      <p:sp>
        <p:nvSpPr>
          <p:cNvPr id="27651" name="Rectangle 3"/>
          <p:cNvSpPr>
            <a:spLocks noGrp="1" noChangeArrowheads="1"/>
          </p:cNvSpPr>
          <p:nvPr>
            <p:ph type="body" idx="1"/>
          </p:nvPr>
        </p:nvSpPr>
        <p:spPr/>
        <p:txBody>
          <a:bodyPr/>
          <a:lstStyle/>
          <a:p>
            <a:pPr>
              <a:lnSpc>
                <a:spcPct val="90000"/>
              </a:lnSpc>
            </a:pPr>
            <a:r>
              <a:rPr lang="en-US"/>
              <a:t>It's important to know the difference between melanoma and a harmless mole. </a:t>
            </a:r>
          </a:p>
          <a:p>
            <a:pPr>
              <a:lnSpc>
                <a:spcPct val="90000"/>
              </a:lnSpc>
            </a:pPr>
            <a:r>
              <a:rPr lang="en-US"/>
              <a:t>A normal mole is most often an evenly colored brown, or black spot on the skin. It can be either flat or raised. It can be round or oval. Moles are usually less than 1/4 inch across. Moles can be present at birth or they can appear later. Several moles can appear at the same time. </a:t>
            </a:r>
          </a:p>
        </p:txBody>
      </p:sp>
    </p:spTree>
  </p:cSld>
  <p:clrMapOvr>
    <a:masterClrMapping/>
  </p:clrMapOvr>
  <p:transition>
    <p:random/>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endParaRPr lang="ar-SA"/>
          </a:p>
        </p:txBody>
      </p:sp>
      <p:sp>
        <p:nvSpPr>
          <p:cNvPr id="28675" name="Rectangle 3"/>
          <p:cNvSpPr>
            <a:spLocks noGrp="1" noChangeArrowheads="1"/>
          </p:cNvSpPr>
          <p:nvPr>
            <p:ph type="body" idx="1"/>
          </p:nvPr>
        </p:nvSpPr>
        <p:spPr/>
        <p:txBody>
          <a:bodyPr/>
          <a:lstStyle/>
          <a:p>
            <a:r>
              <a:rPr lang="en-US"/>
              <a:t>Once a mole has developed, it will usually stay the same size, shape, and color for many years. Moles may fade away in older people </a:t>
            </a:r>
          </a:p>
        </p:txBody>
      </p:sp>
    </p:spTree>
  </p:cSld>
  <p:clrMapOvr>
    <a:masterClrMapping/>
  </p:clrMapOvr>
  <p:transition>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a:t>Melanomas</a:t>
            </a:r>
            <a:r>
              <a:rPr lang="en-US"/>
              <a:t> </a:t>
            </a:r>
          </a:p>
        </p:txBody>
      </p:sp>
      <p:sp>
        <p:nvSpPr>
          <p:cNvPr id="36867" name="Rectangle 3"/>
          <p:cNvSpPr>
            <a:spLocks noGrp="1" noChangeArrowheads="1"/>
          </p:cNvSpPr>
          <p:nvPr>
            <p:ph type="body" idx="1"/>
          </p:nvPr>
        </p:nvSpPr>
        <p:spPr/>
        <p:txBody>
          <a:bodyPr/>
          <a:lstStyle/>
          <a:p>
            <a:pPr>
              <a:lnSpc>
                <a:spcPct val="90000"/>
              </a:lnSpc>
            </a:pPr>
            <a:r>
              <a:rPr lang="en-US" dirty="0"/>
              <a:t>The "ABCD rule“</a:t>
            </a:r>
          </a:p>
          <a:p>
            <a:pPr>
              <a:lnSpc>
                <a:spcPct val="90000"/>
              </a:lnSpc>
              <a:buSzTx/>
              <a:buFont typeface="Wingdings" pitchFamily="2" charset="2"/>
              <a:buChar char=""/>
            </a:pPr>
            <a:r>
              <a:rPr lang="en-US" i="1" dirty="0">
                <a:solidFill>
                  <a:srgbClr val="FFFF66"/>
                </a:solidFill>
              </a:rPr>
              <a:t>A</a:t>
            </a:r>
            <a:r>
              <a:rPr lang="en-US" i="1" dirty="0"/>
              <a:t> </a:t>
            </a:r>
            <a:r>
              <a:rPr lang="en-US" dirty="0"/>
              <a:t>is for </a:t>
            </a:r>
            <a:r>
              <a:rPr lang="en-US" i="1" dirty="0"/>
              <a:t>ASYMMETRY</a:t>
            </a:r>
            <a:r>
              <a:rPr lang="en-US" dirty="0"/>
              <a:t>: One half of a mole does not match the other. </a:t>
            </a:r>
          </a:p>
          <a:p>
            <a:pPr>
              <a:lnSpc>
                <a:spcPct val="90000"/>
              </a:lnSpc>
              <a:buSzTx/>
              <a:buFont typeface="Wingdings" pitchFamily="2" charset="2"/>
              <a:buChar char=""/>
            </a:pPr>
            <a:r>
              <a:rPr lang="en-US" i="1" dirty="0">
                <a:solidFill>
                  <a:srgbClr val="FFFF66"/>
                </a:solidFill>
              </a:rPr>
              <a:t>B</a:t>
            </a:r>
            <a:r>
              <a:rPr lang="en-US" i="1" dirty="0"/>
              <a:t> </a:t>
            </a:r>
            <a:r>
              <a:rPr lang="en-US" dirty="0"/>
              <a:t>is for </a:t>
            </a:r>
            <a:r>
              <a:rPr lang="en-US" i="1" dirty="0"/>
              <a:t>BORDER</a:t>
            </a:r>
            <a:r>
              <a:rPr lang="en-US" dirty="0"/>
              <a:t>: The edges are irregular, ragged, notched, or blurred. </a:t>
            </a:r>
          </a:p>
          <a:p>
            <a:pPr>
              <a:lnSpc>
                <a:spcPct val="90000"/>
              </a:lnSpc>
            </a:pPr>
            <a:r>
              <a:rPr lang="en-US" i="1" dirty="0" smtClean="0">
                <a:solidFill>
                  <a:srgbClr val="FFFF66"/>
                </a:solidFill>
              </a:rPr>
              <a:t>C</a:t>
            </a:r>
            <a:r>
              <a:rPr lang="en-US" i="1" dirty="0" smtClean="0"/>
              <a:t> </a:t>
            </a:r>
            <a:r>
              <a:rPr lang="en-US" dirty="0"/>
              <a:t>is for </a:t>
            </a:r>
            <a:r>
              <a:rPr lang="en-US" i="1" dirty="0"/>
              <a:t>COLOR</a:t>
            </a:r>
            <a:r>
              <a:rPr lang="en-US" dirty="0"/>
              <a:t>: The color is not the same all over and may include shades of brown or black, or sometimes with patches of pink, red, white, or blue   </a:t>
            </a:r>
          </a:p>
        </p:txBody>
      </p:sp>
    </p:spTree>
  </p:cSld>
  <p:clrMapOvr>
    <a:masterClrMapping/>
  </p:clrMapOvr>
  <p:transition>
    <p:random/>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ar-SA"/>
          </a:p>
        </p:txBody>
      </p:sp>
      <p:sp>
        <p:nvSpPr>
          <p:cNvPr id="37891" name="Rectangle 3"/>
          <p:cNvSpPr>
            <a:spLocks noGrp="1" noChangeArrowheads="1"/>
          </p:cNvSpPr>
          <p:nvPr>
            <p:ph type="body" idx="1"/>
          </p:nvPr>
        </p:nvSpPr>
        <p:spPr/>
        <p:txBody>
          <a:bodyPr/>
          <a:lstStyle/>
          <a:p>
            <a:pPr>
              <a:lnSpc>
                <a:spcPct val="90000"/>
              </a:lnSpc>
            </a:pPr>
            <a:r>
              <a:rPr lang="en-US" i="1">
                <a:solidFill>
                  <a:srgbClr val="FFFF66"/>
                </a:solidFill>
              </a:rPr>
              <a:t>D</a:t>
            </a:r>
            <a:r>
              <a:rPr lang="en-US"/>
              <a:t> is for </a:t>
            </a:r>
            <a:r>
              <a:rPr lang="en-US" i="1"/>
              <a:t>DIAMETER</a:t>
            </a:r>
            <a:r>
              <a:rPr lang="en-US"/>
              <a:t>: The spot is larger than 6 millimeters across (about ¼ inch), although melanomas can sometimes be smaller than this </a:t>
            </a:r>
          </a:p>
          <a:p>
            <a:pPr>
              <a:lnSpc>
                <a:spcPct val="90000"/>
              </a:lnSpc>
            </a:pPr>
            <a:r>
              <a:rPr lang="en-US"/>
              <a:t>Other warning signs are: </a:t>
            </a:r>
          </a:p>
          <a:p>
            <a:pPr>
              <a:lnSpc>
                <a:spcPct val="90000"/>
              </a:lnSpc>
              <a:buSzTx/>
              <a:buFont typeface="Wingdings" pitchFamily="2" charset="2"/>
              <a:buChar char=""/>
            </a:pPr>
            <a:r>
              <a:rPr lang="en-US"/>
              <a:t>redness or a new swelling beyond the border </a:t>
            </a:r>
          </a:p>
          <a:p>
            <a:pPr>
              <a:lnSpc>
                <a:spcPct val="90000"/>
              </a:lnSpc>
              <a:buSzTx/>
              <a:buFont typeface="Wingdings" pitchFamily="2" charset="2"/>
              <a:buChar char=""/>
            </a:pPr>
            <a:r>
              <a:rPr lang="en-US"/>
              <a:t>change in sensation -- itchiness, tenderness, or pain </a:t>
            </a:r>
          </a:p>
          <a:p>
            <a:pPr>
              <a:lnSpc>
                <a:spcPct val="90000"/>
              </a:lnSpc>
            </a:pPr>
            <a:endParaRPr lang="en-US"/>
          </a:p>
        </p:txBody>
      </p:sp>
    </p:spTree>
  </p:cSld>
  <p:clrMapOvr>
    <a:masterClrMapping/>
  </p:clrMapOvr>
  <p:transition>
    <p:random/>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ar-SA"/>
          </a:p>
        </p:txBody>
      </p:sp>
      <p:sp>
        <p:nvSpPr>
          <p:cNvPr id="38915" name="Rectangle 3"/>
          <p:cNvSpPr>
            <a:spLocks noGrp="1" noChangeArrowheads="1"/>
          </p:cNvSpPr>
          <p:nvPr>
            <p:ph type="body" idx="1"/>
          </p:nvPr>
        </p:nvSpPr>
        <p:spPr/>
        <p:txBody>
          <a:bodyPr/>
          <a:lstStyle/>
          <a:p>
            <a:pPr>
              <a:lnSpc>
                <a:spcPct val="80000"/>
              </a:lnSpc>
              <a:buSzTx/>
              <a:buFont typeface="Wingdings" pitchFamily="2" charset="2"/>
              <a:buChar char=""/>
            </a:pPr>
            <a:r>
              <a:rPr lang="en-US" sz="2800"/>
              <a:t>change in the surface of a mole -- scaliness, oozing, bleeding, or the appearance of a bump or nodule </a:t>
            </a:r>
          </a:p>
          <a:p>
            <a:pPr>
              <a:lnSpc>
                <a:spcPct val="80000"/>
              </a:lnSpc>
            </a:pPr>
            <a:endParaRPr lang="en-US" sz="2800"/>
          </a:p>
          <a:p>
            <a:pPr>
              <a:lnSpc>
                <a:spcPct val="80000"/>
              </a:lnSpc>
              <a:buSzTx/>
              <a:buFont typeface="Wingdings" pitchFamily="2" charset="2"/>
              <a:buChar char=""/>
            </a:pPr>
            <a:r>
              <a:rPr lang="en-US" sz="2800"/>
              <a:t>a mole that looks very different from your other moles </a:t>
            </a:r>
          </a:p>
          <a:p>
            <a:pPr>
              <a:lnSpc>
                <a:spcPct val="80000"/>
              </a:lnSpc>
            </a:pPr>
            <a:endParaRPr lang="en-US" sz="2800"/>
          </a:p>
          <a:p>
            <a:pPr>
              <a:lnSpc>
                <a:spcPct val="80000"/>
              </a:lnSpc>
              <a:buSzTx/>
              <a:buFont typeface="Wingdings" pitchFamily="2" charset="2"/>
              <a:buChar char=""/>
            </a:pPr>
            <a:r>
              <a:rPr lang="en-US" sz="2800"/>
              <a:t>spread of pigment from the border of a spot to surrounding skin </a:t>
            </a:r>
          </a:p>
          <a:p>
            <a:pPr>
              <a:lnSpc>
                <a:spcPct val="80000"/>
              </a:lnSpc>
            </a:pPr>
            <a:endParaRPr lang="en-US" sz="2800"/>
          </a:p>
          <a:p>
            <a:pPr>
              <a:lnSpc>
                <a:spcPct val="80000"/>
              </a:lnSpc>
              <a:buSzTx/>
              <a:buFont typeface="Wingdings" pitchFamily="2" charset="2"/>
              <a:buChar char=""/>
            </a:pPr>
            <a:r>
              <a:rPr lang="en-US" sz="2800"/>
              <a:t>a sore that does not heal </a:t>
            </a:r>
          </a:p>
          <a:p>
            <a:pPr>
              <a:lnSpc>
                <a:spcPct val="80000"/>
              </a:lnSpc>
            </a:pPr>
            <a:endParaRPr lang="en-US" sz="2800"/>
          </a:p>
        </p:txBody>
      </p:sp>
    </p:spTree>
  </p:cSld>
  <p:clrMapOvr>
    <a:masterClrMapping/>
  </p:clrMapOvr>
  <p:transition>
    <p:random/>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melanomaimage1b-medium.jpg"/>
          <p:cNvPicPr>
            <a:picLocks noGrp="1" noChangeAspect="1"/>
          </p:cNvPicPr>
          <p:nvPr>
            <p:ph idx="1"/>
          </p:nvPr>
        </p:nvPicPr>
        <p:blipFill>
          <a:blip r:embed="rId2"/>
          <a:stretch>
            <a:fillRect/>
          </a:stretch>
        </p:blipFill>
        <p:spPr>
          <a:xfrm>
            <a:off x="1711325" y="1670844"/>
            <a:ext cx="5715000" cy="4352925"/>
          </a:xfrm>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t>Radiation</a:t>
            </a:r>
          </a:p>
        </p:txBody>
      </p:sp>
      <p:sp>
        <p:nvSpPr>
          <p:cNvPr id="9219" name="Rectangle 3"/>
          <p:cNvSpPr>
            <a:spLocks noGrp="1" noChangeArrowheads="1"/>
          </p:cNvSpPr>
          <p:nvPr>
            <p:ph type="body" idx="1"/>
          </p:nvPr>
        </p:nvSpPr>
        <p:spPr/>
        <p:txBody>
          <a:bodyPr/>
          <a:lstStyle/>
          <a:p>
            <a:r>
              <a:rPr lang="en-US" sz="2800"/>
              <a:t>Ultraviolet (UV) rays are a form of invisible energy given off by the sun </a:t>
            </a:r>
          </a:p>
          <a:p>
            <a:r>
              <a:rPr lang="en-US" sz="2800"/>
              <a:t>Ultraviolet radiation is divided into 3 wavelength ranges: </a:t>
            </a:r>
          </a:p>
          <a:p>
            <a:r>
              <a:rPr lang="en-US" sz="2800"/>
              <a:t>UVA rays cause skin cells to age and can cause some damage to cells' DNA. They are mainly linked to long-term skin damage such as wrinkles, but are also thought to play a role in some skin cancers. </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ar-SA"/>
          </a:p>
        </p:txBody>
      </p:sp>
      <p:sp>
        <p:nvSpPr>
          <p:cNvPr id="33795" name="Rectangle 3"/>
          <p:cNvSpPr>
            <a:spLocks noGrp="1" noChangeArrowheads="1"/>
          </p:cNvSpPr>
          <p:nvPr>
            <p:ph type="body" idx="1"/>
          </p:nvPr>
        </p:nvSpPr>
        <p:spPr/>
        <p:txBody>
          <a:bodyPr/>
          <a:lstStyle/>
          <a:p>
            <a:r>
              <a:rPr lang="en-US"/>
              <a:t>UVB rays are mainly responsible for direct damage to the DNA, If this damage affects the DNA of genes that control skin cell growth, skin cancer may be the result and are the rays that cause sunburns . </a:t>
            </a:r>
          </a:p>
          <a:p>
            <a:r>
              <a:rPr lang="en-US"/>
              <a:t>UVC rays don't penetrate our atmosphere and therefore are not present in sunlight. </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z="4000" b="1"/>
              <a:t>unprotected exposure to UV rays can lead to:</a:t>
            </a:r>
          </a:p>
        </p:txBody>
      </p:sp>
      <p:sp>
        <p:nvSpPr>
          <p:cNvPr id="34819" name="Rectangle 3"/>
          <p:cNvSpPr>
            <a:spLocks noGrp="1" noChangeArrowheads="1"/>
          </p:cNvSpPr>
          <p:nvPr>
            <p:ph type="body" idx="1"/>
          </p:nvPr>
        </p:nvSpPr>
        <p:spPr/>
        <p:txBody>
          <a:bodyPr/>
          <a:lstStyle/>
          <a:p>
            <a:r>
              <a:rPr lang="en-US" sz="2800"/>
              <a:t>sunburn </a:t>
            </a:r>
          </a:p>
          <a:p>
            <a:r>
              <a:rPr lang="en-US" sz="2800"/>
              <a:t>prematurely aged skin </a:t>
            </a:r>
          </a:p>
          <a:p>
            <a:r>
              <a:rPr lang="en-US" sz="2800"/>
              <a:t>wrinkles </a:t>
            </a:r>
          </a:p>
          <a:p>
            <a:r>
              <a:rPr lang="en-US" sz="2800"/>
              <a:t>loss of skin elasticity </a:t>
            </a:r>
          </a:p>
          <a:p>
            <a:r>
              <a:rPr lang="en-US" sz="2800"/>
              <a:t>dark patches </a:t>
            </a:r>
          </a:p>
          <a:p>
            <a:r>
              <a:rPr lang="en-US" sz="2800"/>
              <a:t>pre-cancerous skin changes (such as dry, scaly, rough patches called actinic keratoses). </a:t>
            </a:r>
          </a:p>
          <a:p>
            <a:r>
              <a:rPr lang="en-US" sz="2800"/>
              <a:t>Skin cancers </a:t>
            </a:r>
          </a:p>
        </p:txBody>
      </p:sp>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t>Skin cancers</a:t>
            </a:r>
          </a:p>
        </p:txBody>
      </p:sp>
      <p:sp>
        <p:nvSpPr>
          <p:cNvPr id="10243" name="Rectangle 3"/>
          <p:cNvSpPr>
            <a:spLocks noGrp="1" noChangeArrowheads="1"/>
          </p:cNvSpPr>
          <p:nvPr>
            <p:ph type="body" idx="1"/>
          </p:nvPr>
        </p:nvSpPr>
        <p:spPr/>
        <p:txBody>
          <a:bodyPr/>
          <a:lstStyle/>
          <a:p>
            <a:r>
              <a:rPr lang="en-US"/>
              <a:t>Basal cell cancers and squamous cell cancers are the most common cancers of the skin. They develop from skin cells called keratinocytes </a:t>
            </a:r>
          </a:p>
          <a:p>
            <a:r>
              <a:rPr lang="en-US"/>
              <a:t>found mainly on parts of the body exposed to the sun, such as the head and neck </a:t>
            </a:r>
          </a:p>
          <a:p>
            <a:r>
              <a:rPr lang="en-US"/>
              <a:t>their occurrence is related to the amount of sun exposure over a person's lifetime. </a:t>
            </a:r>
          </a:p>
        </p:txBody>
      </p:sp>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t>The UV Index</a:t>
            </a:r>
            <a:r>
              <a:rPr lang="en-US"/>
              <a:t> </a:t>
            </a:r>
          </a:p>
        </p:txBody>
      </p:sp>
      <p:sp>
        <p:nvSpPr>
          <p:cNvPr id="11267" name="Rectangle 3"/>
          <p:cNvSpPr>
            <a:spLocks noGrp="1" noChangeArrowheads="1"/>
          </p:cNvSpPr>
          <p:nvPr>
            <p:ph type="body" idx="1"/>
          </p:nvPr>
        </p:nvSpPr>
        <p:spPr/>
        <p:txBody>
          <a:bodyPr/>
          <a:lstStyle/>
          <a:p>
            <a:pPr>
              <a:lnSpc>
                <a:spcPct val="90000"/>
              </a:lnSpc>
            </a:pPr>
            <a:r>
              <a:rPr lang="en-US"/>
              <a:t>The amount of UV light reaching the ground in any given place depends on a number of factors, including the time of day, time of year, elevation, and cloud cover </a:t>
            </a:r>
          </a:p>
          <a:p>
            <a:pPr>
              <a:lnSpc>
                <a:spcPct val="90000"/>
              </a:lnSpc>
            </a:pPr>
            <a:r>
              <a:rPr lang="en-US"/>
              <a:t>The UV Index number, on a scale from 1 to 11+, is a measure of the amount of UV radiation reaching the earth's surface during an hour around noon. </a:t>
            </a:r>
          </a:p>
        </p:txBody>
      </p:sp>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ar-SA"/>
          </a:p>
        </p:txBody>
      </p:sp>
      <p:sp>
        <p:nvSpPr>
          <p:cNvPr id="12291" name="Rectangle 3"/>
          <p:cNvSpPr>
            <a:spLocks noGrp="1" noChangeArrowheads="1"/>
          </p:cNvSpPr>
          <p:nvPr>
            <p:ph type="body" idx="1"/>
          </p:nvPr>
        </p:nvSpPr>
        <p:spPr/>
        <p:txBody>
          <a:bodyPr/>
          <a:lstStyle/>
          <a:p>
            <a:r>
              <a:rPr lang="en-US"/>
              <a:t>Every day the National Weather Service </a:t>
            </a:r>
            <a:r>
              <a:rPr lang="en-US">
                <a:hlinkClick r:id="rId2"/>
              </a:rPr>
              <a:t>calculates</a:t>
            </a:r>
            <a:r>
              <a:rPr lang="en-US"/>
              <a:t> the predicted UV Index for the next day in each area of the U.S. </a:t>
            </a:r>
          </a:p>
          <a:p>
            <a:r>
              <a:rPr lang="en-US"/>
              <a:t>If the level of solar UV radiation is predicted to be unusually high, the risk of overexposure is greater than normal</a:t>
            </a:r>
          </a:p>
        </p:txBody>
      </p:sp>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b="1"/>
              <a:t>High risk gps are those who : </a:t>
            </a:r>
          </a:p>
        </p:txBody>
      </p:sp>
      <p:sp>
        <p:nvSpPr>
          <p:cNvPr id="14339" name="Rectangle 3"/>
          <p:cNvSpPr>
            <a:spLocks noGrp="1" noChangeArrowheads="1"/>
          </p:cNvSpPr>
          <p:nvPr>
            <p:ph type="body" idx="1"/>
          </p:nvPr>
        </p:nvSpPr>
        <p:spPr/>
        <p:txBody>
          <a:bodyPr/>
          <a:lstStyle/>
          <a:p>
            <a:r>
              <a:rPr lang="en-US"/>
              <a:t>have lots of moles, irregular moles, or large moles </a:t>
            </a:r>
          </a:p>
          <a:p>
            <a:r>
              <a:rPr lang="en-US"/>
              <a:t>have freckles and burn </a:t>
            </a:r>
          </a:p>
          <a:p>
            <a:r>
              <a:rPr lang="en-US"/>
              <a:t>have fair skin or blond, red, or light brown hair </a:t>
            </a:r>
          </a:p>
          <a:p>
            <a:r>
              <a:rPr lang="en-US"/>
              <a:t>were previously treated for skin cancer </a:t>
            </a:r>
          </a:p>
          <a:p>
            <a:r>
              <a:rPr lang="en-US"/>
              <a:t>have a family history of skin cancer, especially melanoma </a:t>
            </a:r>
          </a:p>
          <a:p>
            <a:endParaRPr lang="en-US"/>
          </a:p>
        </p:txBody>
      </p:sp>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Fading Grid">
  <a:themeElements>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fontScheme name="Fading Grid">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Fading Grid 1">
        <a:dk1>
          <a:srgbClr val="7E0000"/>
        </a:dk1>
        <a:lt1>
          <a:srgbClr val="FFFFFF"/>
        </a:lt1>
        <a:dk2>
          <a:srgbClr val="800000"/>
        </a:dk2>
        <a:lt2>
          <a:srgbClr val="FCF0B2"/>
        </a:lt2>
        <a:accent1>
          <a:srgbClr val="C5543D"/>
        </a:accent1>
        <a:accent2>
          <a:srgbClr val="660000"/>
        </a:accent2>
        <a:accent3>
          <a:srgbClr val="C0AAAA"/>
        </a:accent3>
        <a:accent4>
          <a:srgbClr val="DADADA"/>
        </a:accent4>
        <a:accent5>
          <a:srgbClr val="DFB3AF"/>
        </a:accent5>
        <a:accent6>
          <a:srgbClr val="5C0000"/>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Fading Grid 2">
        <a:dk1>
          <a:srgbClr val="000066"/>
        </a:dk1>
        <a:lt1>
          <a:srgbClr val="FFFFFF"/>
        </a:lt1>
        <a:dk2>
          <a:srgbClr val="000066"/>
        </a:dk2>
        <a:lt2>
          <a:srgbClr val="B2B8C8"/>
        </a:lt2>
        <a:accent1>
          <a:srgbClr val="008080"/>
        </a:accent1>
        <a:accent2>
          <a:srgbClr val="00004E"/>
        </a:accent2>
        <a:accent3>
          <a:srgbClr val="AAAAB8"/>
        </a:accent3>
        <a:accent4>
          <a:srgbClr val="DADADA"/>
        </a:accent4>
        <a:accent5>
          <a:srgbClr val="AAC0C0"/>
        </a:accent5>
        <a:accent6>
          <a:srgbClr val="000046"/>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Fading Grid 3">
        <a:dk1>
          <a:srgbClr val="010199"/>
        </a:dk1>
        <a:lt1>
          <a:srgbClr val="FFFFFF"/>
        </a:lt1>
        <a:dk2>
          <a:srgbClr val="000099"/>
        </a:dk2>
        <a:lt2>
          <a:srgbClr val="CCFFFF"/>
        </a:lt2>
        <a:accent1>
          <a:srgbClr val="00C600"/>
        </a:accent1>
        <a:accent2>
          <a:srgbClr val="01017D"/>
        </a:accent2>
        <a:accent3>
          <a:srgbClr val="AAAACA"/>
        </a:accent3>
        <a:accent4>
          <a:srgbClr val="DADADA"/>
        </a:accent4>
        <a:accent5>
          <a:srgbClr val="AADFAA"/>
        </a:accent5>
        <a:accent6>
          <a:srgbClr val="010171"/>
        </a:accent6>
        <a:hlink>
          <a:srgbClr val="FFE701"/>
        </a:hlink>
        <a:folHlink>
          <a:srgbClr val="3366FF"/>
        </a:folHlink>
      </a:clrScheme>
      <a:clrMap bg1="dk2" tx1="lt1" bg2="dk1" tx2="lt2" accent1="accent1" accent2="accent2" accent3="accent3" accent4="accent4" accent5="accent5" accent6="accent6" hlink="hlink" folHlink="folHlink"/>
    </a:extraClrScheme>
    <a:extraClrScheme>
      <a:clrScheme name="Fading Grid 4">
        <a:dk1>
          <a:srgbClr val="6B6B99"/>
        </a:dk1>
        <a:lt1>
          <a:srgbClr val="EAEAEA"/>
        </a:lt1>
        <a:dk2>
          <a:srgbClr val="666699"/>
        </a:dk2>
        <a:lt2>
          <a:srgbClr val="CCECFF"/>
        </a:lt2>
        <a:accent1>
          <a:srgbClr val="00CC66"/>
        </a:accent1>
        <a:accent2>
          <a:srgbClr val="54547A"/>
        </a:accent2>
        <a:accent3>
          <a:srgbClr val="B8B8CA"/>
        </a:accent3>
        <a:accent4>
          <a:srgbClr val="C8C8C8"/>
        </a:accent4>
        <a:accent5>
          <a:srgbClr val="AAE2B8"/>
        </a:accent5>
        <a:accent6>
          <a:srgbClr val="4B4B6E"/>
        </a:accent6>
        <a:hlink>
          <a:srgbClr val="65B2FF"/>
        </a:hlink>
        <a:folHlink>
          <a:srgbClr val="9900FF"/>
        </a:folHlink>
      </a:clrScheme>
      <a:clrMap bg1="dk2" tx1="lt1" bg2="dk1" tx2="lt2" accent1="accent1" accent2="accent2" accent3="accent3" accent4="accent4" accent5="accent5" accent6="accent6" hlink="hlink" folHlink="folHlink"/>
    </a:extraClrScheme>
    <a:extraClrScheme>
      <a:clrScheme name="Fading Grid 5">
        <a:dk1>
          <a:srgbClr val="00827F"/>
        </a:dk1>
        <a:lt1>
          <a:srgbClr val="FFFFFF"/>
        </a:lt1>
        <a:dk2>
          <a:srgbClr val="008080"/>
        </a:dk2>
        <a:lt2>
          <a:srgbClr val="FFFFCC"/>
        </a:lt2>
        <a:accent1>
          <a:srgbClr val="6D6FC7"/>
        </a:accent1>
        <a:accent2>
          <a:srgbClr val="006462"/>
        </a:accent2>
        <a:accent3>
          <a:srgbClr val="AAC0C0"/>
        </a:accent3>
        <a:accent4>
          <a:srgbClr val="DADADA"/>
        </a:accent4>
        <a:accent5>
          <a:srgbClr val="BABBE0"/>
        </a:accent5>
        <a:accent6>
          <a:srgbClr val="005A58"/>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ading Grid 6">
        <a:dk1>
          <a:srgbClr val="4D4D4D"/>
        </a:dk1>
        <a:lt1>
          <a:srgbClr val="FFFFFF"/>
        </a:lt1>
        <a:dk2>
          <a:srgbClr val="525252"/>
        </a:dk2>
        <a:lt2>
          <a:srgbClr val="C0C0C0"/>
        </a:lt2>
        <a:accent1>
          <a:srgbClr val="527C3A"/>
        </a:accent1>
        <a:accent2>
          <a:srgbClr val="444444"/>
        </a:accent2>
        <a:accent3>
          <a:srgbClr val="B3B3B3"/>
        </a:accent3>
        <a:accent4>
          <a:srgbClr val="DADADA"/>
        </a:accent4>
        <a:accent5>
          <a:srgbClr val="B3BFAE"/>
        </a:accent5>
        <a:accent6>
          <a:srgbClr val="3D3D3D"/>
        </a:accent6>
        <a:hlink>
          <a:srgbClr val="FAC458"/>
        </a:hlink>
        <a:folHlink>
          <a:srgbClr val="C7780F"/>
        </a:folHlink>
      </a:clrScheme>
      <a:clrMap bg1="dk2" tx1="lt1" bg2="dk1" tx2="lt2" accent1="accent1" accent2="accent2" accent3="accent3" accent4="accent4" accent5="accent5" accent6="accent6" hlink="hlink" folHlink="folHlink"/>
    </a:extraClrScheme>
    <a:extraClrScheme>
      <a:clrScheme name="Fading Grid 7">
        <a:dk1>
          <a:srgbClr val="516032"/>
        </a:dk1>
        <a:lt1>
          <a:srgbClr val="FFFFFF"/>
        </a:lt1>
        <a:dk2>
          <a:srgbClr val="546434"/>
        </a:dk2>
        <a:lt2>
          <a:srgbClr val="B2B68A"/>
        </a:lt2>
        <a:accent1>
          <a:srgbClr val="7D8C70"/>
        </a:accent1>
        <a:accent2>
          <a:srgbClr val="414E28"/>
        </a:accent2>
        <a:accent3>
          <a:srgbClr val="B3B8AE"/>
        </a:accent3>
        <a:accent4>
          <a:srgbClr val="DADADA"/>
        </a:accent4>
        <a:accent5>
          <a:srgbClr val="BFC5BB"/>
        </a:accent5>
        <a:accent6>
          <a:srgbClr val="3A4623"/>
        </a:accent6>
        <a:hlink>
          <a:srgbClr val="80C579"/>
        </a:hlink>
        <a:folHlink>
          <a:srgbClr val="7FADAF"/>
        </a:folHlink>
      </a:clrScheme>
      <a:clrMap bg1="dk2" tx1="lt1" bg2="dk1" tx2="lt2" accent1="accent1" accent2="accent2" accent3="accent3" accent4="accent4" accent5="accent5" accent6="accent6" hlink="hlink" folHlink="folHlink"/>
    </a:extraClrScheme>
    <a:extraClrScheme>
      <a:clrScheme name="Fading Grid 8">
        <a:dk1>
          <a:srgbClr val="D1CC00"/>
        </a:dk1>
        <a:lt1>
          <a:srgbClr val="FFFFFF"/>
        </a:lt1>
        <a:dk2>
          <a:srgbClr val="CCCC00"/>
        </a:dk2>
        <a:lt2>
          <a:srgbClr val="F3F5B1"/>
        </a:lt2>
        <a:accent1>
          <a:srgbClr val="808000"/>
        </a:accent1>
        <a:accent2>
          <a:srgbClr val="AEAA00"/>
        </a:accent2>
        <a:accent3>
          <a:srgbClr val="E2E2AA"/>
        </a:accent3>
        <a:accent4>
          <a:srgbClr val="DADADA"/>
        </a:accent4>
        <a:accent5>
          <a:srgbClr val="C0C0AA"/>
        </a:accent5>
        <a:accent6>
          <a:srgbClr val="9D9A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Fading Grid 9">
        <a:dk1>
          <a:srgbClr val="000000"/>
        </a:dk1>
        <a:lt1>
          <a:srgbClr val="F8F8F8"/>
        </a:lt1>
        <a:dk2>
          <a:srgbClr val="336600"/>
        </a:dk2>
        <a:lt2>
          <a:srgbClr val="FBFBFB"/>
        </a:lt2>
        <a:accent1>
          <a:srgbClr val="009900"/>
        </a:accent1>
        <a:accent2>
          <a:srgbClr val="C6C6C6"/>
        </a:accent2>
        <a:accent3>
          <a:srgbClr val="FBFBFB"/>
        </a:accent3>
        <a:accent4>
          <a:srgbClr val="000000"/>
        </a:accent4>
        <a:accent5>
          <a:srgbClr val="AACAAA"/>
        </a:accent5>
        <a:accent6>
          <a:srgbClr val="B3B3B3"/>
        </a:accent6>
        <a:hlink>
          <a:srgbClr val="006600"/>
        </a:hlink>
        <a:folHlink>
          <a:srgbClr val="8080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Oriel</Template>
  <TotalTime>30</TotalTime>
  <Words>1420</Words>
  <Application>Microsoft Office PowerPoint</Application>
  <PresentationFormat>عرض على الشاشة (3:4)‏</PresentationFormat>
  <Paragraphs>81</Paragraphs>
  <Slides>28</Slides>
  <Notes>0</Notes>
  <HiddenSlides>0</HiddenSlides>
  <MMClips>0</MMClips>
  <ScaleCrop>false</ScaleCrop>
  <HeadingPairs>
    <vt:vector size="4" baseType="variant">
      <vt:variant>
        <vt:lpstr>سمة</vt:lpstr>
      </vt:variant>
      <vt:variant>
        <vt:i4>1</vt:i4>
      </vt:variant>
      <vt:variant>
        <vt:lpstr>عناوين الشرائح</vt:lpstr>
      </vt:variant>
      <vt:variant>
        <vt:i4>28</vt:i4>
      </vt:variant>
    </vt:vector>
  </HeadingPairs>
  <TitlesOfParts>
    <vt:vector size="29" baseType="lpstr">
      <vt:lpstr>Fading Grid</vt:lpstr>
      <vt:lpstr>Radiation</vt:lpstr>
      <vt:lpstr>What is radiation? </vt:lpstr>
      <vt:lpstr>Radiation</vt:lpstr>
      <vt:lpstr>الشريحة 4</vt:lpstr>
      <vt:lpstr>unprotected exposure to UV rays can lead to:</vt:lpstr>
      <vt:lpstr>Skin cancers</vt:lpstr>
      <vt:lpstr>The UV Index </vt:lpstr>
      <vt:lpstr>الشريحة 8</vt:lpstr>
      <vt:lpstr>High risk gps are those who : </vt:lpstr>
      <vt:lpstr>الشريحة 10</vt:lpstr>
      <vt:lpstr>الشريحة 11</vt:lpstr>
      <vt:lpstr>steps to limit amount of exposure to UV rays: </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Melanomas </vt:lpstr>
      <vt:lpstr>الشريحة 26</vt:lpstr>
      <vt:lpstr>الشريحة 27</vt:lpstr>
      <vt:lpstr>الشريحة 28</vt:lpstr>
    </vt:vector>
  </TitlesOfParts>
  <Company>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Radiation </dc:title>
  <dc:creator>mohamed aly</dc:creator>
  <cp:lastModifiedBy>USER</cp:lastModifiedBy>
  <cp:revision>9</cp:revision>
  <dcterms:created xsi:type="dcterms:W3CDTF">2010-08-23T08:23:24Z</dcterms:created>
  <dcterms:modified xsi:type="dcterms:W3CDTF">2010-10-20T07:47:32Z</dcterms:modified>
</cp:coreProperties>
</file>