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20C-E0C6-4681-A12D-63C367F3777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E4B-18C8-4A90-9A7C-CA96BAED2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20C-E0C6-4681-A12D-63C367F3777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E4B-18C8-4A90-9A7C-CA96BAED2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20C-E0C6-4681-A12D-63C367F3777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E4B-18C8-4A90-9A7C-CA96BAED2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20C-E0C6-4681-A12D-63C367F3777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E4B-18C8-4A90-9A7C-CA96BAED2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20C-E0C6-4681-A12D-63C367F3777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E4B-18C8-4A90-9A7C-CA96BAED2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20C-E0C6-4681-A12D-63C367F3777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E4B-18C8-4A90-9A7C-CA96BAED2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20C-E0C6-4681-A12D-63C367F3777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E4B-18C8-4A90-9A7C-CA96BAED2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20C-E0C6-4681-A12D-63C367F3777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E4B-18C8-4A90-9A7C-CA96BAED2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20C-E0C6-4681-A12D-63C367F3777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E4B-18C8-4A90-9A7C-CA96BAED2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20C-E0C6-4681-A12D-63C367F3777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E4B-18C8-4A90-9A7C-CA96BAED2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20C-E0C6-4681-A12D-63C367F3777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E4B-18C8-4A90-9A7C-CA96BAED28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3820C-E0C6-4681-A12D-63C367F3777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CE4B-18C8-4A90-9A7C-CA96BAED28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Roots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 A Root word</a:t>
            </a:r>
            <a:r>
              <a:rPr lang="en-US" dirty="0" smtClean="0">
                <a:solidFill>
                  <a:schemeClr val="tx1"/>
                </a:solidFill>
              </a:rPr>
              <a:t> - (linguistics) is the form of a word after all affixes are removed.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76664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1- </a:t>
            </a:r>
            <a:r>
              <a:rPr lang="en-US" b="1" u="sng" dirty="0" err="1" smtClean="0"/>
              <a:t>Duc</a:t>
            </a:r>
            <a:r>
              <a:rPr lang="en-US" b="1" u="sng" dirty="0" smtClean="0"/>
              <a:t> , Duct:</a:t>
            </a:r>
          </a:p>
          <a:p>
            <a:pPr>
              <a:buNone/>
            </a:pPr>
            <a:r>
              <a:rPr lang="en-US" dirty="0"/>
              <a:t>m</a:t>
            </a:r>
            <a:r>
              <a:rPr lang="en-US" dirty="0" smtClean="0"/>
              <a:t>eaning: to lead.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FontTx/>
              <a:buChar char="-"/>
            </a:pPr>
            <a:r>
              <a:rPr lang="en-US" b="1" u="sng" dirty="0" smtClean="0"/>
              <a:t>Education</a:t>
            </a:r>
            <a:r>
              <a:rPr lang="en-US" dirty="0" smtClean="0"/>
              <a:t> has improved a lot with the new technology. (leading to knowledge)</a:t>
            </a:r>
          </a:p>
          <a:p>
            <a:pPr>
              <a:buFontTx/>
              <a:buChar char="-"/>
            </a:pPr>
            <a:r>
              <a:rPr lang="en-US" dirty="0" smtClean="0"/>
              <a:t>He wants to major in music and </a:t>
            </a:r>
            <a:r>
              <a:rPr lang="en-US" b="1" u="sng" dirty="0" smtClean="0"/>
              <a:t>conduct</a:t>
            </a:r>
            <a:r>
              <a:rPr lang="en-US" dirty="0" smtClean="0"/>
              <a:t> an orchestra someday. (to lead musicians in playing music)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tock-photo-4655276-orchestra-conductor-on-wh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79" y="4149080"/>
            <a:ext cx="4762129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2-Pone,Pose:</a:t>
            </a:r>
          </a:p>
          <a:p>
            <a:pPr>
              <a:buNone/>
            </a:pPr>
            <a:r>
              <a:rPr lang="en-US" dirty="0" smtClean="0"/>
              <a:t>Meaning: place , put.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-our flight has been </a:t>
            </a:r>
            <a:r>
              <a:rPr lang="en-US" b="1" u="sng" dirty="0" smtClean="0"/>
              <a:t>postponed 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-He is in his studio </a:t>
            </a:r>
            <a:r>
              <a:rPr lang="en-US" b="1" u="sng" dirty="0" smtClean="0"/>
              <a:t>composing.</a:t>
            </a:r>
          </a:p>
          <a:p>
            <a:pPr>
              <a:buNone/>
            </a:pPr>
            <a:r>
              <a:rPr lang="en-US" b="1" u="sng" dirty="0" smtClean="0"/>
              <a:t>3-Port:</a:t>
            </a:r>
          </a:p>
          <a:p>
            <a:pPr>
              <a:buNone/>
            </a:pPr>
            <a:r>
              <a:rPr lang="en-US" dirty="0" smtClean="0"/>
              <a:t>Meaning: carry, take.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- Coffee beans and fruits are major </a:t>
            </a:r>
            <a:r>
              <a:rPr lang="en-US" b="1" u="sng" dirty="0" smtClean="0"/>
              <a:t>exports</a:t>
            </a:r>
            <a:r>
              <a:rPr lang="en-US" dirty="0" smtClean="0"/>
              <a:t> for the South </a:t>
            </a:r>
            <a:r>
              <a:rPr lang="en-US" smtClean="0"/>
              <a:t>American countries.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533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4-Press:</a:t>
            </a:r>
          </a:p>
          <a:p>
            <a:pPr>
              <a:buNone/>
            </a:pPr>
            <a:r>
              <a:rPr lang="en-US" dirty="0" smtClean="0"/>
              <a:t>Meaning: press, push.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-I was really </a:t>
            </a:r>
            <a:r>
              <a:rPr lang="en-US" b="1" u="sng" dirty="0" smtClean="0"/>
              <a:t>impressed</a:t>
            </a:r>
            <a:r>
              <a:rPr lang="en-US" dirty="0" smtClean="0"/>
              <a:t> by his paintings.</a:t>
            </a:r>
          </a:p>
          <a:p>
            <a:pPr>
              <a:buNone/>
            </a:pPr>
            <a:r>
              <a:rPr lang="en-US" b="1" u="sng" dirty="0" smtClean="0"/>
              <a:t>5-Spect:</a:t>
            </a:r>
          </a:p>
          <a:p>
            <a:pPr>
              <a:buNone/>
            </a:pPr>
            <a:r>
              <a:rPr lang="en-US" dirty="0" smtClean="0"/>
              <a:t>Meaning: see, look.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b="1" u="sng" dirty="0" smtClean="0"/>
              <a:t>Respect</a:t>
            </a:r>
            <a:r>
              <a:rPr lang="en-US" dirty="0" smtClean="0"/>
              <a:t> must be earned, not demanded.</a:t>
            </a:r>
          </a:p>
          <a:p>
            <a:pPr>
              <a:buNone/>
            </a:pPr>
            <a:r>
              <a:rPr lang="en-US" b="1" u="sng" dirty="0" smtClean="0"/>
              <a:t>6-Vert:</a:t>
            </a:r>
          </a:p>
          <a:p>
            <a:pPr>
              <a:buNone/>
            </a:pPr>
            <a:r>
              <a:rPr lang="en-US" dirty="0" smtClean="0"/>
              <a:t>Meaning: turn.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FontTx/>
              <a:buChar char="-"/>
            </a:pPr>
            <a:r>
              <a:rPr lang="en-US" dirty="0" smtClean="0"/>
              <a:t>Many people nowadays </a:t>
            </a:r>
            <a:r>
              <a:rPr lang="en-US" b="1" u="sng" dirty="0" smtClean="0"/>
              <a:t>convert</a:t>
            </a:r>
            <a:r>
              <a:rPr lang="en-US" dirty="0" smtClean="0"/>
              <a:t> to Islam.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170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Roots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Roots</dc:title>
  <dc:creator>user</dc:creator>
  <cp:lastModifiedBy>user</cp:lastModifiedBy>
  <cp:revision>17</cp:revision>
  <dcterms:created xsi:type="dcterms:W3CDTF">2013-02-12T16:36:19Z</dcterms:created>
  <dcterms:modified xsi:type="dcterms:W3CDTF">2013-02-12T22:10:30Z</dcterms:modified>
</cp:coreProperties>
</file>