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FB56FA-487B-4443-BFB9-C901F3DD6DE1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D7E6A6-829D-4918-9B1A-352747A964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ammar.about.com/od/rs/g/rootterm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Suffixes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suffix is a letter or a group of letters added to the end of a word or </a:t>
            </a:r>
            <a:r>
              <a:rPr lang="en-US" sz="2800" dirty="0" smtClean="0">
                <a:hlinkClick r:id="rId2"/>
              </a:rPr>
              <a:t>root</a:t>
            </a:r>
            <a:r>
              <a:rPr lang="en-US" sz="2800" dirty="0" smtClean="0"/>
              <a:t> to change its meaning or change it into a different word group ( e.g. from verb to noun, etc..)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teach (verb)+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/>
              <a:t>(suffix)= teacher (noun)</a:t>
            </a:r>
          </a:p>
          <a:p>
            <a:pPr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suffixes: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 ( writer, painter, worker , shopper ,teacher)</a:t>
            </a:r>
          </a:p>
          <a:p>
            <a:r>
              <a:rPr lang="en-US" dirty="0" smtClean="0"/>
              <a:t>-or ( actor , operator , sailor , supervisor)</a:t>
            </a:r>
          </a:p>
          <a:p>
            <a:r>
              <a:rPr lang="en-US" dirty="0" smtClean="0"/>
              <a:t>Both can be used for things which do a particular job:</a:t>
            </a:r>
          </a:p>
          <a:p>
            <a:pPr>
              <a:buNone/>
            </a:pPr>
            <a:r>
              <a:rPr lang="en-US" dirty="0" smtClean="0"/>
              <a:t>(pencil-sharpener , bottle opener , grater  , projector)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 and –</a:t>
            </a:r>
            <a:r>
              <a:rPr lang="en-US" dirty="0" err="1" smtClean="0"/>
              <a:t>ee</a:t>
            </a:r>
            <a:r>
              <a:rPr lang="en-US" dirty="0" smtClean="0"/>
              <a:t>: (employer-employee , sender-addressee, payee (of a </a:t>
            </a:r>
            <a:r>
              <a:rPr lang="en-US" dirty="0" err="1" smtClean="0"/>
              <a:t>cheque</a:t>
            </a:r>
            <a:r>
              <a:rPr lang="en-US" dirty="0" smtClean="0"/>
              <a:t>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Common noun suffixes: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tion</a:t>
            </a:r>
            <a:r>
              <a:rPr lang="en-US" dirty="0" smtClean="0"/>
              <a:t> / -</a:t>
            </a:r>
            <a:r>
              <a:rPr lang="en-US" dirty="0" err="1" smtClean="0"/>
              <a:t>sion</a:t>
            </a:r>
            <a:r>
              <a:rPr lang="en-US" dirty="0" smtClean="0"/>
              <a:t> / -ion: (complication , pollution , reduction , alteration , donation , promotion , admission)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ist</a:t>
            </a:r>
            <a:r>
              <a:rPr lang="en-US" dirty="0"/>
              <a:t> </a:t>
            </a:r>
            <a:r>
              <a:rPr lang="en-US" dirty="0" smtClean="0"/>
              <a:t>/ -ism: ( Buddhism , journalism , Marxist , typist , physicist , terrorist)</a:t>
            </a:r>
          </a:p>
          <a:p>
            <a:pPr>
              <a:buNone/>
            </a:pPr>
            <a:r>
              <a:rPr lang="en-US" dirty="0" smtClean="0"/>
              <a:t>( pianist , violinist , cellist 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ness</a:t>
            </a:r>
            <a:r>
              <a:rPr lang="en-US" dirty="0" smtClean="0"/>
              <a:t>: (goodness , readiness , forgetfulness , happiness , sadness , weakness)</a:t>
            </a:r>
          </a:p>
          <a:p>
            <a:pPr>
              <a:buNone/>
            </a:pPr>
            <a:r>
              <a:rPr lang="en-US" dirty="0" smtClean="0"/>
              <a:t>Happ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+ </a:t>
            </a:r>
            <a:r>
              <a:rPr lang="en-US" dirty="0" err="1" smtClean="0"/>
              <a:t>ness</a:t>
            </a:r>
            <a:r>
              <a:rPr lang="en-US" dirty="0" smtClean="0"/>
              <a:t> = happ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ness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he Cell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988840"/>
            <a:ext cx="2376264" cy="16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-they change verbs into adjectives.</a:t>
            </a:r>
          </a:p>
          <a:p>
            <a:r>
              <a:rPr lang="en-US" dirty="0" smtClean="0"/>
              <a:t>-able / -</a:t>
            </a:r>
            <a:r>
              <a:rPr lang="en-US" dirty="0" err="1" smtClean="0"/>
              <a:t>ible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(drinkable, washable , readable , forgivable , edible , flexible)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Adjective suffixes: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change adjectives into verbs.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ise</a:t>
            </a:r>
            <a:r>
              <a:rPr lang="en-US" dirty="0" smtClean="0"/>
              <a:t> or –</a:t>
            </a:r>
            <a:r>
              <a:rPr lang="en-US" dirty="0" err="1" smtClean="0"/>
              <a:t>ize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( </a:t>
            </a:r>
            <a:r>
              <a:rPr lang="en-US" dirty="0" err="1" smtClean="0"/>
              <a:t>modernise</a:t>
            </a:r>
            <a:r>
              <a:rPr lang="en-US" dirty="0" smtClean="0"/>
              <a:t> , </a:t>
            </a:r>
            <a:r>
              <a:rPr lang="en-US" dirty="0" err="1" smtClean="0"/>
              <a:t>commercialise</a:t>
            </a:r>
            <a:r>
              <a:rPr lang="en-US" dirty="0" smtClean="0"/>
              <a:t> , </a:t>
            </a:r>
            <a:r>
              <a:rPr lang="en-US" dirty="0" err="1" smtClean="0"/>
              <a:t>industrlise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Verbs suffixes: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</TotalTime>
  <Words>247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Suffixes</vt:lpstr>
      <vt:lpstr>Definition of suffixes:</vt:lpstr>
      <vt:lpstr>Common noun suffixes: </vt:lpstr>
      <vt:lpstr>Slide 4</vt:lpstr>
      <vt:lpstr>Adjective suffixes: </vt:lpstr>
      <vt:lpstr>Verbs suffixes: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Suffixes</dc:title>
  <dc:creator>user</dc:creator>
  <cp:lastModifiedBy>user</cp:lastModifiedBy>
  <cp:revision>39</cp:revision>
  <dcterms:created xsi:type="dcterms:W3CDTF">2012-09-11T16:56:50Z</dcterms:created>
  <dcterms:modified xsi:type="dcterms:W3CDTF">2012-09-11T22:58:48Z</dcterms:modified>
</cp:coreProperties>
</file>