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39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18106CC-7772-49E9-B938-67B3DF35FEEC}" type="datetimeFigureOut">
              <a:rPr lang="ar-SA" smtClean="0"/>
              <a:pPr/>
              <a:t>03/12/34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C6EDFEC-D307-4706-8552-F406204B3BC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F85E-EC44-48FA-BC19-C50CB3251988}" type="datetime1">
              <a:rPr lang="ar-SA" smtClean="0"/>
              <a:pPr/>
              <a:t>03/12/34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84B8-153E-49EF-81A7-CCF5361B23B7}" type="datetime1">
              <a:rPr lang="ar-SA" smtClean="0"/>
              <a:pPr/>
              <a:t>03/12/34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3B76-F278-4DED-BD15-40A0445F4E72}" type="datetime1">
              <a:rPr lang="ar-SA" smtClean="0"/>
              <a:pPr/>
              <a:t>03/12/34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عنوان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A9C5-1742-4F71-9732-09740430CF83}" type="datetime1">
              <a:rPr lang="ar-SA" smtClean="0"/>
              <a:pPr/>
              <a:t>03/12/34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EAA6-04F5-4CF7-9DF6-4E1B8CFDBB73}" type="datetime1">
              <a:rPr lang="ar-SA" smtClean="0"/>
              <a:pPr/>
              <a:t>03/12/34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F603-D1A4-4AD9-A320-FDA0002E6F5F}" type="datetime1">
              <a:rPr lang="ar-SA" smtClean="0"/>
              <a:pPr/>
              <a:t>03/12/34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7AA8-2F85-41A0-AE19-A0784B1CFEE7}" type="datetime1">
              <a:rPr lang="ar-SA" smtClean="0"/>
              <a:pPr/>
              <a:t>03/12/34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D4B2-F6CE-43BC-AB9C-4A9E2D20C9EA}" type="datetime1">
              <a:rPr lang="ar-SA" smtClean="0"/>
              <a:pPr/>
              <a:t>03/12/34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21753-B507-48C2-A466-751948C022E6}" type="datetime1">
              <a:rPr lang="ar-SA" smtClean="0"/>
              <a:pPr/>
              <a:t>03/12/34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1853-FEA8-486D-B7EA-103E4386530C}" type="datetime1">
              <a:rPr lang="ar-SA" smtClean="0"/>
              <a:pPr/>
              <a:t>03/12/34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CE26-3B72-4D19-8FCE-7BF6BD0FA1C3}" type="datetime1">
              <a:rPr lang="ar-SA" smtClean="0"/>
              <a:pPr/>
              <a:t>03/12/34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E5F6-1AFE-4ED5-AC23-53FD1EDD88F9}" type="datetime1">
              <a:rPr lang="ar-SA" smtClean="0"/>
              <a:pPr/>
              <a:t>03/12/34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ACB89-4749-403E-8DA6-5A20DC463712}" type="datetime1">
              <a:rPr lang="ar-SA" smtClean="0"/>
              <a:pPr/>
              <a:t>03/12/34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A7005-8D9E-43FE-BCE7-992E908773A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311440"/>
            <a:ext cx="7772400" cy="11079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Variants" pitchFamily="2" charset="-78"/>
              </a:rPr>
              <a:t>موانع الإرث</a:t>
            </a:r>
            <a:endParaRPr lang="ar-SA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DecoType Naskh Variants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8477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Variants" pitchFamily="2" charset="-78"/>
              </a:rPr>
              <a:t>وفاء بنت محمد العيسى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DecoType Naskh Variants" pitchFamily="2" charset="-78"/>
            </a:endParaRPr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1331640" y="5157192"/>
            <a:ext cx="6400800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المحاضرة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الثالثة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(2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)</a:t>
            </a:r>
            <a:endParaRPr kumimoji="0" lang="ar-S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Variants" pitchFamily="2" charset="-78"/>
              </a:rPr>
              <a:t>موانع الإرث</a:t>
            </a:r>
            <a:endParaRPr lang="ar-SA" b="1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DecoType Naskh Variants" pitchFamily="2" charset="-78"/>
            </a:endParaRPr>
          </a:p>
        </p:txBody>
      </p:sp>
      <p:pic>
        <p:nvPicPr>
          <p:cNvPr id="4" name="صورة 3" descr="$0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Variants" pitchFamily="2" charset="-78"/>
              </a:rPr>
              <a:t>تعريف </a:t>
            </a:r>
            <a:r>
              <a:rPr lang="ar-SA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Variants" pitchFamily="2" charset="-78"/>
              </a:rPr>
              <a:t>الموانع: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DecoType Naskh Variants" pitchFamily="2" charset="-78"/>
            </a:endParaRPr>
          </a:p>
        </p:txBody>
      </p:sp>
      <p:pic>
        <p:nvPicPr>
          <p:cNvPr id="4" name="صورة 3" descr="$1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اختلاف الدين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صورة 3" descr="$2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الدليل على </a:t>
            </a:r>
            <a:r>
              <a:rPr lang="ar-SA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اعتباره: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2677656"/>
          </a:xfrm>
        </p:spPr>
        <p:txBody>
          <a:bodyPr>
            <a:spAutoFit/>
          </a:bodyPr>
          <a:lstStyle/>
          <a:p>
            <a:pPr algn="justLow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قوله صلى الله عليه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وسلم: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"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لايرث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 المسلم الكافر ولا الكافر المسلم</a:t>
            </a:r>
          </a:p>
          <a:p>
            <a:pPr algn="justLow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وقوله صلى الله عليه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وسلم: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"لا  توارث بين أهل ملتين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شتى"</a:t>
            </a:r>
            <a:endParaRPr lang="ar-S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$3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القتــــــــــــــــــل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$4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الــــــــرق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3637919"/>
          </a:xfrm>
        </p:spPr>
        <p:txBody>
          <a:bodyPr>
            <a:spAutoFit/>
          </a:bodyPr>
          <a:lstStyle/>
          <a:p>
            <a:pPr algn="justLow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لغة: العبودية، </a:t>
            </a: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والملك 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- بكسر </a:t>
            </a: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الميم-</a:t>
            </a:r>
            <a:endParaRPr lang="ar-S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اصطلاحاً: عجز حكمي يقوم  بالإنسان بسبب كفره بالله تعالى</a:t>
            </a:r>
          </a:p>
          <a:p>
            <a:pPr lvl="1" algn="justLow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أن تخفف عنه بعض الأحكام، أو  يعطى أحكام خاصة لأجل وصف قائم  </a:t>
            </a: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يمنعه، مثل عدم وجوب الحج  والجهاد والجمعة على العبد</a:t>
            </a:r>
            <a:endParaRPr lang="ar-S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تعريفه: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old Italic Art" pitchFamily="2" charset="-78"/>
              </a:rPr>
              <a:t>آيات المواريث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old Italic Art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7005-8D9E-43FE-BCE7-992E908773A0}" type="slidenum">
              <a:rPr lang="ar-SA" smtClean="0"/>
              <a:pPr/>
              <a:t>9</a:t>
            </a:fld>
            <a:endParaRPr lang="ar-SA"/>
          </a:p>
        </p:txBody>
      </p:sp>
      <p:pic>
        <p:nvPicPr>
          <p:cNvPr id="1026" name="Picture 2" descr="C:\Users\wafa\Dropbox\سارة\تدريس عام 1435\مقرر الوصايا والمواريث\العروض\المقدمات\آيات المواريث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938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137</Words>
  <Application>Microsoft Office PowerPoint</Application>
  <PresentationFormat>عرض على الشاشة (3:4)‏</PresentationFormat>
  <Paragraphs>32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موانع الإرث</vt:lpstr>
      <vt:lpstr>موانع الإرث</vt:lpstr>
      <vt:lpstr>تعريف الموانع:</vt:lpstr>
      <vt:lpstr>اختلاف الدين</vt:lpstr>
      <vt:lpstr>الدليل على اعتباره:</vt:lpstr>
      <vt:lpstr>القتــــــــــــــــــل</vt:lpstr>
      <vt:lpstr>الــــــــرق</vt:lpstr>
      <vt:lpstr>تعريفه:</vt:lpstr>
      <vt:lpstr>آيات المواريث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موانع الإرث</dc:title>
  <dc:creator>وفاء بنت محمد العيسى</dc:creator>
  <cp:lastModifiedBy>وفاء بنت محمد العيسى</cp:lastModifiedBy>
  <cp:revision>3</cp:revision>
  <dcterms:created xsi:type="dcterms:W3CDTF">2013-02-18T07:31:24Z</dcterms:created>
  <dcterms:modified xsi:type="dcterms:W3CDTF">2013-10-07T06:49:11Z</dcterms:modified>
</cp:coreProperties>
</file>