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220A-164E-4646-9898-8D31D7525B51}" type="datetimeFigureOut">
              <a:rPr lang="en-US" smtClean="0"/>
              <a:t>29/4/2015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C5CB-66C3-44EA-8B95-44E2B069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36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12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51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08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28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5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56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3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8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03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3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09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32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42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4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51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9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11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5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94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121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943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04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438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258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63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059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3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05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68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2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879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462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7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525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684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508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443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539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34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853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6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77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09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70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280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361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0803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48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415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491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1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328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181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91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4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01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983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6654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762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589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08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5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45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6494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082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32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7115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305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7237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474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10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301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7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38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200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1086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541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8764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036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49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ريحة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6474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85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85</vt:i4>
      </vt:variant>
    </vt:vector>
  </HeadingPairs>
  <TitlesOfParts>
    <vt:vector size="8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Broo</dc:creator>
  <cp:lastModifiedBy>Broo</cp:lastModifiedBy>
  <cp:revision>3</cp:revision>
  <dcterms:created xsi:type="dcterms:W3CDTF">2015-04-29T04:38:20Z</dcterms:created>
  <dcterms:modified xsi:type="dcterms:W3CDTF">2015-04-29T04:42:18Z</dcterms:modified>
  <cp:contentStatus/>
</cp:coreProperties>
</file>