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49"/>
  </p:notesMasterIdLst>
  <p:handoutMasterIdLst>
    <p:handoutMasterId r:id="rId50"/>
  </p:handoutMasterIdLst>
  <p:sldIdLst>
    <p:sldId id="449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14" r:id="rId17"/>
    <p:sldId id="515" r:id="rId18"/>
    <p:sldId id="521" r:id="rId19"/>
    <p:sldId id="522" r:id="rId20"/>
    <p:sldId id="523" r:id="rId21"/>
    <p:sldId id="524" r:id="rId22"/>
    <p:sldId id="525" r:id="rId23"/>
    <p:sldId id="526" r:id="rId24"/>
    <p:sldId id="527" r:id="rId25"/>
    <p:sldId id="528" r:id="rId26"/>
    <p:sldId id="529" r:id="rId27"/>
    <p:sldId id="530" r:id="rId28"/>
    <p:sldId id="531" r:id="rId29"/>
    <p:sldId id="532" r:id="rId30"/>
    <p:sldId id="533" r:id="rId31"/>
    <p:sldId id="534" r:id="rId32"/>
    <p:sldId id="535" r:id="rId33"/>
    <p:sldId id="536" r:id="rId34"/>
    <p:sldId id="537" r:id="rId35"/>
    <p:sldId id="538" r:id="rId36"/>
    <p:sldId id="539" r:id="rId37"/>
    <p:sldId id="540" r:id="rId38"/>
    <p:sldId id="541" r:id="rId39"/>
    <p:sldId id="542" r:id="rId40"/>
    <p:sldId id="543" r:id="rId41"/>
    <p:sldId id="544" r:id="rId42"/>
    <p:sldId id="545" r:id="rId43"/>
    <p:sldId id="546" r:id="rId44"/>
    <p:sldId id="547" r:id="rId45"/>
    <p:sldId id="519" r:id="rId46"/>
    <p:sldId id="520" r:id="rId47"/>
    <p:sldId id="559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3300"/>
    <a:srgbClr val="CCCCFF"/>
    <a:srgbClr val="D60093"/>
    <a:srgbClr val="F0E09A"/>
    <a:srgbClr val="E0FFC1"/>
    <a:srgbClr val="006000"/>
    <a:srgbClr val="A01E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93" autoAdjust="0"/>
    <p:restoredTop sz="94660"/>
  </p:normalViewPr>
  <p:slideViewPr>
    <p:cSldViewPr>
      <p:cViewPr>
        <p:scale>
          <a:sx n="66" d="100"/>
          <a:sy n="66" d="100"/>
        </p:scale>
        <p:origin x="-51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11FF79-A397-4383-9167-57651A7EF4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952508C-CD3E-4C9E-8712-EE6893D060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719FD-823A-407D-A0D9-DE4A678E83A2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defTabSz="762000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C5E4DE-8902-4653-AA76-1FF8E81FF9C0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defTabSz="762000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EBA718-2EC5-4305-9027-CECD225D1D36}" type="slidenum">
              <a:rPr lang="ar-SA" smtClean="0"/>
              <a:pPr/>
              <a:t>42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defTabSz="76200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8F95E-7086-439D-801F-856969EAE408}" type="slidenum">
              <a:rPr lang="ar-SA" smtClean="0"/>
              <a:pPr/>
              <a:t>43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defTabSz="762000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9BB6-2539-4EFB-BCDA-30DDBB0810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4779F-BD21-4CA7-9973-88F38B17BE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B1489-8B49-4187-8D7C-44CDFC3CD0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11E6A-D1D2-47B6-BBDA-CEFB9A3D01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58FC-23AD-414B-B040-9BEB7609D62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F72A-128E-4FBB-AE9C-74EAE6BAE1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BA043-C200-43B5-8DE4-111766A937F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373D6-AEDB-4ED5-A3FB-7A04C641D0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CCEC2-906A-446A-83B9-CE41A3AA6F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C29B-0691-45F8-B474-B0A5F9B483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6EB4-859C-4828-9BD2-398B1D20DF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5866-25FB-459F-B333-E777115458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AC0831-7881-4280-9B23-D2D50E5695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a.cs.berkeley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362200"/>
            <a:ext cx="8153400" cy="1470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b="1" dirty="0" smtClean="0">
                <a:solidFill>
                  <a:schemeClr val="accent2"/>
                </a:solidFill>
                <a:latin typeface="Comic Sans MS" pitchFamily="66" charset="0"/>
              </a:rPr>
              <a:t>Adversarial Search and </a:t>
            </a:r>
            <a:br>
              <a:rPr lang="en-US" sz="40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4000" b="1" dirty="0" smtClean="0">
                <a:solidFill>
                  <a:schemeClr val="accent2"/>
                </a:solidFill>
                <a:latin typeface="Comic Sans MS" pitchFamily="66" charset="0"/>
              </a:rPr>
              <a:t>Game Playing</a:t>
            </a:r>
            <a:r>
              <a:rPr lang="en-US" sz="48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br>
              <a:rPr lang="en-US" sz="48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Examples</a:t>
            </a:r>
            <a:b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</a:br>
            <a:r>
              <a:rPr lang="en-US" sz="3600" dirty="0" smtClean="0">
                <a:cs typeface="Tahoma" pitchFamily="34" charset="0"/>
              </a:rPr>
              <a:t>University of Berkeley, USA</a:t>
            </a:r>
            <a:br>
              <a:rPr lang="en-US" sz="3600" dirty="0" smtClean="0">
                <a:cs typeface="Tahoma" pitchFamily="34" charset="0"/>
              </a:rPr>
            </a:br>
            <a:r>
              <a:rPr lang="en-US" sz="3200" dirty="0" smtClean="0">
                <a:cs typeface="Tahoma" pitchFamily="34" charset="0"/>
              </a:rPr>
              <a:t/>
            </a:r>
            <a:br>
              <a:rPr lang="en-US" sz="3200" dirty="0" smtClean="0">
                <a:cs typeface="Tahoma" pitchFamily="34" charset="0"/>
              </a:rPr>
            </a:br>
            <a:r>
              <a:rPr lang="en-US" sz="2400" dirty="0" smtClean="0">
                <a:cs typeface="Tahoma" pitchFamily="34" charset="0"/>
                <a:hlinkClick r:id="rId2"/>
              </a:rPr>
              <a:t>http://www.aima.cs.berkeley.edu</a:t>
            </a:r>
            <a:r>
              <a:rPr lang="en-US" sz="2400" dirty="0" smtClean="0">
                <a:cs typeface="Tahoma" pitchFamily="34" charset="0"/>
              </a:rPr>
              <a:t> </a:t>
            </a:r>
            <a:r>
              <a:rPr lang="en-GB" sz="2400" dirty="0" smtClean="0">
                <a:cs typeface="Tahoma" pitchFamily="34" charset="0"/>
              </a:rPr>
              <a:t/>
            </a:r>
            <a:br>
              <a:rPr lang="en-GB" sz="2400" dirty="0" smtClean="0">
                <a:cs typeface="Tahoma" pitchFamily="34" charset="0"/>
              </a:rPr>
            </a:br>
            <a:endParaRPr lang="en-US" sz="2400" dirty="0" smtClean="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5638800" y="1839913"/>
            <a:ext cx="84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Symbol" pitchFamily="18" charset="2"/>
              </a:rPr>
              <a:t>a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 = 1</a:t>
            </a:r>
            <a:endParaRPr lang="en-US" sz="2400">
              <a:solidFill>
                <a:srgbClr val="009900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340" name="Text Box 99"/>
          <p:cNvSpPr txBox="1">
            <a:spLocks noChangeArrowheads="1"/>
          </p:cNvSpPr>
          <p:nvPr/>
        </p:nvSpPr>
        <p:spPr bwMode="auto">
          <a:xfrm>
            <a:off x="4953000" y="2755900"/>
            <a:ext cx="3835400" cy="1562100"/>
          </a:xfrm>
          <a:prstGeom prst="rect">
            <a:avLst/>
          </a:prstGeom>
          <a:solidFill>
            <a:srgbClr val="ECFFD9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The alpha value of a MAX</a:t>
            </a:r>
          </a:p>
          <a:p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node is a lower bound on</a:t>
            </a:r>
          </a:p>
          <a:p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the final backed-up value.</a:t>
            </a:r>
          </a:p>
          <a:p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It can never decrease</a:t>
            </a:r>
          </a:p>
        </p:txBody>
      </p:sp>
      <p:grpSp>
        <p:nvGrpSpPr>
          <p:cNvPr id="14341" name="Group 100"/>
          <p:cNvGrpSpPr>
            <a:grpSpLocks/>
          </p:cNvGrpSpPr>
          <p:nvPr/>
        </p:nvGrpSpPr>
        <p:grpSpPr bwMode="auto">
          <a:xfrm>
            <a:off x="914400" y="1524000"/>
            <a:ext cx="4908550" cy="4432300"/>
            <a:chOff x="576" y="960"/>
            <a:chExt cx="3092" cy="2792"/>
          </a:xfrm>
        </p:grpSpPr>
        <p:grpSp>
          <p:nvGrpSpPr>
            <p:cNvPr id="14342" name="Group 101"/>
            <p:cNvGrpSpPr>
              <a:grpSpLocks/>
            </p:cNvGrpSpPr>
            <p:nvPr/>
          </p:nvGrpSpPr>
          <p:grpSpPr bwMode="auto">
            <a:xfrm>
              <a:off x="2976" y="960"/>
              <a:ext cx="692" cy="576"/>
              <a:chOff x="2976" y="960"/>
              <a:chExt cx="692" cy="576"/>
            </a:xfrm>
          </p:grpSpPr>
          <p:grpSp>
            <p:nvGrpSpPr>
              <p:cNvPr id="14384" name="Group 102"/>
              <p:cNvGrpSpPr>
                <a:grpSpLocks/>
              </p:cNvGrpSpPr>
              <p:nvPr/>
            </p:nvGrpSpPr>
            <p:grpSpPr bwMode="auto">
              <a:xfrm>
                <a:off x="2976" y="960"/>
                <a:ext cx="576" cy="576"/>
                <a:chOff x="2112" y="1152"/>
                <a:chExt cx="576" cy="576"/>
              </a:xfrm>
            </p:grpSpPr>
            <p:sp>
              <p:nvSpPr>
                <p:cNvPr id="14386" name="Rectangle 103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7" name="Line 104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388" name="Line 105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389" name="Line 106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4390" name="Line 107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4385" name="Text Box 108"/>
              <p:cNvSpPr txBox="1">
                <a:spLocks noChangeArrowheads="1"/>
              </p:cNvSpPr>
              <p:nvPr/>
            </p:nvSpPr>
            <p:spPr bwMode="auto">
              <a:xfrm>
                <a:off x="3552" y="1062"/>
                <a:ext cx="1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36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4343" name="Group 109"/>
            <p:cNvGrpSpPr>
              <a:grpSpLocks/>
            </p:cNvGrpSpPr>
            <p:nvPr/>
          </p:nvGrpSpPr>
          <p:grpSpPr bwMode="auto">
            <a:xfrm>
              <a:off x="1824" y="2496"/>
              <a:ext cx="1344" cy="1256"/>
              <a:chOff x="1824" y="2496"/>
              <a:chExt cx="1344" cy="1256"/>
            </a:xfrm>
          </p:grpSpPr>
          <p:grpSp>
            <p:nvGrpSpPr>
              <p:cNvPr id="14371" name="Group 110"/>
              <p:cNvGrpSpPr>
                <a:grpSpLocks/>
              </p:cNvGrpSpPr>
              <p:nvPr/>
            </p:nvGrpSpPr>
            <p:grpSpPr bwMode="auto">
              <a:xfrm>
                <a:off x="2592" y="2880"/>
                <a:ext cx="576" cy="576"/>
                <a:chOff x="2592" y="2880"/>
                <a:chExt cx="576" cy="576"/>
              </a:xfrm>
            </p:grpSpPr>
            <p:grpSp>
              <p:nvGrpSpPr>
                <p:cNvPr id="14374" name="Group 111"/>
                <p:cNvGrpSpPr>
                  <a:grpSpLocks/>
                </p:cNvGrpSpPr>
                <p:nvPr/>
              </p:nvGrpSpPr>
              <p:grpSpPr bwMode="auto">
                <a:xfrm>
                  <a:off x="2592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4379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0" name="Line 11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81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82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83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5" name="Group 117"/>
                <p:cNvGrpSpPr>
                  <a:grpSpLocks/>
                </p:cNvGrpSpPr>
                <p:nvPr/>
              </p:nvGrpSpPr>
              <p:grpSpPr bwMode="auto">
                <a:xfrm>
                  <a:off x="2784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4377" name="Line 118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78" name="Line 1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76" name="Oval 120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72" name="Line 121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Text Box 122"/>
              <p:cNvSpPr txBox="1">
                <a:spLocks noChangeArrowheads="1"/>
              </p:cNvSpPr>
              <p:nvPr/>
            </p:nvSpPr>
            <p:spPr bwMode="auto">
              <a:xfrm>
                <a:off x="2784" y="3464"/>
                <a:ext cx="2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14344" name="Text Box 123"/>
            <p:cNvSpPr txBox="1">
              <a:spLocks noChangeArrowheads="1"/>
            </p:cNvSpPr>
            <p:nvPr/>
          </p:nvSpPr>
          <p:spPr bwMode="auto">
            <a:xfrm>
              <a:off x="2160" y="2119"/>
              <a:ext cx="5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1</a:t>
              </a:r>
              <a:endParaRPr lang="en-US" sz="36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4345" name="Group 124"/>
            <p:cNvGrpSpPr>
              <a:grpSpLocks/>
            </p:cNvGrpSpPr>
            <p:nvPr/>
          </p:nvGrpSpPr>
          <p:grpSpPr bwMode="auto">
            <a:xfrm>
              <a:off x="576" y="2496"/>
              <a:ext cx="1248" cy="1256"/>
              <a:chOff x="576" y="2496"/>
              <a:chExt cx="1248" cy="1256"/>
            </a:xfrm>
          </p:grpSpPr>
          <p:grpSp>
            <p:nvGrpSpPr>
              <p:cNvPr id="14358" name="Group 125"/>
              <p:cNvGrpSpPr>
                <a:grpSpLocks/>
              </p:cNvGrpSpPr>
              <p:nvPr/>
            </p:nvGrpSpPr>
            <p:grpSpPr bwMode="auto">
              <a:xfrm>
                <a:off x="576" y="2880"/>
                <a:ext cx="576" cy="576"/>
                <a:chOff x="576" y="2880"/>
                <a:chExt cx="576" cy="576"/>
              </a:xfrm>
            </p:grpSpPr>
            <p:grpSp>
              <p:nvGrpSpPr>
                <p:cNvPr id="14361" name="Group 126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4366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6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69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70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2" name="Group 132"/>
                <p:cNvGrpSpPr>
                  <a:grpSpLocks/>
                </p:cNvGrpSpPr>
                <p:nvPr/>
              </p:nvGrpSpPr>
              <p:grpSpPr bwMode="auto">
                <a:xfrm>
                  <a:off x="768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4364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65" name="Line 1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63" name="Oval 135"/>
                <p:cNvSpPr>
                  <a:spLocks noChangeArrowheads="1"/>
                </p:cNvSpPr>
                <p:nvPr/>
              </p:nvSpPr>
              <p:spPr bwMode="auto">
                <a:xfrm>
                  <a:off x="576" y="3072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59" name="Line 136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96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0" name="Text Box 137"/>
              <p:cNvSpPr txBox="1">
                <a:spLocks noChangeArrowheads="1"/>
              </p:cNvSpPr>
              <p:nvPr/>
            </p:nvSpPr>
            <p:spPr bwMode="auto">
              <a:xfrm>
                <a:off x="768" y="3464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  <p:grpSp>
          <p:nvGrpSpPr>
            <p:cNvPr id="14346" name="Group 138"/>
            <p:cNvGrpSpPr>
              <a:grpSpLocks/>
            </p:cNvGrpSpPr>
            <p:nvPr/>
          </p:nvGrpSpPr>
          <p:grpSpPr bwMode="auto">
            <a:xfrm>
              <a:off x="1536" y="1536"/>
              <a:ext cx="1728" cy="960"/>
              <a:chOff x="1536" y="1536"/>
              <a:chExt cx="1728" cy="960"/>
            </a:xfrm>
          </p:grpSpPr>
          <p:sp>
            <p:nvSpPr>
              <p:cNvPr id="14347" name="Line 139"/>
              <p:cNvSpPr>
                <a:spLocks noChangeShapeType="1"/>
              </p:cNvSpPr>
              <p:nvPr/>
            </p:nvSpPr>
            <p:spPr bwMode="auto">
              <a:xfrm flipH="1">
                <a:off x="1824" y="1536"/>
                <a:ext cx="14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4348" name="Group 140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1536" y="1920"/>
                <a:chExt cx="576" cy="576"/>
              </a:xfrm>
            </p:grpSpPr>
            <p:grpSp>
              <p:nvGrpSpPr>
                <p:cNvPr id="14349" name="Group 141"/>
                <p:cNvGrpSpPr>
                  <a:grpSpLocks/>
                </p:cNvGrpSpPr>
                <p:nvPr/>
              </p:nvGrpSpPr>
              <p:grpSpPr bwMode="auto">
                <a:xfrm>
                  <a:off x="1536" y="1920"/>
                  <a:ext cx="576" cy="576"/>
                  <a:chOff x="2112" y="1152"/>
                  <a:chExt cx="576" cy="576"/>
                </a:xfrm>
              </p:grpSpPr>
              <p:sp>
                <p:nvSpPr>
                  <p:cNvPr id="14353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F0E09A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4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55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56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57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50" name="Group 147"/>
                <p:cNvGrpSpPr>
                  <a:grpSpLocks/>
                </p:cNvGrpSpPr>
                <p:nvPr/>
              </p:nvGrpSpPr>
              <p:grpSpPr bwMode="auto">
                <a:xfrm>
                  <a:off x="1728" y="2112"/>
                  <a:ext cx="192" cy="192"/>
                  <a:chOff x="576" y="2112"/>
                  <a:chExt cx="192" cy="192"/>
                </a:xfrm>
              </p:grpSpPr>
              <p:sp>
                <p:nvSpPr>
                  <p:cNvPr id="14351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4352" name="Line 1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5638800" y="1839913"/>
            <a:ext cx="84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Symbol" pitchFamily="18" charset="2"/>
              </a:rPr>
              <a:t>a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 =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1</a:t>
            </a:r>
          </a:p>
        </p:txBody>
      </p:sp>
      <p:grpSp>
        <p:nvGrpSpPr>
          <p:cNvPr id="15364" name="Group 113"/>
          <p:cNvGrpSpPr>
            <a:grpSpLocks/>
          </p:cNvGrpSpPr>
          <p:nvPr/>
        </p:nvGrpSpPr>
        <p:grpSpPr bwMode="auto">
          <a:xfrm>
            <a:off x="914400" y="1524000"/>
            <a:ext cx="4908550" cy="4432300"/>
            <a:chOff x="576" y="960"/>
            <a:chExt cx="3092" cy="2792"/>
          </a:xfrm>
        </p:grpSpPr>
        <p:grpSp>
          <p:nvGrpSpPr>
            <p:cNvPr id="15397" name="Group 114"/>
            <p:cNvGrpSpPr>
              <a:grpSpLocks/>
            </p:cNvGrpSpPr>
            <p:nvPr/>
          </p:nvGrpSpPr>
          <p:grpSpPr bwMode="auto">
            <a:xfrm>
              <a:off x="2976" y="960"/>
              <a:ext cx="692" cy="576"/>
              <a:chOff x="2976" y="960"/>
              <a:chExt cx="692" cy="576"/>
            </a:xfrm>
          </p:grpSpPr>
          <p:grpSp>
            <p:nvGrpSpPr>
              <p:cNvPr id="15439" name="Group 115"/>
              <p:cNvGrpSpPr>
                <a:grpSpLocks/>
              </p:cNvGrpSpPr>
              <p:nvPr/>
            </p:nvGrpSpPr>
            <p:grpSpPr bwMode="auto">
              <a:xfrm>
                <a:off x="2976" y="960"/>
                <a:ext cx="576" cy="576"/>
                <a:chOff x="2112" y="1152"/>
                <a:chExt cx="576" cy="576"/>
              </a:xfrm>
            </p:grpSpPr>
            <p:sp>
              <p:nvSpPr>
                <p:cNvPr id="15441" name="Rectangle 116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42" name="Line 117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43" name="Line 118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44" name="Line 119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45" name="Line 120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5440" name="Text Box 121"/>
              <p:cNvSpPr txBox="1">
                <a:spLocks noChangeArrowheads="1"/>
              </p:cNvSpPr>
              <p:nvPr/>
            </p:nvSpPr>
            <p:spPr bwMode="auto">
              <a:xfrm>
                <a:off x="3552" y="1062"/>
                <a:ext cx="1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36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5398" name="Group 122"/>
            <p:cNvGrpSpPr>
              <a:grpSpLocks/>
            </p:cNvGrpSpPr>
            <p:nvPr/>
          </p:nvGrpSpPr>
          <p:grpSpPr bwMode="auto">
            <a:xfrm>
              <a:off x="1824" y="2496"/>
              <a:ext cx="1344" cy="1256"/>
              <a:chOff x="1824" y="2496"/>
              <a:chExt cx="1344" cy="1256"/>
            </a:xfrm>
          </p:grpSpPr>
          <p:grpSp>
            <p:nvGrpSpPr>
              <p:cNvPr id="15426" name="Group 123"/>
              <p:cNvGrpSpPr>
                <a:grpSpLocks/>
              </p:cNvGrpSpPr>
              <p:nvPr/>
            </p:nvGrpSpPr>
            <p:grpSpPr bwMode="auto">
              <a:xfrm>
                <a:off x="2592" y="2880"/>
                <a:ext cx="576" cy="576"/>
                <a:chOff x="2592" y="2880"/>
                <a:chExt cx="576" cy="576"/>
              </a:xfrm>
            </p:grpSpPr>
            <p:grpSp>
              <p:nvGrpSpPr>
                <p:cNvPr id="15429" name="Group 124"/>
                <p:cNvGrpSpPr>
                  <a:grpSpLocks/>
                </p:cNvGrpSpPr>
                <p:nvPr/>
              </p:nvGrpSpPr>
              <p:grpSpPr bwMode="auto">
                <a:xfrm>
                  <a:off x="2592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5434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5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36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37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38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30" name="Group 130"/>
                <p:cNvGrpSpPr>
                  <a:grpSpLocks/>
                </p:cNvGrpSpPr>
                <p:nvPr/>
              </p:nvGrpSpPr>
              <p:grpSpPr bwMode="auto">
                <a:xfrm>
                  <a:off x="2784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5432" name="Line 13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33" name="Line 1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31" name="Oval 133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27" name="Line 134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28" name="Text Box 135"/>
              <p:cNvSpPr txBox="1">
                <a:spLocks noChangeArrowheads="1"/>
              </p:cNvSpPr>
              <p:nvPr/>
            </p:nvSpPr>
            <p:spPr bwMode="auto">
              <a:xfrm>
                <a:off x="2784" y="3464"/>
                <a:ext cx="2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15399" name="Text Box 136"/>
            <p:cNvSpPr txBox="1">
              <a:spLocks noChangeArrowheads="1"/>
            </p:cNvSpPr>
            <p:nvPr/>
          </p:nvSpPr>
          <p:spPr bwMode="auto">
            <a:xfrm>
              <a:off x="2160" y="2119"/>
              <a:ext cx="5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1</a:t>
              </a:r>
              <a:endParaRPr lang="en-US" sz="36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5400" name="Group 137"/>
            <p:cNvGrpSpPr>
              <a:grpSpLocks/>
            </p:cNvGrpSpPr>
            <p:nvPr/>
          </p:nvGrpSpPr>
          <p:grpSpPr bwMode="auto">
            <a:xfrm>
              <a:off x="576" y="2496"/>
              <a:ext cx="1248" cy="1256"/>
              <a:chOff x="576" y="2496"/>
              <a:chExt cx="1248" cy="1256"/>
            </a:xfrm>
          </p:grpSpPr>
          <p:grpSp>
            <p:nvGrpSpPr>
              <p:cNvPr id="15413" name="Group 138"/>
              <p:cNvGrpSpPr>
                <a:grpSpLocks/>
              </p:cNvGrpSpPr>
              <p:nvPr/>
            </p:nvGrpSpPr>
            <p:grpSpPr bwMode="auto">
              <a:xfrm>
                <a:off x="576" y="2880"/>
                <a:ext cx="576" cy="576"/>
                <a:chOff x="576" y="2880"/>
                <a:chExt cx="576" cy="576"/>
              </a:xfrm>
            </p:grpSpPr>
            <p:grpSp>
              <p:nvGrpSpPr>
                <p:cNvPr id="15416" name="Group 139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542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22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23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24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25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17" name="Group 145"/>
                <p:cNvGrpSpPr>
                  <a:grpSpLocks/>
                </p:cNvGrpSpPr>
                <p:nvPr/>
              </p:nvGrpSpPr>
              <p:grpSpPr bwMode="auto">
                <a:xfrm>
                  <a:off x="768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5419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20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18" name="Oval 148"/>
                <p:cNvSpPr>
                  <a:spLocks noChangeArrowheads="1"/>
                </p:cNvSpPr>
                <p:nvPr/>
              </p:nvSpPr>
              <p:spPr bwMode="auto">
                <a:xfrm>
                  <a:off x="576" y="3072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14" name="Line 149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96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415" name="Text Box 150"/>
              <p:cNvSpPr txBox="1">
                <a:spLocks noChangeArrowheads="1"/>
              </p:cNvSpPr>
              <p:nvPr/>
            </p:nvSpPr>
            <p:spPr bwMode="auto">
              <a:xfrm>
                <a:off x="768" y="3464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  <p:grpSp>
          <p:nvGrpSpPr>
            <p:cNvPr id="15401" name="Group 151"/>
            <p:cNvGrpSpPr>
              <a:grpSpLocks/>
            </p:cNvGrpSpPr>
            <p:nvPr/>
          </p:nvGrpSpPr>
          <p:grpSpPr bwMode="auto">
            <a:xfrm>
              <a:off x="1536" y="1536"/>
              <a:ext cx="1728" cy="960"/>
              <a:chOff x="1536" y="1536"/>
              <a:chExt cx="1728" cy="960"/>
            </a:xfrm>
          </p:grpSpPr>
          <p:sp>
            <p:nvSpPr>
              <p:cNvPr id="15402" name="Line 152"/>
              <p:cNvSpPr>
                <a:spLocks noChangeShapeType="1"/>
              </p:cNvSpPr>
              <p:nvPr/>
            </p:nvSpPr>
            <p:spPr bwMode="auto">
              <a:xfrm flipH="1">
                <a:off x="1824" y="1536"/>
                <a:ext cx="14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403" name="Group 153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1536" y="1920"/>
                <a:chExt cx="576" cy="576"/>
              </a:xfrm>
            </p:grpSpPr>
            <p:grpSp>
              <p:nvGrpSpPr>
                <p:cNvPr id="15404" name="Group 154"/>
                <p:cNvGrpSpPr>
                  <a:grpSpLocks/>
                </p:cNvGrpSpPr>
                <p:nvPr/>
              </p:nvGrpSpPr>
              <p:grpSpPr bwMode="auto">
                <a:xfrm>
                  <a:off x="1536" y="1920"/>
                  <a:ext cx="576" cy="576"/>
                  <a:chOff x="2112" y="1152"/>
                  <a:chExt cx="576" cy="576"/>
                </a:xfrm>
              </p:grpSpPr>
              <p:sp>
                <p:nvSpPr>
                  <p:cNvPr id="15408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F0E09A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09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10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11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12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405" name="Group 160"/>
                <p:cNvGrpSpPr>
                  <a:grpSpLocks/>
                </p:cNvGrpSpPr>
                <p:nvPr/>
              </p:nvGrpSpPr>
              <p:grpSpPr bwMode="auto">
                <a:xfrm>
                  <a:off x="1728" y="2112"/>
                  <a:ext cx="192" cy="192"/>
                  <a:chOff x="576" y="2112"/>
                  <a:chExt cx="192" cy="192"/>
                </a:xfrm>
              </p:grpSpPr>
              <p:sp>
                <p:nvSpPr>
                  <p:cNvPr id="15406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407" name="Line 1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5365" name="Group 180"/>
          <p:cNvGrpSpPr>
            <a:grpSpLocks/>
          </p:cNvGrpSpPr>
          <p:nvPr/>
        </p:nvGrpSpPr>
        <p:grpSpPr bwMode="auto">
          <a:xfrm>
            <a:off x="5181600" y="2438400"/>
            <a:ext cx="3479800" cy="3517900"/>
            <a:chOff x="3264" y="1536"/>
            <a:chExt cx="2192" cy="2216"/>
          </a:xfrm>
        </p:grpSpPr>
        <p:grpSp>
          <p:nvGrpSpPr>
            <p:cNvPr id="15366" name="Group 179"/>
            <p:cNvGrpSpPr>
              <a:grpSpLocks/>
            </p:cNvGrpSpPr>
            <p:nvPr/>
          </p:nvGrpSpPr>
          <p:grpSpPr bwMode="auto">
            <a:xfrm>
              <a:off x="3264" y="1536"/>
              <a:ext cx="1652" cy="2216"/>
              <a:chOff x="3264" y="1536"/>
              <a:chExt cx="1652" cy="2216"/>
            </a:xfrm>
          </p:grpSpPr>
          <p:grpSp>
            <p:nvGrpSpPr>
              <p:cNvPr id="15368" name="Group 99"/>
              <p:cNvGrpSpPr>
                <a:grpSpLocks/>
              </p:cNvGrpSpPr>
              <p:nvPr/>
            </p:nvGrpSpPr>
            <p:grpSpPr bwMode="auto">
              <a:xfrm>
                <a:off x="3264" y="1536"/>
                <a:ext cx="1652" cy="960"/>
                <a:chOff x="3264" y="1536"/>
                <a:chExt cx="1652" cy="960"/>
              </a:xfrm>
            </p:grpSpPr>
            <p:grpSp>
              <p:nvGrpSpPr>
                <p:cNvPr id="15384" name="Group 100"/>
                <p:cNvGrpSpPr>
                  <a:grpSpLocks/>
                </p:cNvGrpSpPr>
                <p:nvPr/>
              </p:nvGrpSpPr>
              <p:grpSpPr bwMode="auto">
                <a:xfrm>
                  <a:off x="3264" y="1536"/>
                  <a:ext cx="1536" cy="960"/>
                  <a:chOff x="3264" y="1536"/>
                  <a:chExt cx="1536" cy="960"/>
                </a:xfrm>
              </p:grpSpPr>
              <p:grpSp>
                <p:nvGrpSpPr>
                  <p:cNvPr id="1538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224" y="1920"/>
                    <a:ext cx="576" cy="576"/>
                    <a:chOff x="4224" y="1920"/>
                    <a:chExt cx="576" cy="576"/>
                  </a:xfrm>
                </p:grpSpPr>
                <p:grpSp>
                  <p:nvGrpSpPr>
                    <p:cNvPr id="15388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1920"/>
                      <a:ext cx="576" cy="576"/>
                      <a:chOff x="2112" y="1152"/>
                      <a:chExt cx="576" cy="576"/>
                    </a:xfrm>
                  </p:grpSpPr>
                  <p:sp>
                    <p:nvSpPr>
                      <p:cNvPr id="15392" name="Rectangl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2" y="1152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93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94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95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344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96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536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389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2112"/>
                      <a:ext cx="192" cy="192"/>
                      <a:chOff x="576" y="2112"/>
                      <a:chExt cx="192" cy="192"/>
                    </a:xfrm>
                  </p:grpSpPr>
                  <p:sp>
                    <p:nvSpPr>
                      <p:cNvPr id="15390" name="Line 1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91" name="Line 11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5387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536"/>
                    <a:ext cx="1248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85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4800" y="2071"/>
                  <a:ext cx="11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40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5369" name="Group 163"/>
              <p:cNvGrpSpPr>
                <a:grpSpLocks/>
              </p:cNvGrpSpPr>
              <p:nvPr/>
            </p:nvGrpSpPr>
            <p:grpSpPr bwMode="auto">
              <a:xfrm>
                <a:off x="4224" y="2496"/>
                <a:ext cx="576" cy="1256"/>
                <a:chOff x="4224" y="2496"/>
                <a:chExt cx="576" cy="1256"/>
              </a:xfrm>
            </p:grpSpPr>
            <p:grpSp>
              <p:nvGrpSpPr>
                <p:cNvPr id="15370" name="Group 164"/>
                <p:cNvGrpSpPr>
                  <a:grpSpLocks/>
                </p:cNvGrpSpPr>
                <p:nvPr/>
              </p:nvGrpSpPr>
              <p:grpSpPr bwMode="auto">
                <a:xfrm>
                  <a:off x="4224" y="2496"/>
                  <a:ext cx="576" cy="960"/>
                  <a:chOff x="4224" y="2496"/>
                  <a:chExt cx="576" cy="960"/>
                </a:xfrm>
              </p:grpSpPr>
              <p:grpSp>
                <p:nvGrpSpPr>
                  <p:cNvPr id="15372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4224" y="2880"/>
                    <a:ext cx="576" cy="576"/>
                    <a:chOff x="4224" y="2880"/>
                    <a:chExt cx="576" cy="576"/>
                  </a:xfrm>
                </p:grpSpPr>
                <p:grpSp>
                  <p:nvGrpSpPr>
                    <p:cNvPr id="15374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2880"/>
                      <a:ext cx="576" cy="576"/>
                      <a:chOff x="2112" y="1152"/>
                      <a:chExt cx="576" cy="576"/>
                    </a:xfrm>
                  </p:grpSpPr>
                  <p:sp>
                    <p:nvSpPr>
                      <p:cNvPr id="15379" name="Rectangle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2" y="1152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DCFFB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80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81" name="Line 1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82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344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83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536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5375" name="Group 1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3072"/>
                      <a:ext cx="192" cy="192"/>
                      <a:chOff x="576" y="2112"/>
                      <a:chExt cx="192" cy="192"/>
                    </a:xfrm>
                  </p:grpSpPr>
                  <p:sp>
                    <p:nvSpPr>
                      <p:cNvPr id="15377" name="Line 1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5378" name="Line 17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5376" name="Oval 1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4" y="2880"/>
                      <a:ext cx="192" cy="19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373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496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37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4416" y="3464"/>
                  <a:ext cx="28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CC0066"/>
                      </a:solidFill>
                      <a:latin typeface="Comic Sans MS" pitchFamily="66" charset="0"/>
                    </a:rPr>
                    <a:t>-1</a:t>
                  </a:r>
                </a:p>
              </p:txBody>
            </p:sp>
          </p:grpSp>
        </p:grpSp>
        <p:sp>
          <p:nvSpPr>
            <p:cNvPr id="15367" name="Text Box 178"/>
            <p:cNvSpPr txBox="1">
              <a:spLocks noChangeArrowheads="1"/>
            </p:cNvSpPr>
            <p:nvPr/>
          </p:nvSpPr>
          <p:spPr bwMode="auto">
            <a:xfrm>
              <a:off x="4800" y="2071"/>
              <a:ext cx="6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-1</a:t>
              </a:r>
              <a:r>
                <a:rPr lang="en-US" sz="2400">
                  <a:latin typeface="Comic Sans MS" pitchFamily="66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638800" y="1839913"/>
            <a:ext cx="84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Symbol" pitchFamily="18" charset="2"/>
              </a:rPr>
              <a:t>a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 =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1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914400" y="1524000"/>
            <a:ext cx="4908550" cy="4432300"/>
            <a:chOff x="576" y="960"/>
            <a:chExt cx="3092" cy="2792"/>
          </a:xfrm>
        </p:grpSpPr>
        <p:grpSp>
          <p:nvGrpSpPr>
            <p:cNvPr id="16424" name="Group 5"/>
            <p:cNvGrpSpPr>
              <a:grpSpLocks/>
            </p:cNvGrpSpPr>
            <p:nvPr/>
          </p:nvGrpSpPr>
          <p:grpSpPr bwMode="auto">
            <a:xfrm>
              <a:off x="2976" y="960"/>
              <a:ext cx="692" cy="576"/>
              <a:chOff x="2976" y="960"/>
              <a:chExt cx="692" cy="576"/>
            </a:xfrm>
          </p:grpSpPr>
          <p:grpSp>
            <p:nvGrpSpPr>
              <p:cNvPr id="16466" name="Group 6"/>
              <p:cNvGrpSpPr>
                <a:grpSpLocks/>
              </p:cNvGrpSpPr>
              <p:nvPr/>
            </p:nvGrpSpPr>
            <p:grpSpPr bwMode="auto">
              <a:xfrm>
                <a:off x="2976" y="960"/>
                <a:ext cx="576" cy="576"/>
                <a:chOff x="2112" y="1152"/>
                <a:chExt cx="576" cy="576"/>
              </a:xfrm>
            </p:grpSpPr>
            <p:sp>
              <p:nvSpPr>
                <p:cNvPr id="16468" name="Rectangle 7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69" name="Line 8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470" name="Line 9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471" name="Line 10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6472" name="Line 11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6467" name="Text Box 12"/>
              <p:cNvSpPr txBox="1">
                <a:spLocks noChangeArrowheads="1"/>
              </p:cNvSpPr>
              <p:nvPr/>
            </p:nvSpPr>
            <p:spPr bwMode="auto">
              <a:xfrm>
                <a:off x="3552" y="1062"/>
                <a:ext cx="1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36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6425" name="Group 13"/>
            <p:cNvGrpSpPr>
              <a:grpSpLocks/>
            </p:cNvGrpSpPr>
            <p:nvPr/>
          </p:nvGrpSpPr>
          <p:grpSpPr bwMode="auto">
            <a:xfrm>
              <a:off x="1824" y="2496"/>
              <a:ext cx="1344" cy="1256"/>
              <a:chOff x="1824" y="2496"/>
              <a:chExt cx="1344" cy="1256"/>
            </a:xfrm>
          </p:grpSpPr>
          <p:grpSp>
            <p:nvGrpSpPr>
              <p:cNvPr id="16453" name="Group 14"/>
              <p:cNvGrpSpPr>
                <a:grpSpLocks/>
              </p:cNvGrpSpPr>
              <p:nvPr/>
            </p:nvGrpSpPr>
            <p:grpSpPr bwMode="auto">
              <a:xfrm>
                <a:off x="2592" y="2880"/>
                <a:ext cx="576" cy="576"/>
                <a:chOff x="2592" y="2880"/>
                <a:chExt cx="576" cy="576"/>
              </a:xfrm>
            </p:grpSpPr>
            <p:grpSp>
              <p:nvGrpSpPr>
                <p:cNvPr id="16456" name="Group 15"/>
                <p:cNvGrpSpPr>
                  <a:grpSpLocks/>
                </p:cNvGrpSpPr>
                <p:nvPr/>
              </p:nvGrpSpPr>
              <p:grpSpPr bwMode="auto">
                <a:xfrm>
                  <a:off x="2592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6461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62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63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64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65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57" name="Group 21"/>
                <p:cNvGrpSpPr>
                  <a:grpSpLocks/>
                </p:cNvGrpSpPr>
                <p:nvPr/>
              </p:nvGrpSpPr>
              <p:grpSpPr bwMode="auto">
                <a:xfrm>
                  <a:off x="2784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645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60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58" name="Oval 24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54" name="Line 25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55" name="Text Box 26"/>
              <p:cNvSpPr txBox="1">
                <a:spLocks noChangeArrowheads="1"/>
              </p:cNvSpPr>
              <p:nvPr/>
            </p:nvSpPr>
            <p:spPr bwMode="auto">
              <a:xfrm>
                <a:off x="2784" y="3464"/>
                <a:ext cx="2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16426" name="Text Box 27"/>
            <p:cNvSpPr txBox="1">
              <a:spLocks noChangeArrowheads="1"/>
            </p:cNvSpPr>
            <p:nvPr/>
          </p:nvSpPr>
          <p:spPr bwMode="auto">
            <a:xfrm>
              <a:off x="2160" y="2119"/>
              <a:ext cx="5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1</a:t>
              </a:r>
              <a:endParaRPr lang="en-US" sz="36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6427" name="Group 28"/>
            <p:cNvGrpSpPr>
              <a:grpSpLocks/>
            </p:cNvGrpSpPr>
            <p:nvPr/>
          </p:nvGrpSpPr>
          <p:grpSpPr bwMode="auto">
            <a:xfrm>
              <a:off x="576" y="2496"/>
              <a:ext cx="1248" cy="1256"/>
              <a:chOff x="576" y="2496"/>
              <a:chExt cx="1248" cy="1256"/>
            </a:xfrm>
          </p:grpSpPr>
          <p:grpSp>
            <p:nvGrpSpPr>
              <p:cNvPr id="16440" name="Group 29"/>
              <p:cNvGrpSpPr>
                <a:grpSpLocks/>
              </p:cNvGrpSpPr>
              <p:nvPr/>
            </p:nvGrpSpPr>
            <p:grpSpPr bwMode="auto">
              <a:xfrm>
                <a:off x="576" y="2880"/>
                <a:ext cx="576" cy="576"/>
                <a:chOff x="576" y="2880"/>
                <a:chExt cx="576" cy="576"/>
              </a:xfrm>
            </p:grpSpPr>
            <p:grpSp>
              <p:nvGrpSpPr>
                <p:cNvPr id="16443" name="Group 30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644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49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5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5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52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44" name="Group 36"/>
                <p:cNvGrpSpPr>
                  <a:grpSpLocks/>
                </p:cNvGrpSpPr>
                <p:nvPr/>
              </p:nvGrpSpPr>
              <p:grpSpPr bwMode="auto">
                <a:xfrm>
                  <a:off x="768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6446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4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45" name="Oval 39"/>
                <p:cNvSpPr>
                  <a:spLocks noChangeArrowheads="1"/>
                </p:cNvSpPr>
                <p:nvPr/>
              </p:nvSpPr>
              <p:spPr bwMode="auto">
                <a:xfrm>
                  <a:off x="576" y="3072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41" name="Line 40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96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42" name="Text Box 41"/>
              <p:cNvSpPr txBox="1">
                <a:spLocks noChangeArrowheads="1"/>
              </p:cNvSpPr>
              <p:nvPr/>
            </p:nvSpPr>
            <p:spPr bwMode="auto">
              <a:xfrm>
                <a:off x="768" y="3464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  <p:grpSp>
          <p:nvGrpSpPr>
            <p:cNvPr id="16428" name="Group 42"/>
            <p:cNvGrpSpPr>
              <a:grpSpLocks/>
            </p:cNvGrpSpPr>
            <p:nvPr/>
          </p:nvGrpSpPr>
          <p:grpSpPr bwMode="auto">
            <a:xfrm>
              <a:off x="1536" y="1536"/>
              <a:ext cx="1728" cy="960"/>
              <a:chOff x="1536" y="1536"/>
              <a:chExt cx="1728" cy="960"/>
            </a:xfrm>
          </p:grpSpPr>
          <p:sp>
            <p:nvSpPr>
              <p:cNvPr id="16429" name="Line 43"/>
              <p:cNvSpPr>
                <a:spLocks noChangeShapeType="1"/>
              </p:cNvSpPr>
              <p:nvPr/>
            </p:nvSpPr>
            <p:spPr bwMode="auto">
              <a:xfrm flipH="1">
                <a:off x="1824" y="1536"/>
                <a:ext cx="14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430" name="Group 44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1536" y="1920"/>
                <a:chExt cx="576" cy="576"/>
              </a:xfrm>
            </p:grpSpPr>
            <p:grpSp>
              <p:nvGrpSpPr>
                <p:cNvPr id="16431" name="Group 45"/>
                <p:cNvGrpSpPr>
                  <a:grpSpLocks/>
                </p:cNvGrpSpPr>
                <p:nvPr/>
              </p:nvGrpSpPr>
              <p:grpSpPr bwMode="auto">
                <a:xfrm>
                  <a:off x="1536" y="1920"/>
                  <a:ext cx="576" cy="576"/>
                  <a:chOff x="2112" y="1152"/>
                  <a:chExt cx="576" cy="576"/>
                </a:xfrm>
              </p:grpSpPr>
              <p:sp>
                <p:nvSpPr>
                  <p:cNvPr id="16435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F0E09A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43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3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3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39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32" name="Group 51"/>
                <p:cNvGrpSpPr>
                  <a:grpSpLocks/>
                </p:cNvGrpSpPr>
                <p:nvPr/>
              </p:nvGrpSpPr>
              <p:grpSpPr bwMode="auto">
                <a:xfrm>
                  <a:off x="1728" y="2112"/>
                  <a:ext cx="192" cy="192"/>
                  <a:chOff x="576" y="2112"/>
                  <a:chExt cx="192" cy="192"/>
                </a:xfrm>
              </p:grpSpPr>
              <p:sp>
                <p:nvSpPr>
                  <p:cNvPr id="16433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6434" name="Line 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6389" name="Group 86"/>
          <p:cNvGrpSpPr>
            <a:grpSpLocks/>
          </p:cNvGrpSpPr>
          <p:nvPr/>
        </p:nvGrpSpPr>
        <p:grpSpPr bwMode="auto">
          <a:xfrm>
            <a:off x="5181600" y="2438400"/>
            <a:ext cx="3479800" cy="3517900"/>
            <a:chOff x="3264" y="1536"/>
            <a:chExt cx="2192" cy="2216"/>
          </a:xfrm>
        </p:grpSpPr>
        <p:grpSp>
          <p:nvGrpSpPr>
            <p:cNvPr id="16393" name="Group 54"/>
            <p:cNvGrpSpPr>
              <a:grpSpLocks/>
            </p:cNvGrpSpPr>
            <p:nvPr/>
          </p:nvGrpSpPr>
          <p:grpSpPr bwMode="auto">
            <a:xfrm>
              <a:off x="3264" y="1536"/>
              <a:ext cx="1652" cy="2216"/>
              <a:chOff x="3264" y="1536"/>
              <a:chExt cx="1652" cy="2216"/>
            </a:xfrm>
          </p:grpSpPr>
          <p:grpSp>
            <p:nvGrpSpPr>
              <p:cNvPr id="16395" name="Group 55"/>
              <p:cNvGrpSpPr>
                <a:grpSpLocks/>
              </p:cNvGrpSpPr>
              <p:nvPr/>
            </p:nvGrpSpPr>
            <p:grpSpPr bwMode="auto">
              <a:xfrm>
                <a:off x="3264" y="1536"/>
                <a:ext cx="1652" cy="960"/>
                <a:chOff x="3264" y="1536"/>
                <a:chExt cx="1652" cy="960"/>
              </a:xfrm>
            </p:grpSpPr>
            <p:grpSp>
              <p:nvGrpSpPr>
                <p:cNvPr id="16411" name="Group 56"/>
                <p:cNvGrpSpPr>
                  <a:grpSpLocks/>
                </p:cNvGrpSpPr>
                <p:nvPr/>
              </p:nvGrpSpPr>
              <p:grpSpPr bwMode="auto">
                <a:xfrm>
                  <a:off x="3264" y="1536"/>
                  <a:ext cx="1536" cy="960"/>
                  <a:chOff x="3264" y="1536"/>
                  <a:chExt cx="1536" cy="960"/>
                </a:xfrm>
              </p:grpSpPr>
              <p:grpSp>
                <p:nvGrpSpPr>
                  <p:cNvPr id="1641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224" y="1920"/>
                    <a:ext cx="576" cy="576"/>
                    <a:chOff x="4224" y="1920"/>
                    <a:chExt cx="576" cy="576"/>
                  </a:xfrm>
                </p:grpSpPr>
                <p:grpSp>
                  <p:nvGrpSpPr>
                    <p:cNvPr id="16415" name="Group 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1920"/>
                      <a:ext cx="576" cy="576"/>
                      <a:chOff x="2112" y="1152"/>
                      <a:chExt cx="576" cy="576"/>
                    </a:xfrm>
                  </p:grpSpPr>
                  <p:sp>
                    <p:nvSpPr>
                      <p:cNvPr id="16419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2" y="1152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20" name="Lin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21" name="Line 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22" name="Line 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344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23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536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416" name="Group 6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2112"/>
                      <a:ext cx="192" cy="192"/>
                      <a:chOff x="576" y="2112"/>
                      <a:chExt cx="192" cy="192"/>
                    </a:xfrm>
                  </p:grpSpPr>
                  <p:sp>
                    <p:nvSpPr>
                      <p:cNvPr id="16417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8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16414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3264" y="1536"/>
                    <a:ext cx="1248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1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800" y="2071"/>
                  <a:ext cx="11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40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16396" name="Group 69"/>
              <p:cNvGrpSpPr>
                <a:grpSpLocks/>
              </p:cNvGrpSpPr>
              <p:nvPr/>
            </p:nvGrpSpPr>
            <p:grpSpPr bwMode="auto">
              <a:xfrm>
                <a:off x="4224" y="2496"/>
                <a:ext cx="576" cy="1256"/>
                <a:chOff x="4224" y="2496"/>
                <a:chExt cx="576" cy="1256"/>
              </a:xfrm>
            </p:grpSpPr>
            <p:grpSp>
              <p:nvGrpSpPr>
                <p:cNvPr id="16397" name="Group 70"/>
                <p:cNvGrpSpPr>
                  <a:grpSpLocks/>
                </p:cNvGrpSpPr>
                <p:nvPr/>
              </p:nvGrpSpPr>
              <p:grpSpPr bwMode="auto">
                <a:xfrm>
                  <a:off x="4224" y="2496"/>
                  <a:ext cx="576" cy="960"/>
                  <a:chOff x="4224" y="2496"/>
                  <a:chExt cx="576" cy="960"/>
                </a:xfrm>
              </p:grpSpPr>
              <p:grpSp>
                <p:nvGrpSpPr>
                  <p:cNvPr id="16399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4224" y="2880"/>
                    <a:ext cx="576" cy="576"/>
                    <a:chOff x="4224" y="2880"/>
                    <a:chExt cx="576" cy="576"/>
                  </a:xfrm>
                </p:grpSpPr>
                <p:grpSp>
                  <p:nvGrpSpPr>
                    <p:cNvPr id="16401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2880"/>
                      <a:ext cx="576" cy="576"/>
                      <a:chOff x="2112" y="1152"/>
                      <a:chExt cx="576" cy="576"/>
                    </a:xfrm>
                  </p:grpSpPr>
                  <p:sp>
                    <p:nvSpPr>
                      <p:cNvPr id="16406" name="Rectangle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112" y="1152"/>
                        <a:ext cx="576" cy="576"/>
                      </a:xfrm>
                      <a:prstGeom prst="rect">
                        <a:avLst/>
                      </a:prstGeom>
                      <a:solidFill>
                        <a:srgbClr val="DCFFB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7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8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57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9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344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10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12" y="1536"/>
                        <a:ext cx="576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16402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24" y="3072"/>
                      <a:ext cx="192" cy="192"/>
                      <a:chOff x="576" y="2112"/>
                      <a:chExt cx="192" cy="192"/>
                    </a:xfrm>
                  </p:grpSpPr>
                  <p:sp>
                    <p:nvSpPr>
                      <p:cNvPr id="16404" name="Line 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6405" name="Line 8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576" y="2112"/>
                        <a:ext cx="192" cy="19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99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6403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24" y="2880"/>
                      <a:ext cx="192" cy="19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640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496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398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4416" y="3464"/>
                  <a:ext cx="282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CC0066"/>
                      </a:solidFill>
                      <a:latin typeface="Comic Sans MS" pitchFamily="66" charset="0"/>
                    </a:rPr>
                    <a:t>-1</a:t>
                  </a:r>
                </a:p>
              </p:txBody>
            </p:sp>
          </p:grpSp>
        </p:grpSp>
        <p:sp>
          <p:nvSpPr>
            <p:cNvPr id="16394" name="Text Box 84"/>
            <p:cNvSpPr txBox="1">
              <a:spLocks noChangeArrowheads="1"/>
            </p:cNvSpPr>
            <p:nvPr/>
          </p:nvSpPr>
          <p:spPr bwMode="auto">
            <a:xfrm>
              <a:off x="4800" y="2071"/>
              <a:ext cx="6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-1</a:t>
              </a:r>
              <a:r>
                <a:rPr lang="en-US" sz="2400">
                  <a:latin typeface="Comic Sans MS" pitchFamily="66" charset="0"/>
                </a:rPr>
                <a:t> </a:t>
              </a:r>
            </a:p>
          </p:txBody>
        </p:sp>
      </p:grpSp>
      <p:grpSp>
        <p:nvGrpSpPr>
          <p:cNvPr id="16390" name="Group 88"/>
          <p:cNvGrpSpPr>
            <a:grpSpLocks/>
          </p:cNvGrpSpPr>
          <p:nvPr/>
        </p:nvGrpSpPr>
        <p:grpSpPr bwMode="auto">
          <a:xfrm>
            <a:off x="381000" y="3962400"/>
            <a:ext cx="6705600" cy="1590675"/>
            <a:chOff x="240" y="2496"/>
            <a:chExt cx="4224" cy="1002"/>
          </a:xfrm>
        </p:grpSpPr>
        <p:sp>
          <p:nvSpPr>
            <p:cNvPr id="338005" name="Text Box 85"/>
            <p:cNvSpPr txBox="1">
              <a:spLocks noChangeArrowheads="1"/>
            </p:cNvSpPr>
            <p:nvPr/>
          </p:nvSpPr>
          <p:spPr bwMode="auto">
            <a:xfrm>
              <a:off x="240" y="2496"/>
              <a:ext cx="3341" cy="100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6633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>
                  <a:latin typeface="Comic Sans MS" pitchFamily="66" charset="0"/>
                </a:rPr>
                <a:t>Search can be discontinued below</a:t>
              </a:r>
            </a:p>
            <a:p>
              <a:pPr>
                <a:defRPr/>
              </a:pPr>
              <a:r>
                <a:rPr lang="en-US" sz="2400">
                  <a:latin typeface="Comic Sans MS" pitchFamily="66" charset="0"/>
                </a:rPr>
                <a:t>any MIN node whose beta value is </a:t>
              </a:r>
            </a:p>
            <a:p>
              <a:pPr>
                <a:defRPr/>
              </a:pPr>
              <a:r>
                <a:rPr lang="en-US" sz="2400">
                  <a:latin typeface="Comic Sans MS" pitchFamily="66" charset="0"/>
                </a:rPr>
                <a:t>less than or equal to the alpha value</a:t>
              </a:r>
            </a:p>
            <a:p>
              <a:pPr>
                <a:defRPr/>
              </a:pPr>
              <a:r>
                <a:rPr lang="en-US" sz="2400">
                  <a:latin typeface="Comic Sans MS" pitchFamily="66" charset="0"/>
                </a:rPr>
                <a:t>of one of its MAX ancestors</a:t>
              </a:r>
            </a:p>
          </p:txBody>
        </p:sp>
        <p:sp>
          <p:nvSpPr>
            <p:cNvPr id="16392" name="Freeform 87"/>
            <p:cNvSpPr>
              <a:spLocks/>
            </p:cNvSpPr>
            <p:nvPr/>
          </p:nvSpPr>
          <p:spPr bwMode="auto">
            <a:xfrm>
              <a:off x="3600" y="2544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432 w 864"/>
                <a:gd name="T3" fmla="*/ 336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cubicBezTo>
                    <a:pt x="144" y="420"/>
                    <a:pt x="288" y="408"/>
                    <a:pt x="432" y="336"/>
                  </a:cubicBezTo>
                  <a:cubicBezTo>
                    <a:pt x="576" y="264"/>
                    <a:pt x="720" y="132"/>
                    <a:pt x="864" y="0"/>
                  </a:cubicBezTo>
                </a:path>
              </a:pathLst>
            </a:custGeom>
            <a:noFill/>
            <a:ln w="38100">
              <a:solidFill>
                <a:srgbClr val="66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152400"/>
            <a:ext cx="7772400" cy="609600"/>
          </a:xfrm>
        </p:spPr>
        <p:txBody>
          <a:bodyPr lIns="90487" tIns="44450" rIns="90487" bIns="44450"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An example of Alpha-beta pruning</a:t>
            </a:r>
          </a:p>
        </p:txBody>
      </p:sp>
      <p:grpSp>
        <p:nvGrpSpPr>
          <p:cNvPr id="1040" name="Group 3"/>
          <p:cNvGrpSpPr>
            <a:grpSpLocks/>
          </p:cNvGrpSpPr>
          <p:nvPr/>
        </p:nvGrpSpPr>
        <p:grpSpPr bwMode="auto">
          <a:xfrm>
            <a:off x="762000" y="1219200"/>
            <a:ext cx="7315200" cy="4816475"/>
            <a:chOff x="480" y="768"/>
            <a:chExt cx="4608" cy="3034"/>
          </a:xfrm>
        </p:grpSpPr>
        <p:sp>
          <p:nvSpPr>
            <p:cNvPr id="1089" name="Text Box 4"/>
            <p:cNvSpPr txBox="1">
              <a:spLocks noChangeArrowheads="1"/>
            </p:cNvSpPr>
            <p:nvPr/>
          </p:nvSpPr>
          <p:spPr bwMode="auto">
            <a:xfrm>
              <a:off x="1071" y="3551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90" name="AutoShape 5"/>
            <p:cNvSpPr>
              <a:spLocks noChangeArrowheads="1"/>
            </p:cNvSpPr>
            <p:nvPr/>
          </p:nvSpPr>
          <p:spPr bwMode="auto">
            <a:xfrm>
              <a:off x="2079" y="1926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1" name="AutoShape 6"/>
            <p:cNvSpPr>
              <a:spLocks noChangeArrowheads="1"/>
            </p:cNvSpPr>
            <p:nvPr/>
          </p:nvSpPr>
          <p:spPr bwMode="auto">
            <a:xfrm flipV="1">
              <a:off x="1647" y="26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2" name="AutoShape 7"/>
            <p:cNvSpPr>
              <a:spLocks noChangeArrowheads="1"/>
            </p:cNvSpPr>
            <p:nvPr/>
          </p:nvSpPr>
          <p:spPr bwMode="auto">
            <a:xfrm flipV="1">
              <a:off x="2127" y="26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3" name="AutoShape 8"/>
            <p:cNvSpPr>
              <a:spLocks noChangeArrowheads="1"/>
            </p:cNvSpPr>
            <p:nvPr/>
          </p:nvSpPr>
          <p:spPr bwMode="auto">
            <a:xfrm>
              <a:off x="2127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4" name="AutoShape 9"/>
            <p:cNvSpPr>
              <a:spLocks noChangeArrowheads="1"/>
            </p:cNvSpPr>
            <p:nvPr/>
          </p:nvSpPr>
          <p:spPr bwMode="auto">
            <a:xfrm>
              <a:off x="1791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5" name="AutoShape 10"/>
            <p:cNvSpPr>
              <a:spLocks noChangeArrowheads="1"/>
            </p:cNvSpPr>
            <p:nvPr/>
          </p:nvSpPr>
          <p:spPr bwMode="auto">
            <a:xfrm>
              <a:off x="1455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96" name="AutoShape 11"/>
            <p:cNvSpPr>
              <a:spLocks noChangeArrowheads="1"/>
            </p:cNvSpPr>
            <p:nvPr/>
          </p:nvSpPr>
          <p:spPr bwMode="auto">
            <a:xfrm>
              <a:off x="1119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097" name="Line 12"/>
            <p:cNvSpPr>
              <a:spLocks noChangeShapeType="1"/>
            </p:cNvSpPr>
            <p:nvPr/>
          </p:nvSpPr>
          <p:spPr bwMode="auto">
            <a:xfrm flipH="1">
              <a:off x="1167" y="2838"/>
              <a:ext cx="52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8" name="Line 13"/>
            <p:cNvSpPr>
              <a:spLocks noChangeShapeType="1"/>
            </p:cNvSpPr>
            <p:nvPr/>
          </p:nvSpPr>
          <p:spPr bwMode="auto">
            <a:xfrm flipH="1">
              <a:off x="1503" y="2838"/>
              <a:ext cx="19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9" name="Line 14"/>
            <p:cNvSpPr>
              <a:spLocks noChangeShapeType="1"/>
            </p:cNvSpPr>
            <p:nvPr/>
          </p:nvSpPr>
          <p:spPr bwMode="auto">
            <a:xfrm flipH="1">
              <a:off x="1839" y="2838"/>
              <a:ext cx="33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Line 15"/>
            <p:cNvSpPr>
              <a:spLocks noChangeShapeType="1"/>
            </p:cNvSpPr>
            <p:nvPr/>
          </p:nvSpPr>
          <p:spPr bwMode="auto">
            <a:xfrm>
              <a:off x="2175" y="283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1" name="Line 16"/>
            <p:cNvSpPr>
              <a:spLocks noChangeShapeType="1"/>
            </p:cNvSpPr>
            <p:nvPr/>
          </p:nvSpPr>
          <p:spPr bwMode="auto">
            <a:xfrm flipH="1">
              <a:off x="1695" y="2118"/>
              <a:ext cx="38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2" name="Line 17"/>
            <p:cNvSpPr>
              <a:spLocks noChangeShapeType="1"/>
            </p:cNvSpPr>
            <p:nvPr/>
          </p:nvSpPr>
          <p:spPr bwMode="auto">
            <a:xfrm>
              <a:off x="2223" y="211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3" name="Line 18"/>
            <p:cNvSpPr>
              <a:spLocks noChangeShapeType="1"/>
            </p:cNvSpPr>
            <p:nvPr/>
          </p:nvSpPr>
          <p:spPr bwMode="auto">
            <a:xfrm flipH="1">
              <a:off x="2127" y="1536"/>
              <a:ext cx="849" cy="3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4" name="Line 19"/>
            <p:cNvSpPr>
              <a:spLocks noChangeShapeType="1"/>
            </p:cNvSpPr>
            <p:nvPr/>
          </p:nvSpPr>
          <p:spPr bwMode="auto">
            <a:xfrm>
              <a:off x="3024" y="1536"/>
              <a:ext cx="81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5" name="Text Box 20"/>
            <p:cNvSpPr txBox="1">
              <a:spLocks noChangeArrowheads="1"/>
            </p:cNvSpPr>
            <p:nvPr/>
          </p:nvSpPr>
          <p:spPr bwMode="auto">
            <a:xfrm>
              <a:off x="1388" y="3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06" name="Text Box 21"/>
            <p:cNvSpPr txBox="1">
              <a:spLocks noChangeArrowheads="1"/>
            </p:cNvSpPr>
            <p:nvPr/>
          </p:nvSpPr>
          <p:spPr bwMode="auto">
            <a:xfrm>
              <a:off x="1728" y="3552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107" name="Text Box 22"/>
            <p:cNvSpPr txBox="1">
              <a:spLocks noChangeArrowheads="1"/>
            </p:cNvSpPr>
            <p:nvPr/>
          </p:nvSpPr>
          <p:spPr bwMode="auto">
            <a:xfrm>
              <a:off x="2064" y="3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8" name="AutoShape 23"/>
            <p:cNvSpPr>
              <a:spLocks noChangeArrowheads="1"/>
            </p:cNvSpPr>
            <p:nvPr/>
          </p:nvSpPr>
          <p:spPr bwMode="auto">
            <a:xfrm>
              <a:off x="3763" y="1926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09" name="AutoShape 24"/>
            <p:cNvSpPr>
              <a:spLocks noChangeArrowheads="1"/>
            </p:cNvSpPr>
            <p:nvPr/>
          </p:nvSpPr>
          <p:spPr bwMode="auto">
            <a:xfrm flipV="1">
              <a:off x="3571" y="26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0" name="AutoShape 25"/>
            <p:cNvSpPr>
              <a:spLocks noChangeArrowheads="1"/>
            </p:cNvSpPr>
            <p:nvPr/>
          </p:nvSpPr>
          <p:spPr bwMode="auto">
            <a:xfrm flipV="1">
              <a:off x="3907" y="26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1" name="AutoShape 26"/>
            <p:cNvSpPr>
              <a:spLocks noChangeArrowheads="1"/>
            </p:cNvSpPr>
            <p:nvPr/>
          </p:nvSpPr>
          <p:spPr bwMode="auto">
            <a:xfrm flipV="1">
              <a:off x="4723" y="269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2" name="AutoShape 27"/>
            <p:cNvSpPr>
              <a:spLocks noChangeArrowheads="1"/>
            </p:cNvSpPr>
            <p:nvPr/>
          </p:nvSpPr>
          <p:spPr bwMode="auto">
            <a:xfrm>
              <a:off x="4915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13" name="AutoShape 28"/>
            <p:cNvSpPr>
              <a:spLocks noChangeArrowheads="1"/>
            </p:cNvSpPr>
            <p:nvPr/>
          </p:nvSpPr>
          <p:spPr bwMode="auto">
            <a:xfrm>
              <a:off x="4579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4" name="AutoShape 29"/>
            <p:cNvSpPr>
              <a:spLocks noChangeArrowheads="1"/>
            </p:cNvSpPr>
            <p:nvPr/>
          </p:nvSpPr>
          <p:spPr bwMode="auto">
            <a:xfrm>
              <a:off x="4243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5" name="AutoShape 30"/>
            <p:cNvSpPr>
              <a:spLocks noChangeArrowheads="1"/>
            </p:cNvSpPr>
            <p:nvPr/>
          </p:nvSpPr>
          <p:spPr bwMode="auto">
            <a:xfrm>
              <a:off x="3907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6" name="AutoShape 31"/>
            <p:cNvSpPr>
              <a:spLocks noChangeArrowheads="1"/>
            </p:cNvSpPr>
            <p:nvPr/>
          </p:nvSpPr>
          <p:spPr bwMode="auto">
            <a:xfrm>
              <a:off x="3571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7" name="AutoShape 32"/>
            <p:cNvSpPr>
              <a:spLocks noChangeArrowheads="1"/>
            </p:cNvSpPr>
            <p:nvPr/>
          </p:nvSpPr>
          <p:spPr bwMode="auto">
            <a:xfrm>
              <a:off x="3267" y="3270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18" name="Line 33"/>
            <p:cNvSpPr>
              <a:spLocks noChangeShapeType="1"/>
            </p:cNvSpPr>
            <p:nvPr/>
          </p:nvSpPr>
          <p:spPr bwMode="auto">
            <a:xfrm flipH="1">
              <a:off x="3331" y="2838"/>
              <a:ext cx="28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9" name="Line 34"/>
            <p:cNvSpPr>
              <a:spLocks noChangeShapeType="1"/>
            </p:cNvSpPr>
            <p:nvPr/>
          </p:nvSpPr>
          <p:spPr bwMode="auto">
            <a:xfrm flipH="1">
              <a:off x="3619" y="2838"/>
              <a:ext cx="336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0" name="Line 35"/>
            <p:cNvSpPr>
              <a:spLocks noChangeShapeType="1"/>
            </p:cNvSpPr>
            <p:nvPr/>
          </p:nvSpPr>
          <p:spPr bwMode="auto">
            <a:xfrm>
              <a:off x="3955" y="2838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1" name="Line 36"/>
            <p:cNvSpPr>
              <a:spLocks noChangeShapeType="1"/>
            </p:cNvSpPr>
            <p:nvPr/>
          </p:nvSpPr>
          <p:spPr bwMode="auto">
            <a:xfrm>
              <a:off x="4003" y="2838"/>
              <a:ext cx="28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2" name="Line 37"/>
            <p:cNvSpPr>
              <a:spLocks noChangeShapeType="1"/>
            </p:cNvSpPr>
            <p:nvPr/>
          </p:nvSpPr>
          <p:spPr bwMode="auto">
            <a:xfrm flipH="1">
              <a:off x="4627" y="2838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Line 38"/>
            <p:cNvSpPr>
              <a:spLocks noChangeShapeType="1"/>
            </p:cNvSpPr>
            <p:nvPr/>
          </p:nvSpPr>
          <p:spPr bwMode="auto">
            <a:xfrm>
              <a:off x="4819" y="2838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Line 39"/>
            <p:cNvSpPr>
              <a:spLocks noChangeShapeType="1"/>
            </p:cNvSpPr>
            <p:nvPr/>
          </p:nvSpPr>
          <p:spPr bwMode="auto">
            <a:xfrm flipH="1">
              <a:off x="3619" y="2118"/>
              <a:ext cx="14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Line 40"/>
            <p:cNvSpPr>
              <a:spLocks noChangeShapeType="1"/>
            </p:cNvSpPr>
            <p:nvPr/>
          </p:nvSpPr>
          <p:spPr bwMode="auto">
            <a:xfrm>
              <a:off x="3859" y="2118"/>
              <a:ext cx="96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" name="Line 41"/>
            <p:cNvSpPr>
              <a:spLocks noChangeShapeType="1"/>
            </p:cNvSpPr>
            <p:nvPr/>
          </p:nvSpPr>
          <p:spPr bwMode="auto">
            <a:xfrm>
              <a:off x="3907" y="2118"/>
              <a:ext cx="86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" name="Text Box 42"/>
            <p:cNvSpPr txBox="1">
              <a:spLocks noChangeArrowheads="1"/>
            </p:cNvSpPr>
            <p:nvPr/>
          </p:nvSpPr>
          <p:spPr bwMode="auto">
            <a:xfrm>
              <a:off x="3172" y="3552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1128" name="Text Box 43"/>
            <p:cNvSpPr txBox="1">
              <a:spLocks noChangeArrowheads="1"/>
            </p:cNvSpPr>
            <p:nvPr/>
          </p:nvSpPr>
          <p:spPr bwMode="auto">
            <a:xfrm>
              <a:off x="3547" y="3552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129" name="Text Box 44"/>
            <p:cNvSpPr txBox="1">
              <a:spLocks noChangeArrowheads="1"/>
            </p:cNvSpPr>
            <p:nvPr/>
          </p:nvSpPr>
          <p:spPr bwMode="auto">
            <a:xfrm>
              <a:off x="3892" y="3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130" name="Text Box 45"/>
            <p:cNvSpPr txBox="1">
              <a:spLocks noChangeArrowheads="1"/>
            </p:cNvSpPr>
            <p:nvPr/>
          </p:nvSpPr>
          <p:spPr bwMode="auto">
            <a:xfrm>
              <a:off x="4224" y="3552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31" name="Text Box 46"/>
            <p:cNvSpPr txBox="1">
              <a:spLocks noChangeArrowheads="1"/>
            </p:cNvSpPr>
            <p:nvPr/>
          </p:nvSpPr>
          <p:spPr bwMode="auto">
            <a:xfrm>
              <a:off x="4560" y="3552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132" name="Text Box 47"/>
            <p:cNvSpPr txBox="1">
              <a:spLocks noChangeArrowheads="1"/>
            </p:cNvSpPr>
            <p:nvPr/>
          </p:nvSpPr>
          <p:spPr bwMode="auto">
            <a:xfrm>
              <a:off x="4852" y="3552"/>
              <a:ext cx="2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1133" name="Text Box 48"/>
            <p:cNvSpPr txBox="1">
              <a:spLocks noChangeArrowheads="1"/>
            </p:cNvSpPr>
            <p:nvPr/>
          </p:nvSpPr>
          <p:spPr bwMode="auto">
            <a:xfrm>
              <a:off x="480" y="768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max</a:t>
              </a:r>
            </a:p>
          </p:txBody>
        </p:sp>
        <p:sp>
          <p:nvSpPr>
            <p:cNvPr id="1134" name="Text Box 49"/>
            <p:cNvSpPr txBox="1">
              <a:spLocks noChangeArrowheads="1"/>
            </p:cNvSpPr>
            <p:nvPr/>
          </p:nvSpPr>
          <p:spPr bwMode="auto">
            <a:xfrm>
              <a:off x="480" y="1766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max</a:t>
              </a:r>
            </a:p>
          </p:txBody>
        </p:sp>
        <p:sp>
          <p:nvSpPr>
            <p:cNvPr id="1135" name="Text Box 50"/>
            <p:cNvSpPr txBox="1">
              <a:spLocks noChangeArrowheads="1"/>
            </p:cNvSpPr>
            <p:nvPr/>
          </p:nvSpPr>
          <p:spPr bwMode="auto">
            <a:xfrm>
              <a:off x="480" y="3206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max</a:t>
              </a:r>
            </a:p>
          </p:txBody>
        </p:sp>
        <p:sp>
          <p:nvSpPr>
            <p:cNvPr id="1136" name="Text Box 51"/>
            <p:cNvSpPr txBox="1">
              <a:spLocks noChangeArrowheads="1"/>
            </p:cNvSpPr>
            <p:nvPr/>
          </p:nvSpPr>
          <p:spPr bwMode="auto">
            <a:xfrm>
              <a:off x="480" y="2592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min</a:t>
              </a:r>
            </a:p>
          </p:txBody>
        </p:sp>
        <p:sp>
          <p:nvSpPr>
            <p:cNvPr id="1137" name="Text Box 52"/>
            <p:cNvSpPr txBox="1">
              <a:spLocks noChangeArrowheads="1"/>
            </p:cNvSpPr>
            <p:nvPr/>
          </p:nvSpPr>
          <p:spPr bwMode="auto">
            <a:xfrm>
              <a:off x="480" y="1296"/>
              <a:ext cx="38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min</a:t>
              </a:r>
            </a:p>
          </p:txBody>
        </p:sp>
        <p:sp>
          <p:nvSpPr>
            <p:cNvPr id="1138" name="AutoShape 53"/>
            <p:cNvSpPr>
              <a:spLocks noChangeArrowheads="1"/>
            </p:cNvSpPr>
            <p:nvPr/>
          </p:nvSpPr>
          <p:spPr bwMode="auto">
            <a:xfrm>
              <a:off x="2928" y="822"/>
              <a:ext cx="144" cy="192"/>
            </a:xfrm>
            <a:prstGeom prst="triangle">
              <a:avLst>
                <a:gd name="adj" fmla="val 44306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39" name="AutoShape 54"/>
            <p:cNvSpPr>
              <a:spLocks noChangeArrowheads="1"/>
            </p:cNvSpPr>
            <p:nvPr/>
          </p:nvSpPr>
          <p:spPr bwMode="auto">
            <a:xfrm flipV="1">
              <a:off x="2928" y="139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400"/>
            </a:p>
          </p:txBody>
        </p:sp>
        <p:sp>
          <p:nvSpPr>
            <p:cNvPr id="1140" name="Line 55"/>
            <p:cNvSpPr>
              <a:spLocks noChangeShapeType="1"/>
            </p:cNvSpPr>
            <p:nvPr/>
          </p:nvSpPr>
          <p:spPr bwMode="auto">
            <a:xfrm>
              <a:off x="2994" y="1014"/>
              <a:ext cx="0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Line 56"/>
            <p:cNvSpPr>
              <a:spLocks noChangeShapeType="1"/>
            </p:cNvSpPr>
            <p:nvPr/>
          </p:nvSpPr>
          <p:spPr bwMode="auto">
            <a:xfrm>
              <a:off x="3072" y="1056"/>
              <a:ext cx="72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Line 57"/>
            <p:cNvSpPr>
              <a:spLocks noChangeShapeType="1"/>
            </p:cNvSpPr>
            <p:nvPr/>
          </p:nvSpPr>
          <p:spPr bwMode="auto">
            <a:xfrm>
              <a:off x="3264" y="144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49242" name="Object 58"/>
          <p:cNvGraphicFramePr>
            <a:graphicFrameLocks noChangeAspect="1"/>
          </p:cNvGraphicFramePr>
          <p:nvPr/>
        </p:nvGraphicFramePr>
        <p:xfrm>
          <a:off x="3862388" y="1130300"/>
          <a:ext cx="762000" cy="623888"/>
        </p:xfrm>
        <a:graphic>
          <a:graphicData uri="http://schemas.openxmlformats.org/presentationml/2006/ole">
            <p:oleObj spid="_x0000_s1026" name="Equation" r:id="rId4" imgW="495000" imgH="406080" progId="Equation.DSMT4">
              <p:embed/>
            </p:oleObj>
          </a:graphicData>
        </a:graphic>
      </p:graphicFrame>
      <p:graphicFrame>
        <p:nvGraphicFramePr>
          <p:cNvPr id="349243" name="Object 59"/>
          <p:cNvGraphicFramePr>
            <a:graphicFrameLocks noChangeAspect="1"/>
          </p:cNvGraphicFramePr>
          <p:nvPr/>
        </p:nvGraphicFramePr>
        <p:xfrm>
          <a:off x="3505200" y="2057400"/>
          <a:ext cx="762000" cy="623888"/>
        </p:xfrm>
        <a:graphic>
          <a:graphicData uri="http://schemas.openxmlformats.org/presentationml/2006/ole">
            <p:oleObj spid="_x0000_s1027" name="Equation" r:id="rId5" imgW="495000" imgH="406080" progId="Equation.DSMT4">
              <p:embed/>
            </p:oleObj>
          </a:graphicData>
        </a:graphic>
      </p:graphicFrame>
      <p:graphicFrame>
        <p:nvGraphicFramePr>
          <p:cNvPr id="349244" name="Object 60"/>
          <p:cNvGraphicFramePr>
            <a:graphicFrameLocks noChangeAspect="1"/>
          </p:cNvGraphicFramePr>
          <p:nvPr/>
        </p:nvGraphicFramePr>
        <p:xfrm>
          <a:off x="2528888" y="2943225"/>
          <a:ext cx="762000" cy="625475"/>
        </p:xfrm>
        <a:graphic>
          <a:graphicData uri="http://schemas.openxmlformats.org/presentationml/2006/ole">
            <p:oleObj spid="_x0000_s1028" name="Equation" r:id="rId6" imgW="495000" imgH="406080" progId="Equation.DSMT4">
              <p:embed/>
            </p:oleObj>
          </a:graphicData>
        </a:graphic>
      </p:graphicFrame>
      <p:graphicFrame>
        <p:nvGraphicFramePr>
          <p:cNvPr id="349245" name="Object 61"/>
          <p:cNvGraphicFramePr>
            <a:graphicFrameLocks noChangeAspect="1"/>
          </p:cNvGraphicFramePr>
          <p:nvPr/>
        </p:nvGraphicFramePr>
        <p:xfrm>
          <a:off x="1758950" y="3962400"/>
          <a:ext cx="762000" cy="625475"/>
        </p:xfrm>
        <a:graphic>
          <a:graphicData uri="http://schemas.openxmlformats.org/presentationml/2006/ole">
            <p:oleObj spid="_x0000_s1029" name="Equation" r:id="rId7" imgW="495000" imgH="406080" progId="Equation.DSMT4">
              <p:embed/>
            </p:oleObj>
          </a:graphicData>
        </a:graphic>
      </p:graphicFrame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1917700" y="4594225"/>
            <a:ext cx="519113" cy="406400"/>
            <a:chOff x="1208" y="2894"/>
            <a:chExt cx="327" cy="256"/>
          </a:xfrm>
        </p:grpSpPr>
        <p:sp>
          <p:nvSpPr>
            <p:cNvPr id="1087" name="Line 63"/>
            <p:cNvSpPr>
              <a:spLocks noChangeShapeType="1"/>
            </p:cNvSpPr>
            <p:nvPr/>
          </p:nvSpPr>
          <p:spPr bwMode="auto">
            <a:xfrm flipH="1">
              <a:off x="1223" y="2894"/>
              <a:ext cx="312" cy="2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8" name="Text Box 64"/>
            <p:cNvSpPr txBox="1">
              <a:spLocks noChangeArrowheads="1"/>
            </p:cNvSpPr>
            <p:nvPr/>
          </p:nvSpPr>
          <p:spPr bwMode="auto">
            <a:xfrm>
              <a:off x="1208" y="290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2209800" y="4267200"/>
            <a:ext cx="285750" cy="412750"/>
            <a:chOff x="1392" y="2688"/>
            <a:chExt cx="180" cy="260"/>
          </a:xfrm>
        </p:grpSpPr>
        <p:sp>
          <p:nvSpPr>
            <p:cNvPr id="1085" name="Line 66"/>
            <p:cNvSpPr>
              <a:spLocks noChangeShapeType="1"/>
            </p:cNvSpPr>
            <p:nvPr/>
          </p:nvSpPr>
          <p:spPr bwMode="auto">
            <a:xfrm>
              <a:off x="1392" y="2688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6" name="Text Box 67"/>
            <p:cNvSpPr txBox="1">
              <a:spLocks noChangeArrowheads="1"/>
            </p:cNvSpPr>
            <p:nvPr/>
          </p:nvSpPr>
          <p:spPr bwMode="auto">
            <a:xfrm>
              <a:off x="1392" y="273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286000" y="3514725"/>
            <a:ext cx="762000" cy="447675"/>
            <a:chOff x="1440" y="2214"/>
            <a:chExt cx="480" cy="282"/>
          </a:xfrm>
        </p:grpSpPr>
        <p:sp>
          <p:nvSpPr>
            <p:cNvPr id="1084" name="Line 69"/>
            <p:cNvSpPr>
              <a:spLocks noChangeShapeType="1"/>
            </p:cNvSpPr>
            <p:nvPr/>
          </p:nvSpPr>
          <p:spPr bwMode="auto">
            <a:xfrm flipH="1">
              <a:off x="1728" y="2214"/>
              <a:ext cx="192" cy="28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8" name="Object 70"/>
            <p:cNvGraphicFramePr>
              <a:graphicFrameLocks noChangeAspect="1"/>
            </p:cNvGraphicFramePr>
            <p:nvPr/>
          </p:nvGraphicFramePr>
          <p:xfrm>
            <a:off x="1440" y="2299"/>
            <a:ext cx="369" cy="197"/>
          </p:xfrm>
          <a:graphic>
            <a:graphicData uri="http://schemas.openxmlformats.org/presentationml/2006/ole">
              <p:oleObj spid="_x0000_s1038" name="Equation" r:id="rId8" imgW="380880" imgH="203040" progId="Equation.3">
                <p:embed/>
              </p:oleObj>
            </a:graphicData>
          </a:graphic>
        </p:graphicFrame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3048000" y="2781300"/>
            <a:ext cx="285750" cy="419100"/>
            <a:chOff x="1920" y="1752"/>
            <a:chExt cx="180" cy="264"/>
          </a:xfrm>
        </p:grpSpPr>
        <p:sp>
          <p:nvSpPr>
            <p:cNvPr id="1082" name="Line 72"/>
            <p:cNvSpPr>
              <a:spLocks noChangeShapeType="1"/>
            </p:cNvSpPr>
            <p:nvPr/>
          </p:nvSpPr>
          <p:spPr bwMode="auto">
            <a:xfrm>
              <a:off x="1920" y="1920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Text Box 73"/>
            <p:cNvSpPr txBox="1">
              <a:spLocks noChangeArrowheads="1"/>
            </p:cNvSpPr>
            <p:nvPr/>
          </p:nvSpPr>
          <p:spPr bwMode="auto">
            <a:xfrm>
              <a:off x="1920" y="175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1045" name="Line 74"/>
          <p:cNvSpPr>
            <a:spLocks noChangeShapeType="1"/>
          </p:cNvSpPr>
          <p:nvPr/>
        </p:nvSpPr>
        <p:spPr bwMode="auto">
          <a:xfrm>
            <a:off x="4752975" y="16097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9259" name="Line 75"/>
          <p:cNvSpPr>
            <a:spLocks noChangeShapeType="1"/>
          </p:cNvSpPr>
          <p:nvPr/>
        </p:nvSpPr>
        <p:spPr bwMode="auto">
          <a:xfrm flipV="1">
            <a:off x="2497138" y="4645025"/>
            <a:ext cx="246062" cy="536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49260" name="Object 76"/>
          <p:cNvGraphicFramePr>
            <a:graphicFrameLocks noChangeAspect="1"/>
          </p:cNvGraphicFramePr>
          <p:nvPr/>
        </p:nvGraphicFramePr>
        <p:xfrm>
          <a:off x="3622675" y="3986213"/>
          <a:ext cx="644525" cy="663575"/>
        </p:xfrm>
        <a:graphic>
          <a:graphicData uri="http://schemas.openxmlformats.org/presentationml/2006/ole">
            <p:oleObj spid="_x0000_s1030" name="Equation" r:id="rId9" imgW="419040" imgH="431640" progId="Equation.DSMT4">
              <p:embed/>
            </p:oleObj>
          </a:graphicData>
        </a:graphic>
      </p:graphicFrame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2781300" y="4568825"/>
            <a:ext cx="506413" cy="444500"/>
            <a:chOff x="1752" y="2878"/>
            <a:chExt cx="319" cy="280"/>
          </a:xfrm>
        </p:grpSpPr>
        <p:sp>
          <p:nvSpPr>
            <p:cNvPr id="1080" name="Line 78"/>
            <p:cNvSpPr>
              <a:spLocks noChangeShapeType="1"/>
            </p:cNvSpPr>
            <p:nvPr/>
          </p:nvSpPr>
          <p:spPr bwMode="auto">
            <a:xfrm flipH="1">
              <a:off x="1863" y="2878"/>
              <a:ext cx="208" cy="2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Text Box 79"/>
            <p:cNvSpPr txBox="1">
              <a:spLocks noChangeArrowheads="1"/>
            </p:cNvSpPr>
            <p:nvPr/>
          </p:nvSpPr>
          <p:spPr bwMode="auto">
            <a:xfrm>
              <a:off x="1752" y="2904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-3</a:t>
              </a: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3962400" y="4343400"/>
            <a:ext cx="354013" cy="412750"/>
            <a:chOff x="2496" y="2736"/>
            <a:chExt cx="223" cy="260"/>
          </a:xfrm>
        </p:grpSpPr>
        <p:sp>
          <p:nvSpPr>
            <p:cNvPr id="1078" name="Line 81"/>
            <p:cNvSpPr>
              <a:spLocks noChangeShapeType="1"/>
            </p:cNvSpPr>
            <p:nvPr/>
          </p:nvSpPr>
          <p:spPr bwMode="auto">
            <a:xfrm>
              <a:off x="2544" y="2736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Text Box 82"/>
            <p:cNvSpPr txBox="1">
              <a:spLocks noChangeArrowheads="1"/>
            </p:cNvSpPr>
            <p:nvPr/>
          </p:nvSpPr>
          <p:spPr bwMode="auto">
            <a:xfrm>
              <a:off x="2496" y="2784"/>
              <a:ext cx="2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-3</a:t>
              </a:r>
            </a:p>
          </p:txBody>
        </p:sp>
      </p:grpSp>
      <p:grpSp>
        <p:nvGrpSpPr>
          <p:cNvPr id="9" name="Group 83"/>
          <p:cNvGrpSpPr>
            <a:grpSpLocks/>
          </p:cNvGrpSpPr>
          <p:nvPr/>
        </p:nvGrpSpPr>
        <p:grpSpPr bwMode="auto">
          <a:xfrm>
            <a:off x="3276600" y="4191000"/>
            <a:ext cx="381000" cy="381000"/>
            <a:chOff x="4464" y="1296"/>
            <a:chExt cx="288" cy="288"/>
          </a:xfrm>
        </p:grpSpPr>
        <p:sp>
          <p:nvSpPr>
            <p:cNvPr id="1076" name="Line 84"/>
            <p:cNvSpPr>
              <a:spLocks noChangeShapeType="1"/>
            </p:cNvSpPr>
            <p:nvPr/>
          </p:nvSpPr>
          <p:spPr bwMode="auto">
            <a:xfrm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Line 85"/>
            <p:cNvSpPr>
              <a:spLocks noChangeShapeType="1"/>
            </p:cNvSpPr>
            <p:nvPr/>
          </p:nvSpPr>
          <p:spPr bwMode="auto">
            <a:xfrm flipH="1"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3657600" y="3505200"/>
            <a:ext cx="609600" cy="457200"/>
            <a:chOff x="2304" y="2208"/>
            <a:chExt cx="384" cy="288"/>
          </a:xfrm>
        </p:grpSpPr>
        <p:sp>
          <p:nvSpPr>
            <p:cNvPr id="1075" name="Line 87"/>
            <p:cNvSpPr>
              <a:spLocks noChangeShapeType="1"/>
            </p:cNvSpPr>
            <p:nvPr/>
          </p:nvSpPr>
          <p:spPr bwMode="auto">
            <a:xfrm flipH="1">
              <a:off x="2304" y="2208"/>
              <a:ext cx="0" cy="28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7" name="Object 88"/>
            <p:cNvGraphicFramePr>
              <a:graphicFrameLocks noChangeAspect="1"/>
            </p:cNvGraphicFramePr>
            <p:nvPr/>
          </p:nvGraphicFramePr>
          <p:xfrm>
            <a:off x="2331" y="2324"/>
            <a:ext cx="357" cy="172"/>
          </p:xfrm>
          <a:graphic>
            <a:graphicData uri="http://schemas.openxmlformats.org/presentationml/2006/ole">
              <p:oleObj spid="_x0000_s1037" name="Equation" r:id="rId10" imgW="368280" imgH="177480" progId="Equation.3">
                <p:embed/>
              </p:oleObj>
            </a:graphicData>
          </a:graphic>
        </p:graphicFrame>
      </p:grp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3744913" y="2692400"/>
            <a:ext cx="817562" cy="512763"/>
            <a:chOff x="2359" y="1696"/>
            <a:chExt cx="515" cy="323"/>
          </a:xfrm>
        </p:grpSpPr>
        <p:sp>
          <p:nvSpPr>
            <p:cNvPr id="1074" name="Line 90"/>
            <p:cNvSpPr>
              <a:spLocks noChangeShapeType="1"/>
            </p:cNvSpPr>
            <p:nvPr/>
          </p:nvSpPr>
          <p:spPr bwMode="auto">
            <a:xfrm flipH="1">
              <a:off x="2359" y="1696"/>
              <a:ext cx="457" cy="1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6" name="Object 91"/>
            <p:cNvGraphicFramePr>
              <a:graphicFrameLocks noChangeAspect="1"/>
            </p:cNvGraphicFramePr>
            <p:nvPr/>
          </p:nvGraphicFramePr>
          <p:xfrm>
            <a:off x="2491" y="1835"/>
            <a:ext cx="383" cy="184"/>
          </p:xfrm>
          <a:graphic>
            <a:graphicData uri="http://schemas.openxmlformats.org/presentationml/2006/ole">
              <p:oleObj spid="_x0000_s1036" name="Equation" r:id="rId11" imgW="368280" imgH="177480" progId="Equation.3">
                <p:embed/>
              </p:oleObj>
            </a:graphicData>
          </a:graphic>
        </p:graphicFrame>
      </p:grp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4038600" y="2438400"/>
            <a:ext cx="285750" cy="400050"/>
            <a:chOff x="2688" y="1424"/>
            <a:chExt cx="180" cy="252"/>
          </a:xfrm>
        </p:grpSpPr>
        <p:sp>
          <p:nvSpPr>
            <p:cNvPr id="1072" name="Text Box 93"/>
            <p:cNvSpPr txBox="1">
              <a:spLocks noChangeArrowheads="1"/>
            </p:cNvSpPr>
            <p:nvPr/>
          </p:nvSpPr>
          <p:spPr bwMode="auto">
            <a:xfrm>
              <a:off x="2688" y="146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73" name="Line 94"/>
            <p:cNvSpPr>
              <a:spLocks noChangeShapeType="1"/>
            </p:cNvSpPr>
            <p:nvPr/>
          </p:nvSpPr>
          <p:spPr bwMode="auto">
            <a:xfrm>
              <a:off x="2704" y="1424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49279" name="Object 95"/>
          <p:cNvGraphicFramePr>
            <a:graphicFrameLocks noChangeAspect="1"/>
          </p:cNvGraphicFramePr>
          <p:nvPr/>
        </p:nvGraphicFramePr>
        <p:xfrm>
          <a:off x="6172200" y="2741613"/>
          <a:ext cx="762000" cy="623887"/>
        </p:xfrm>
        <a:graphic>
          <a:graphicData uri="http://schemas.openxmlformats.org/presentationml/2006/ole">
            <p:oleObj spid="_x0000_s1031" name="Equation" r:id="rId12" imgW="495000" imgH="406080" progId="Equation.DSMT4">
              <p:embed/>
            </p:oleObj>
          </a:graphicData>
        </a:graphic>
      </p:graphicFrame>
      <p:graphicFrame>
        <p:nvGraphicFramePr>
          <p:cNvPr id="349280" name="Object 96"/>
          <p:cNvGraphicFramePr>
            <a:graphicFrameLocks noChangeAspect="1"/>
          </p:cNvGraphicFramePr>
          <p:nvPr/>
        </p:nvGraphicFramePr>
        <p:xfrm>
          <a:off x="4876800" y="4025900"/>
          <a:ext cx="762000" cy="623888"/>
        </p:xfrm>
        <a:graphic>
          <a:graphicData uri="http://schemas.openxmlformats.org/presentationml/2006/ole">
            <p:oleObj spid="_x0000_s1032" name="Equation" r:id="rId13" imgW="495000" imgH="406080" progId="Equation.DSMT4">
              <p:embed/>
            </p:oleObj>
          </a:graphicData>
        </a:graphic>
      </p:graphicFrame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5156200" y="4505325"/>
            <a:ext cx="588963" cy="685800"/>
            <a:chOff x="3248" y="2838"/>
            <a:chExt cx="371" cy="432"/>
          </a:xfrm>
        </p:grpSpPr>
        <p:sp>
          <p:nvSpPr>
            <p:cNvPr id="1069" name="Line 98"/>
            <p:cNvSpPr>
              <a:spLocks noChangeShapeType="1"/>
            </p:cNvSpPr>
            <p:nvPr/>
          </p:nvSpPr>
          <p:spPr bwMode="auto">
            <a:xfrm flipH="1">
              <a:off x="3331" y="2838"/>
              <a:ext cx="288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Line 99"/>
            <p:cNvSpPr>
              <a:spLocks noChangeShapeType="1"/>
            </p:cNvSpPr>
            <p:nvPr/>
          </p:nvSpPr>
          <p:spPr bwMode="auto">
            <a:xfrm flipH="1">
              <a:off x="3323" y="2886"/>
              <a:ext cx="200" cy="3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Text Box 100"/>
            <p:cNvSpPr txBox="1">
              <a:spLocks noChangeArrowheads="1"/>
            </p:cNvSpPr>
            <p:nvPr/>
          </p:nvSpPr>
          <p:spPr bwMode="auto">
            <a:xfrm>
              <a:off x="3248" y="294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4" name="Group 101"/>
          <p:cNvGrpSpPr>
            <a:grpSpLocks/>
          </p:cNvGrpSpPr>
          <p:nvPr/>
        </p:nvGrpSpPr>
        <p:grpSpPr bwMode="auto">
          <a:xfrm>
            <a:off x="5167313" y="3438525"/>
            <a:ext cx="666750" cy="596900"/>
            <a:chOff x="3255" y="2166"/>
            <a:chExt cx="420" cy="376"/>
          </a:xfrm>
        </p:grpSpPr>
        <p:sp>
          <p:nvSpPr>
            <p:cNvPr id="1068" name="Line 102"/>
            <p:cNvSpPr>
              <a:spLocks noChangeShapeType="1"/>
            </p:cNvSpPr>
            <p:nvPr/>
          </p:nvSpPr>
          <p:spPr bwMode="auto">
            <a:xfrm flipH="1">
              <a:off x="3587" y="2166"/>
              <a:ext cx="88" cy="37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5" name="Object 103"/>
            <p:cNvGraphicFramePr>
              <a:graphicFrameLocks noChangeAspect="1"/>
            </p:cNvGraphicFramePr>
            <p:nvPr/>
          </p:nvGraphicFramePr>
          <p:xfrm>
            <a:off x="3255" y="2307"/>
            <a:ext cx="354" cy="189"/>
          </p:xfrm>
          <a:graphic>
            <a:graphicData uri="http://schemas.openxmlformats.org/presentationml/2006/ole">
              <p:oleObj spid="_x0000_s1035" name="Equation" r:id="rId14" imgW="380880" imgH="203040" progId="Equation.3">
                <p:embed/>
              </p:oleObj>
            </a:graphicData>
          </a:graphic>
        </p:graphicFrame>
      </p:grpSp>
      <p:grpSp>
        <p:nvGrpSpPr>
          <p:cNvPr id="15" name="Group 104"/>
          <p:cNvGrpSpPr>
            <a:grpSpLocks/>
          </p:cNvGrpSpPr>
          <p:nvPr/>
        </p:nvGrpSpPr>
        <p:grpSpPr bwMode="auto">
          <a:xfrm>
            <a:off x="6667500" y="2578100"/>
            <a:ext cx="285750" cy="419100"/>
            <a:chOff x="4200" y="1624"/>
            <a:chExt cx="180" cy="264"/>
          </a:xfrm>
        </p:grpSpPr>
        <p:sp>
          <p:nvSpPr>
            <p:cNvPr id="1066" name="Line 105"/>
            <p:cNvSpPr>
              <a:spLocks noChangeShapeType="1"/>
            </p:cNvSpPr>
            <p:nvPr/>
          </p:nvSpPr>
          <p:spPr bwMode="auto">
            <a:xfrm>
              <a:off x="4224" y="1792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Text Box 106"/>
            <p:cNvSpPr txBox="1">
              <a:spLocks noChangeArrowheads="1"/>
            </p:cNvSpPr>
            <p:nvPr/>
          </p:nvSpPr>
          <p:spPr bwMode="auto">
            <a:xfrm>
              <a:off x="4200" y="162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grpSp>
        <p:nvGrpSpPr>
          <p:cNvPr id="16" name="Group 107"/>
          <p:cNvGrpSpPr>
            <a:grpSpLocks/>
          </p:cNvGrpSpPr>
          <p:nvPr/>
        </p:nvGrpSpPr>
        <p:grpSpPr bwMode="auto">
          <a:xfrm>
            <a:off x="5867400" y="3009900"/>
            <a:ext cx="381000" cy="381000"/>
            <a:chOff x="4464" y="1296"/>
            <a:chExt cx="288" cy="288"/>
          </a:xfrm>
        </p:grpSpPr>
        <p:sp>
          <p:nvSpPr>
            <p:cNvPr id="1064" name="Line 108"/>
            <p:cNvSpPr>
              <a:spLocks noChangeShapeType="1"/>
            </p:cNvSpPr>
            <p:nvPr/>
          </p:nvSpPr>
          <p:spPr bwMode="auto">
            <a:xfrm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Line 109"/>
            <p:cNvSpPr>
              <a:spLocks noChangeShapeType="1"/>
            </p:cNvSpPr>
            <p:nvPr/>
          </p:nvSpPr>
          <p:spPr bwMode="auto">
            <a:xfrm flipH="1"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10"/>
          <p:cNvGrpSpPr>
            <a:grpSpLocks/>
          </p:cNvGrpSpPr>
          <p:nvPr/>
        </p:nvGrpSpPr>
        <p:grpSpPr bwMode="auto">
          <a:xfrm>
            <a:off x="4922838" y="2667000"/>
            <a:ext cx="830262" cy="488950"/>
            <a:chOff x="3101" y="1680"/>
            <a:chExt cx="523" cy="308"/>
          </a:xfrm>
        </p:grpSpPr>
        <p:sp>
          <p:nvSpPr>
            <p:cNvPr id="1063" name="Line 111"/>
            <p:cNvSpPr>
              <a:spLocks noChangeShapeType="1"/>
            </p:cNvSpPr>
            <p:nvPr/>
          </p:nvSpPr>
          <p:spPr bwMode="auto">
            <a:xfrm>
              <a:off x="3152" y="1680"/>
              <a:ext cx="472" cy="24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" name="Object 112"/>
            <p:cNvGraphicFramePr>
              <a:graphicFrameLocks noChangeAspect="1"/>
            </p:cNvGraphicFramePr>
            <p:nvPr/>
          </p:nvGraphicFramePr>
          <p:xfrm>
            <a:off x="3101" y="1799"/>
            <a:ext cx="356" cy="189"/>
          </p:xfrm>
          <a:graphic>
            <a:graphicData uri="http://schemas.openxmlformats.org/presentationml/2006/ole">
              <p:oleObj spid="_x0000_s1034" name="Equation" r:id="rId15" imgW="380880" imgH="203040" progId="Equation.3">
                <p:embed/>
              </p:oleObj>
            </a:graphicData>
          </a:graphic>
        </p:graphicFrame>
      </p:grpSp>
      <p:grpSp>
        <p:nvGrpSpPr>
          <p:cNvPr id="18" name="Group 113"/>
          <p:cNvGrpSpPr>
            <a:grpSpLocks/>
          </p:cNvGrpSpPr>
          <p:nvPr/>
        </p:nvGrpSpPr>
        <p:grpSpPr bwMode="auto">
          <a:xfrm>
            <a:off x="3962400" y="1676400"/>
            <a:ext cx="612775" cy="419100"/>
            <a:chOff x="2560" y="1054"/>
            <a:chExt cx="386" cy="264"/>
          </a:xfrm>
        </p:grpSpPr>
        <p:sp>
          <p:nvSpPr>
            <p:cNvPr id="1062" name="Line 114"/>
            <p:cNvSpPr>
              <a:spLocks noChangeShapeType="1"/>
            </p:cNvSpPr>
            <p:nvPr/>
          </p:nvSpPr>
          <p:spPr bwMode="auto">
            <a:xfrm>
              <a:off x="2946" y="1054"/>
              <a:ext cx="0" cy="2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3" name="Object 115"/>
            <p:cNvGraphicFramePr>
              <a:graphicFrameLocks noChangeAspect="1"/>
            </p:cNvGraphicFramePr>
            <p:nvPr/>
          </p:nvGraphicFramePr>
          <p:xfrm>
            <a:off x="2560" y="1115"/>
            <a:ext cx="369" cy="197"/>
          </p:xfrm>
          <a:graphic>
            <a:graphicData uri="http://schemas.openxmlformats.org/presentationml/2006/ole">
              <p:oleObj spid="_x0000_s1033" name="Equation" r:id="rId16" imgW="380880" imgH="203040" progId="Equation.3">
                <p:embed/>
              </p:oleObj>
            </a:graphicData>
          </a:graphic>
        </p:graphicFrame>
      </p:grpSp>
      <p:grpSp>
        <p:nvGrpSpPr>
          <p:cNvPr id="19" name="Group 116"/>
          <p:cNvGrpSpPr>
            <a:grpSpLocks/>
          </p:cNvGrpSpPr>
          <p:nvPr/>
        </p:nvGrpSpPr>
        <p:grpSpPr bwMode="auto">
          <a:xfrm>
            <a:off x="4356100" y="952500"/>
            <a:ext cx="285750" cy="419100"/>
            <a:chOff x="2744" y="600"/>
            <a:chExt cx="180" cy="264"/>
          </a:xfrm>
        </p:grpSpPr>
        <p:sp>
          <p:nvSpPr>
            <p:cNvPr id="1060" name="Line 117"/>
            <p:cNvSpPr>
              <a:spLocks noChangeShapeType="1"/>
            </p:cNvSpPr>
            <p:nvPr/>
          </p:nvSpPr>
          <p:spPr bwMode="auto">
            <a:xfrm>
              <a:off x="2752" y="768"/>
              <a:ext cx="144" cy="9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Text Box 118"/>
            <p:cNvSpPr txBox="1">
              <a:spLocks noChangeArrowheads="1"/>
            </p:cNvSpPr>
            <p:nvPr/>
          </p:nvSpPr>
          <p:spPr bwMode="auto">
            <a:xfrm>
              <a:off x="2744" y="60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05400" y="762000"/>
            <a:ext cx="3124200" cy="609600"/>
          </a:xfrm>
        </p:spPr>
        <p:txBody>
          <a:bodyPr lIns="90487" tIns="44450" rIns="90487" bIns="44450"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Final tree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1700213" y="5637213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0</a:t>
            </a:r>
          </a:p>
        </p:txBody>
      </p:sp>
      <p:sp>
        <p:nvSpPr>
          <p:cNvPr id="2059" name="AutoShape 4"/>
          <p:cNvSpPr>
            <a:spLocks noChangeArrowheads="1"/>
          </p:cNvSpPr>
          <p:nvPr/>
        </p:nvSpPr>
        <p:spPr bwMode="auto">
          <a:xfrm>
            <a:off x="3300413" y="30575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0" name="AutoShape 5"/>
          <p:cNvSpPr>
            <a:spLocks noChangeArrowheads="1"/>
          </p:cNvSpPr>
          <p:nvPr/>
        </p:nvSpPr>
        <p:spPr bwMode="auto">
          <a:xfrm flipV="1">
            <a:off x="2614613" y="4276725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1" name="AutoShape 6"/>
          <p:cNvSpPr>
            <a:spLocks noChangeArrowheads="1"/>
          </p:cNvSpPr>
          <p:nvPr/>
        </p:nvSpPr>
        <p:spPr bwMode="auto">
          <a:xfrm flipV="1">
            <a:off x="3376613" y="4276725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2" name="AutoShape 7"/>
          <p:cNvSpPr>
            <a:spLocks noChangeArrowheads="1"/>
          </p:cNvSpPr>
          <p:nvPr/>
        </p:nvSpPr>
        <p:spPr bwMode="auto">
          <a:xfrm>
            <a:off x="337661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3" name="AutoShape 8"/>
          <p:cNvSpPr>
            <a:spLocks noChangeArrowheads="1"/>
          </p:cNvSpPr>
          <p:nvPr/>
        </p:nvSpPr>
        <p:spPr bwMode="auto">
          <a:xfrm>
            <a:off x="2843213" y="51911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4" name="AutoShape 9"/>
          <p:cNvSpPr>
            <a:spLocks noChangeArrowheads="1"/>
          </p:cNvSpPr>
          <p:nvPr/>
        </p:nvSpPr>
        <p:spPr bwMode="auto">
          <a:xfrm>
            <a:off x="2309813" y="51911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 </a:t>
            </a:r>
          </a:p>
        </p:txBody>
      </p:sp>
      <p:sp>
        <p:nvSpPr>
          <p:cNvPr id="2065" name="AutoShape 10"/>
          <p:cNvSpPr>
            <a:spLocks noChangeArrowheads="1"/>
          </p:cNvSpPr>
          <p:nvPr/>
        </p:nvSpPr>
        <p:spPr bwMode="auto">
          <a:xfrm>
            <a:off x="1776413" y="51911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66" name="Line 11"/>
          <p:cNvSpPr>
            <a:spLocks noChangeShapeType="1"/>
          </p:cNvSpPr>
          <p:nvPr/>
        </p:nvSpPr>
        <p:spPr bwMode="auto">
          <a:xfrm flipH="1">
            <a:off x="1852613" y="4505325"/>
            <a:ext cx="838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2"/>
          <p:cNvSpPr>
            <a:spLocks noChangeShapeType="1"/>
          </p:cNvSpPr>
          <p:nvPr/>
        </p:nvSpPr>
        <p:spPr bwMode="auto">
          <a:xfrm flipH="1">
            <a:off x="2386013" y="4505325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13"/>
          <p:cNvSpPr>
            <a:spLocks noChangeShapeType="1"/>
          </p:cNvSpPr>
          <p:nvPr/>
        </p:nvSpPr>
        <p:spPr bwMode="auto">
          <a:xfrm flipH="1">
            <a:off x="2919413" y="4505325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4"/>
          <p:cNvSpPr>
            <a:spLocks noChangeShapeType="1"/>
          </p:cNvSpPr>
          <p:nvPr/>
        </p:nvSpPr>
        <p:spPr bwMode="auto">
          <a:xfrm>
            <a:off x="3452813" y="45053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5"/>
          <p:cNvSpPr>
            <a:spLocks noChangeShapeType="1"/>
          </p:cNvSpPr>
          <p:nvPr/>
        </p:nvSpPr>
        <p:spPr bwMode="auto">
          <a:xfrm flipH="1">
            <a:off x="2690813" y="3362325"/>
            <a:ext cx="609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6"/>
          <p:cNvSpPr>
            <a:spLocks noChangeShapeType="1"/>
          </p:cNvSpPr>
          <p:nvPr/>
        </p:nvSpPr>
        <p:spPr bwMode="auto">
          <a:xfrm>
            <a:off x="3529013" y="3362325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17"/>
          <p:cNvSpPr>
            <a:spLocks noChangeShapeType="1"/>
          </p:cNvSpPr>
          <p:nvPr/>
        </p:nvSpPr>
        <p:spPr bwMode="auto">
          <a:xfrm flipH="1">
            <a:off x="3376613" y="2438400"/>
            <a:ext cx="1347787" cy="619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18"/>
          <p:cNvSpPr>
            <a:spLocks noChangeShapeType="1"/>
          </p:cNvSpPr>
          <p:nvPr/>
        </p:nvSpPr>
        <p:spPr bwMode="auto">
          <a:xfrm>
            <a:off x="4800600" y="2438400"/>
            <a:ext cx="1295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Text Box 19"/>
          <p:cNvSpPr txBox="1">
            <a:spLocks noChangeArrowheads="1"/>
          </p:cNvSpPr>
          <p:nvPr/>
        </p:nvSpPr>
        <p:spPr bwMode="auto">
          <a:xfrm>
            <a:off x="2203450" y="5638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5</a:t>
            </a:r>
          </a:p>
        </p:txBody>
      </p:sp>
      <p:sp>
        <p:nvSpPr>
          <p:cNvPr id="2075" name="Text Box 20"/>
          <p:cNvSpPr txBox="1">
            <a:spLocks noChangeArrowheads="1"/>
          </p:cNvSpPr>
          <p:nvPr/>
        </p:nvSpPr>
        <p:spPr bwMode="auto">
          <a:xfrm>
            <a:off x="2743200" y="56388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-3</a:t>
            </a:r>
          </a:p>
        </p:txBody>
      </p:sp>
      <p:sp>
        <p:nvSpPr>
          <p:cNvPr id="2076" name="Text Box 21"/>
          <p:cNvSpPr txBox="1">
            <a:spLocks noChangeArrowheads="1"/>
          </p:cNvSpPr>
          <p:nvPr/>
        </p:nvSpPr>
        <p:spPr bwMode="auto">
          <a:xfrm>
            <a:off x="3276600" y="5638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3</a:t>
            </a:r>
          </a:p>
        </p:txBody>
      </p:sp>
      <p:sp>
        <p:nvSpPr>
          <p:cNvPr id="2077" name="AutoShape 22"/>
          <p:cNvSpPr>
            <a:spLocks noChangeArrowheads="1"/>
          </p:cNvSpPr>
          <p:nvPr/>
        </p:nvSpPr>
        <p:spPr bwMode="auto">
          <a:xfrm>
            <a:off x="5973763" y="30575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78" name="AutoShape 23"/>
          <p:cNvSpPr>
            <a:spLocks noChangeArrowheads="1"/>
          </p:cNvSpPr>
          <p:nvPr/>
        </p:nvSpPr>
        <p:spPr bwMode="auto">
          <a:xfrm flipV="1">
            <a:off x="5668963" y="4276725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79" name="AutoShape 24"/>
          <p:cNvSpPr>
            <a:spLocks noChangeArrowheads="1"/>
          </p:cNvSpPr>
          <p:nvPr/>
        </p:nvSpPr>
        <p:spPr bwMode="auto">
          <a:xfrm flipV="1">
            <a:off x="6202363" y="4276725"/>
            <a:ext cx="2286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0" name="AutoShape 25"/>
          <p:cNvSpPr>
            <a:spLocks noChangeArrowheads="1"/>
          </p:cNvSpPr>
          <p:nvPr/>
        </p:nvSpPr>
        <p:spPr bwMode="auto">
          <a:xfrm flipV="1">
            <a:off x="7497763" y="4276725"/>
            <a:ext cx="2286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1" name="AutoShape 26"/>
          <p:cNvSpPr>
            <a:spLocks noChangeArrowheads="1"/>
          </p:cNvSpPr>
          <p:nvPr/>
        </p:nvSpPr>
        <p:spPr bwMode="auto">
          <a:xfrm>
            <a:off x="780256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082" name="AutoShape 27"/>
          <p:cNvSpPr>
            <a:spLocks noChangeArrowheads="1"/>
          </p:cNvSpPr>
          <p:nvPr/>
        </p:nvSpPr>
        <p:spPr bwMode="auto">
          <a:xfrm>
            <a:off x="726916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3" name="AutoShape 28"/>
          <p:cNvSpPr>
            <a:spLocks noChangeArrowheads="1"/>
          </p:cNvSpPr>
          <p:nvPr/>
        </p:nvSpPr>
        <p:spPr bwMode="auto">
          <a:xfrm>
            <a:off x="673576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4" name="AutoShape 29"/>
          <p:cNvSpPr>
            <a:spLocks noChangeArrowheads="1"/>
          </p:cNvSpPr>
          <p:nvPr/>
        </p:nvSpPr>
        <p:spPr bwMode="auto">
          <a:xfrm>
            <a:off x="620236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5" name="AutoShape 30"/>
          <p:cNvSpPr>
            <a:spLocks noChangeArrowheads="1"/>
          </p:cNvSpPr>
          <p:nvPr/>
        </p:nvSpPr>
        <p:spPr bwMode="auto">
          <a:xfrm>
            <a:off x="5668963" y="5191125"/>
            <a:ext cx="228600" cy="304800"/>
          </a:xfrm>
          <a:prstGeom prst="triangle">
            <a:avLst>
              <a:gd name="adj" fmla="val 44306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6" name="AutoShape 31"/>
          <p:cNvSpPr>
            <a:spLocks noChangeArrowheads="1"/>
          </p:cNvSpPr>
          <p:nvPr/>
        </p:nvSpPr>
        <p:spPr bwMode="auto">
          <a:xfrm>
            <a:off x="5135563" y="51911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087" name="Line 32"/>
          <p:cNvSpPr>
            <a:spLocks noChangeShapeType="1"/>
          </p:cNvSpPr>
          <p:nvPr/>
        </p:nvSpPr>
        <p:spPr bwMode="auto">
          <a:xfrm flipH="1">
            <a:off x="5287963" y="4505325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33"/>
          <p:cNvSpPr>
            <a:spLocks noChangeShapeType="1"/>
          </p:cNvSpPr>
          <p:nvPr/>
        </p:nvSpPr>
        <p:spPr bwMode="auto">
          <a:xfrm flipH="1">
            <a:off x="5745163" y="4505325"/>
            <a:ext cx="5334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34"/>
          <p:cNvSpPr>
            <a:spLocks noChangeShapeType="1"/>
          </p:cNvSpPr>
          <p:nvPr/>
        </p:nvSpPr>
        <p:spPr bwMode="auto">
          <a:xfrm>
            <a:off x="6278563" y="4505325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35"/>
          <p:cNvSpPr>
            <a:spLocks noChangeShapeType="1"/>
          </p:cNvSpPr>
          <p:nvPr/>
        </p:nvSpPr>
        <p:spPr bwMode="auto">
          <a:xfrm>
            <a:off x="6354763" y="4505325"/>
            <a:ext cx="4572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36"/>
          <p:cNvSpPr>
            <a:spLocks noChangeShapeType="1"/>
          </p:cNvSpPr>
          <p:nvPr/>
        </p:nvSpPr>
        <p:spPr bwMode="auto">
          <a:xfrm flipH="1">
            <a:off x="7345363" y="4505325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37"/>
          <p:cNvSpPr>
            <a:spLocks noChangeShapeType="1"/>
          </p:cNvSpPr>
          <p:nvPr/>
        </p:nvSpPr>
        <p:spPr bwMode="auto">
          <a:xfrm>
            <a:off x="7650163" y="4505325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38"/>
          <p:cNvSpPr>
            <a:spLocks noChangeShapeType="1"/>
          </p:cNvSpPr>
          <p:nvPr/>
        </p:nvSpPr>
        <p:spPr bwMode="auto">
          <a:xfrm flipH="1">
            <a:off x="5745163" y="3362325"/>
            <a:ext cx="228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39"/>
          <p:cNvSpPr>
            <a:spLocks noChangeShapeType="1"/>
          </p:cNvSpPr>
          <p:nvPr/>
        </p:nvSpPr>
        <p:spPr bwMode="auto">
          <a:xfrm>
            <a:off x="6126163" y="3362325"/>
            <a:ext cx="15240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40"/>
          <p:cNvSpPr>
            <a:spLocks noChangeShapeType="1"/>
          </p:cNvSpPr>
          <p:nvPr/>
        </p:nvSpPr>
        <p:spPr bwMode="auto">
          <a:xfrm>
            <a:off x="6202363" y="3362325"/>
            <a:ext cx="137160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Text Box 41"/>
          <p:cNvSpPr txBox="1">
            <a:spLocks noChangeArrowheads="1"/>
          </p:cNvSpPr>
          <p:nvPr/>
        </p:nvSpPr>
        <p:spPr bwMode="auto">
          <a:xfrm>
            <a:off x="5035550" y="563880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 3</a:t>
            </a:r>
          </a:p>
        </p:txBody>
      </p:sp>
      <p:sp>
        <p:nvSpPr>
          <p:cNvPr id="2097" name="Text Box 42"/>
          <p:cNvSpPr txBox="1">
            <a:spLocks noChangeArrowheads="1"/>
          </p:cNvSpPr>
          <p:nvPr/>
        </p:nvSpPr>
        <p:spPr bwMode="auto">
          <a:xfrm>
            <a:off x="5630863" y="5638800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-3</a:t>
            </a:r>
          </a:p>
        </p:txBody>
      </p:sp>
      <p:sp>
        <p:nvSpPr>
          <p:cNvPr id="2098" name="Text Box 43"/>
          <p:cNvSpPr txBox="1">
            <a:spLocks noChangeArrowheads="1"/>
          </p:cNvSpPr>
          <p:nvPr/>
        </p:nvSpPr>
        <p:spPr bwMode="auto">
          <a:xfrm>
            <a:off x="6178550" y="5638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0</a:t>
            </a:r>
          </a:p>
        </p:txBody>
      </p:sp>
      <p:sp>
        <p:nvSpPr>
          <p:cNvPr id="2099" name="Text Box 44"/>
          <p:cNvSpPr txBox="1">
            <a:spLocks noChangeArrowheads="1"/>
          </p:cNvSpPr>
          <p:nvPr/>
        </p:nvSpPr>
        <p:spPr bwMode="auto">
          <a:xfrm>
            <a:off x="6705600" y="5638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2</a:t>
            </a:r>
          </a:p>
        </p:txBody>
      </p:sp>
      <p:sp>
        <p:nvSpPr>
          <p:cNvPr id="2100" name="Text Box 45"/>
          <p:cNvSpPr txBox="1">
            <a:spLocks noChangeArrowheads="1"/>
          </p:cNvSpPr>
          <p:nvPr/>
        </p:nvSpPr>
        <p:spPr bwMode="auto">
          <a:xfrm>
            <a:off x="7239000" y="5638800"/>
            <a:ext cx="39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-2</a:t>
            </a:r>
          </a:p>
        </p:txBody>
      </p:sp>
      <p:sp>
        <p:nvSpPr>
          <p:cNvPr id="2101" name="Text Box 46"/>
          <p:cNvSpPr txBox="1">
            <a:spLocks noChangeArrowheads="1"/>
          </p:cNvSpPr>
          <p:nvPr/>
        </p:nvSpPr>
        <p:spPr bwMode="auto">
          <a:xfrm>
            <a:off x="7702550" y="563880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 3</a:t>
            </a:r>
          </a:p>
        </p:txBody>
      </p:sp>
      <p:sp>
        <p:nvSpPr>
          <p:cNvPr id="2102" name="Text Box 47"/>
          <p:cNvSpPr txBox="1">
            <a:spLocks noChangeArrowheads="1"/>
          </p:cNvSpPr>
          <p:nvPr/>
        </p:nvSpPr>
        <p:spPr bwMode="auto">
          <a:xfrm>
            <a:off x="762000" y="12192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max</a:t>
            </a:r>
          </a:p>
        </p:txBody>
      </p:sp>
      <p:sp>
        <p:nvSpPr>
          <p:cNvPr id="2103" name="Text Box 48"/>
          <p:cNvSpPr txBox="1">
            <a:spLocks noChangeArrowheads="1"/>
          </p:cNvSpPr>
          <p:nvPr/>
        </p:nvSpPr>
        <p:spPr bwMode="auto">
          <a:xfrm>
            <a:off x="762000" y="2803525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max</a:t>
            </a:r>
          </a:p>
        </p:txBody>
      </p:sp>
      <p:sp>
        <p:nvSpPr>
          <p:cNvPr id="2104" name="Text Box 49"/>
          <p:cNvSpPr txBox="1">
            <a:spLocks noChangeArrowheads="1"/>
          </p:cNvSpPr>
          <p:nvPr/>
        </p:nvSpPr>
        <p:spPr bwMode="auto">
          <a:xfrm>
            <a:off x="762000" y="5089525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max</a:t>
            </a:r>
          </a:p>
        </p:txBody>
      </p:sp>
      <p:sp>
        <p:nvSpPr>
          <p:cNvPr id="2105" name="Text Box 50"/>
          <p:cNvSpPr txBox="1">
            <a:spLocks noChangeArrowheads="1"/>
          </p:cNvSpPr>
          <p:nvPr/>
        </p:nvSpPr>
        <p:spPr bwMode="auto">
          <a:xfrm>
            <a:off x="762000" y="4114800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min</a:t>
            </a:r>
          </a:p>
        </p:txBody>
      </p:sp>
      <p:sp>
        <p:nvSpPr>
          <p:cNvPr id="2106" name="Text Box 51"/>
          <p:cNvSpPr txBox="1">
            <a:spLocks noChangeArrowheads="1"/>
          </p:cNvSpPr>
          <p:nvPr/>
        </p:nvSpPr>
        <p:spPr bwMode="auto">
          <a:xfrm>
            <a:off x="762000" y="2057400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min</a:t>
            </a:r>
          </a:p>
        </p:txBody>
      </p:sp>
      <p:sp>
        <p:nvSpPr>
          <p:cNvPr id="2107" name="AutoShape 52"/>
          <p:cNvSpPr>
            <a:spLocks noChangeArrowheads="1"/>
          </p:cNvSpPr>
          <p:nvPr/>
        </p:nvSpPr>
        <p:spPr bwMode="auto">
          <a:xfrm>
            <a:off x="4648200" y="1304925"/>
            <a:ext cx="228600" cy="304800"/>
          </a:xfrm>
          <a:prstGeom prst="triangle">
            <a:avLst>
              <a:gd name="adj" fmla="val 44306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108" name="AutoShape 53"/>
          <p:cNvSpPr>
            <a:spLocks noChangeArrowheads="1"/>
          </p:cNvSpPr>
          <p:nvPr/>
        </p:nvSpPr>
        <p:spPr bwMode="auto">
          <a:xfrm flipV="1">
            <a:off x="4648200" y="2219325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2109" name="Line 54"/>
          <p:cNvSpPr>
            <a:spLocks noChangeShapeType="1"/>
          </p:cNvSpPr>
          <p:nvPr/>
        </p:nvSpPr>
        <p:spPr bwMode="auto">
          <a:xfrm>
            <a:off x="4752975" y="1609725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55"/>
          <p:cNvGraphicFramePr>
            <a:graphicFrameLocks noChangeAspect="1"/>
          </p:cNvGraphicFramePr>
          <p:nvPr/>
        </p:nvGraphicFramePr>
        <p:xfrm>
          <a:off x="3921125" y="1265238"/>
          <a:ext cx="644525" cy="508000"/>
        </p:xfrm>
        <a:graphic>
          <a:graphicData uri="http://schemas.openxmlformats.org/presentationml/2006/ole">
            <p:oleObj spid="_x0000_s2050" name="Equation" r:id="rId4" imgW="419040" imgH="330120" progId="Equation.DSMT4">
              <p:embed/>
            </p:oleObj>
          </a:graphicData>
        </a:graphic>
      </p:graphicFrame>
      <p:graphicFrame>
        <p:nvGraphicFramePr>
          <p:cNvPr id="2051" name="Object 56"/>
          <p:cNvGraphicFramePr>
            <a:graphicFrameLocks noChangeAspect="1"/>
          </p:cNvGraphicFramePr>
          <p:nvPr/>
        </p:nvGraphicFramePr>
        <p:xfrm>
          <a:off x="3862388" y="2122488"/>
          <a:ext cx="762000" cy="468312"/>
        </p:xfrm>
        <a:graphic>
          <a:graphicData uri="http://schemas.openxmlformats.org/presentationml/2006/ole">
            <p:oleObj spid="_x0000_s2051" name="Equation" r:id="rId5" imgW="495000" imgH="304560" progId="Equation.3">
              <p:embed/>
            </p:oleObj>
          </a:graphicData>
        </a:graphic>
      </p:graphicFrame>
      <p:graphicFrame>
        <p:nvGraphicFramePr>
          <p:cNvPr id="2052" name="Object 57"/>
          <p:cNvGraphicFramePr>
            <a:graphicFrameLocks noChangeAspect="1"/>
          </p:cNvGraphicFramePr>
          <p:nvPr/>
        </p:nvGraphicFramePr>
        <p:xfrm>
          <a:off x="2573338" y="3017838"/>
          <a:ext cx="646112" cy="508000"/>
        </p:xfrm>
        <a:graphic>
          <a:graphicData uri="http://schemas.openxmlformats.org/presentationml/2006/ole">
            <p:oleObj spid="_x0000_s2052" name="Equation" r:id="rId6" imgW="419040" imgH="330120" progId="Equation.3">
              <p:embed/>
            </p:oleObj>
          </a:graphicData>
        </a:graphic>
      </p:graphicFrame>
      <p:graphicFrame>
        <p:nvGraphicFramePr>
          <p:cNvPr id="2053" name="Object 58"/>
          <p:cNvGraphicFramePr>
            <a:graphicFrameLocks noChangeAspect="1"/>
          </p:cNvGraphicFramePr>
          <p:nvPr/>
        </p:nvGraphicFramePr>
        <p:xfrm>
          <a:off x="1828800" y="4038600"/>
          <a:ext cx="762000" cy="468313"/>
        </p:xfrm>
        <a:graphic>
          <a:graphicData uri="http://schemas.openxmlformats.org/presentationml/2006/ole">
            <p:oleObj spid="_x0000_s2053" name="Equation" r:id="rId7" imgW="495000" imgH="304560" progId="Equation.3">
              <p:embed/>
            </p:oleObj>
          </a:graphicData>
        </a:graphic>
      </p:graphicFrame>
      <p:graphicFrame>
        <p:nvGraphicFramePr>
          <p:cNvPr id="2054" name="Object 59"/>
          <p:cNvGraphicFramePr>
            <a:graphicFrameLocks noChangeAspect="1"/>
          </p:cNvGraphicFramePr>
          <p:nvPr/>
        </p:nvGraphicFramePr>
        <p:xfrm>
          <a:off x="3621088" y="3911600"/>
          <a:ext cx="722312" cy="508000"/>
        </p:xfrm>
        <a:graphic>
          <a:graphicData uri="http://schemas.openxmlformats.org/presentationml/2006/ole">
            <p:oleObj spid="_x0000_s2054" name="Equation" r:id="rId8" imgW="469800" imgH="330120" progId="Equation.3">
              <p:embed/>
            </p:oleObj>
          </a:graphicData>
        </a:graphic>
      </p:graphicFrame>
      <p:sp>
        <p:nvSpPr>
          <p:cNvPr id="2110" name="Line 60"/>
          <p:cNvSpPr>
            <a:spLocks noChangeShapeType="1"/>
          </p:cNvSpPr>
          <p:nvPr/>
        </p:nvSpPr>
        <p:spPr bwMode="auto">
          <a:xfrm>
            <a:off x="4876800" y="1676400"/>
            <a:ext cx="1143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Line 61"/>
          <p:cNvSpPr>
            <a:spLocks noChangeShapeType="1"/>
          </p:cNvSpPr>
          <p:nvPr/>
        </p:nvSpPr>
        <p:spPr bwMode="auto">
          <a:xfrm>
            <a:off x="5181600" y="2286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12" name="Group 62"/>
          <p:cNvGrpSpPr>
            <a:grpSpLocks/>
          </p:cNvGrpSpPr>
          <p:nvPr/>
        </p:nvGrpSpPr>
        <p:grpSpPr bwMode="auto">
          <a:xfrm>
            <a:off x="3276600" y="4191000"/>
            <a:ext cx="381000" cy="381000"/>
            <a:chOff x="4464" y="1296"/>
            <a:chExt cx="288" cy="288"/>
          </a:xfrm>
        </p:grpSpPr>
        <p:sp>
          <p:nvSpPr>
            <p:cNvPr id="2117" name="Line 63"/>
            <p:cNvSpPr>
              <a:spLocks noChangeShapeType="1"/>
            </p:cNvSpPr>
            <p:nvPr/>
          </p:nvSpPr>
          <p:spPr bwMode="auto">
            <a:xfrm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Line 64"/>
            <p:cNvSpPr>
              <a:spLocks noChangeShapeType="1"/>
            </p:cNvSpPr>
            <p:nvPr/>
          </p:nvSpPr>
          <p:spPr bwMode="auto">
            <a:xfrm flipH="1"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5867400" y="3048000"/>
            <a:ext cx="381000" cy="381000"/>
            <a:chOff x="4464" y="1296"/>
            <a:chExt cx="288" cy="288"/>
          </a:xfrm>
        </p:grpSpPr>
        <p:sp>
          <p:nvSpPr>
            <p:cNvPr id="2115" name="Line 66"/>
            <p:cNvSpPr>
              <a:spLocks noChangeShapeType="1"/>
            </p:cNvSpPr>
            <p:nvPr/>
          </p:nvSpPr>
          <p:spPr bwMode="auto">
            <a:xfrm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Line 67"/>
            <p:cNvSpPr>
              <a:spLocks noChangeShapeType="1"/>
            </p:cNvSpPr>
            <p:nvPr/>
          </p:nvSpPr>
          <p:spPr bwMode="auto">
            <a:xfrm flipH="1">
              <a:off x="4464" y="129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055" name="Object 68"/>
          <p:cNvGraphicFramePr>
            <a:graphicFrameLocks noChangeAspect="1"/>
          </p:cNvGraphicFramePr>
          <p:nvPr/>
        </p:nvGraphicFramePr>
        <p:xfrm>
          <a:off x="6335713" y="2876550"/>
          <a:ext cx="585787" cy="508000"/>
        </p:xfrm>
        <a:graphic>
          <a:graphicData uri="http://schemas.openxmlformats.org/presentationml/2006/ole">
            <p:oleObj spid="_x0000_s2055" name="Equation" r:id="rId9" imgW="380880" imgH="330120" progId="Equation.3">
              <p:embed/>
            </p:oleObj>
          </a:graphicData>
        </a:graphic>
      </p:graphicFrame>
      <p:graphicFrame>
        <p:nvGraphicFramePr>
          <p:cNvPr id="2056" name="Object 69"/>
          <p:cNvGraphicFramePr>
            <a:graphicFrameLocks noChangeAspect="1"/>
          </p:cNvGraphicFramePr>
          <p:nvPr/>
        </p:nvGraphicFramePr>
        <p:xfrm>
          <a:off x="4876800" y="4038600"/>
          <a:ext cx="762000" cy="468313"/>
        </p:xfrm>
        <a:graphic>
          <a:graphicData uri="http://schemas.openxmlformats.org/presentationml/2006/ole">
            <p:oleObj spid="_x0000_s2056" name="Equation" r:id="rId10" imgW="495000" imgH="304560" progId="Equation.3">
              <p:embed/>
            </p:oleObj>
          </a:graphicData>
        </a:graphic>
      </p:graphicFrame>
      <p:sp>
        <p:nvSpPr>
          <p:cNvPr id="71" name="Rectangle 2"/>
          <p:cNvSpPr txBox="1">
            <a:spLocks noChangeArrowheads="1"/>
          </p:cNvSpPr>
          <p:nvPr/>
        </p:nvSpPr>
        <p:spPr bwMode="auto">
          <a:xfrm>
            <a:off x="-304800" y="76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600" b="1" kern="0" dirty="0">
                <a:latin typeface="+mj-lt"/>
                <a:ea typeface="+mj-ea"/>
                <a:cs typeface="+mj-cs"/>
              </a:rPr>
              <a:t>Example of Alpha-beta pruning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</a:rPr>
              <a:t>An example of Alpha-beta pruning</a:t>
            </a:r>
            <a:endParaRPr lang="en-US" sz="4000" b="1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7411" name="Rectangle 15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16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17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19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20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21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22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23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24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25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26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Rectangle 27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28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Rectangle 29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30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31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32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3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4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5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6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Rectangle 8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Rectangle 9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4" name="Rectangle 10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13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14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18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36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9" name="Rectangle 37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0" name="Rectangle 38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Rectangle 39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Rectangle 40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3" name="Rectangle 41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4" name="Rectangle 42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Rectangle 43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Rectangle 44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Rectangle 45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Rectangle 51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Rectangle 5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Rectangle 7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Rectangle 11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Rectangle 12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Rectangle 59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Rectangle 60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Rectangle 61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Rectangle 62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Rectangle 63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Rectangle 64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Rectangle 65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Rectangle 66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Rectangle 67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Rectangle 68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Line 70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67" name="Line 71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68" name="Line 74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69" name="Line 75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0" name="Line 77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1" name="Line 78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2" name="Line 80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3" name="Line 81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4" name="Line 83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5" name="Line 84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6" name="Line 86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7" name="Line 87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8" name="Line 89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79" name="Line 90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0" name="Line 9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1" name="Line 9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2" name="Line 95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3" name="Line 96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4" name="Line 98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5" name="Line 99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6" name="Line 100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7" name="Line 101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8" name="Line 102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89" name="Line 103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0" name="Line 104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1" name="Line 106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2" name="Line 107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3" name="Line 110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4" name="Line 111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5" name="Line 113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6" name="Line 114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7" name="Line 121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8" name="Line 122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99" name="Line 123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0" name="Line 124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1" name="Line 125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2" name="Line 126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3" name="Line 127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4" name="Line 128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5" name="Line 129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6" name="Line 130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7" name="Line 131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8" name="Line 132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09" name="Line 133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0" name="Line 134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1" name="Line 135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2" name="Rectangle 136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3" name="Rectangle 137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4" name="Rectangle 139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Rectangle 143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6" name="Line 145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7" name="Line 146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8" name="Line 147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19" name="Line 148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0" name="Line 149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1" name="Line 151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2" name="Line 152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3" name="Line 153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4" name="Line 15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5" name="Line 15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6" name="Line 15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7" name="Line 15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528" name="Text Box 15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529" name="Text Box 16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530" name="Text Box 16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7531" name="Text Box 16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7532" name="Text Box 16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533" name="Text Box 16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7534" name="Text Box 16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7535" name="Text Box 16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7536" name="Text Box 16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7537" name="Text Box 16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538" name="Text Box 16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7539" name="Text Box 17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7540" name="Text Box 17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7541" name="Text Box 17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542" name="Text Box 17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7543" name="Text Box 17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7544" name="Text Box 17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545" name="Text Box 17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7546" name="Text Box 17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7547" name="Text Box 17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7548" name="Text Box 17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549" name="Text Box 182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7550" name="Text Box 183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7551" name="Text Box 184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7552" name="Text Box 185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9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49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1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2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3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4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3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4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5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6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7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8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49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50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51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552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553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554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8555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556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557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8558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559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560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8561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562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563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8565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566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567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8568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569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8570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8571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8572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573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574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575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8576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577" name="Text Box 151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16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17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18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19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0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1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2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3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4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5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6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7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29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0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1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2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3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4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5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6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7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8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39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0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1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2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3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4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5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6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7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8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49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0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1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2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3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4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5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6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7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8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59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0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1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2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3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4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5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6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7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8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69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0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1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2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3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4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5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576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577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578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9579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580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581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9582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583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584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9585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586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587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588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9589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590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591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9592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593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19594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9595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19596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597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598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9599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19600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601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19602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3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5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6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7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8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49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0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1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2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3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4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5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6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7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8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59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0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1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2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3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4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5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6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7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8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69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0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1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2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3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4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5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6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7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8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79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0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1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2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3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4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89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0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1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2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3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4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5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6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7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8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99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600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0601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602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0603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0604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605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0606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0607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0608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0609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0610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0611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0612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0613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0614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615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0616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617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0618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619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0620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621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0622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0623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0624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625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0626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0627" name="Text Box 151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5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7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7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8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4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2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3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6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7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8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99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0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1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2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3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4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5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6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7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08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09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10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11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612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3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4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6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7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19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20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21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624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625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1627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628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1633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634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1635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1636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1637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638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639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1640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641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642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1643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1644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645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1646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1647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1648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649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1650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651" name="Text Box 151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Game Tree</a:t>
            </a:r>
          </a:p>
        </p:txBody>
      </p:sp>
      <p:grpSp>
        <p:nvGrpSpPr>
          <p:cNvPr id="6147" name="Group 174"/>
          <p:cNvGrpSpPr>
            <a:grpSpLocks/>
          </p:cNvGrpSpPr>
          <p:nvPr/>
        </p:nvGrpSpPr>
        <p:grpSpPr bwMode="auto">
          <a:xfrm>
            <a:off x="228600" y="1447800"/>
            <a:ext cx="6096000" cy="5029200"/>
            <a:chOff x="432" y="1008"/>
            <a:chExt cx="3840" cy="3168"/>
          </a:xfrm>
        </p:grpSpPr>
        <p:grpSp>
          <p:nvGrpSpPr>
            <p:cNvPr id="6157" name="Group 3"/>
            <p:cNvGrpSpPr>
              <a:grpSpLocks/>
            </p:cNvGrpSpPr>
            <p:nvPr/>
          </p:nvGrpSpPr>
          <p:grpSpPr bwMode="auto">
            <a:xfrm>
              <a:off x="1392" y="1008"/>
              <a:ext cx="2880" cy="3168"/>
              <a:chOff x="1392" y="912"/>
              <a:chExt cx="2880" cy="3168"/>
            </a:xfrm>
          </p:grpSpPr>
          <p:sp>
            <p:nvSpPr>
              <p:cNvPr id="6161" name="Rectangle 4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2" name="Rectangle 5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3" name="Line 6"/>
              <p:cNvSpPr>
                <a:spLocks noChangeShapeType="1"/>
              </p:cNvSpPr>
              <p:nvPr/>
            </p:nvSpPr>
            <p:spPr bwMode="auto">
              <a:xfrm>
                <a:off x="1872" y="398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4" name="Line 7"/>
              <p:cNvSpPr>
                <a:spLocks noChangeShapeType="1"/>
              </p:cNvSpPr>
              <p:nvPr/>
            </p:nvSpPr>
            <p:spPr bwMode="auto">
              <a:xfrm>
                <a:off x="1872" y="3888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5" name="Line 8"/>
              <p:cNvSpPr>
                <a:spLocks noChangeShapeType="1"/>
              </p:cNvSpPr>
              <p:nvPr/>
            </p:nvSpPr>
            <p:spPr bwMode="auto">
              <a:xfrm>
                <a:off x="1968" y="37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6" name="Line 9"/>
              <p:cNvSpPr>
                <a:spLocks noChangeShapeType="1"/>
              </p:cNvSpPr>
              <p:nvPr/>
            </p:nvSpPr>
            <p:spPr bwMode="auto">
              <a:xfrm>
                <a:off x="2064" y="37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7" name="Line 10"/>
              <p:cNvSpPr>
                <a:spLocks noChangeShapeType="1"/>
              </p:cNvSpPr>
              <p:nvPr/>
            </p:nvSpPr>
            <p:spPr bwMode="auto">
              <a:xfrm>
                <a:off x="1968" y="3888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8" name="Line 11"/>
              <p:cNvSpPr>
                <a:spLocks noChangeShapeType="1"/>
              </p:cNvSpPr>
              <p:nvPr/>
            </p:nvSpPr>
            <p:spPr bwMode="auto">
              <a:xfrm flipV="1">
                <a:off x="1968" y="3888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9" name="Oval 12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96" cy="96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Line 13"/>
              <p:cNvSpPr>
                <a:spLocks noChangeShapeType="1"/>
              </p:cNvSpPr>
              <p:nvPr/>
            </p:nvSpPr>
            <p:spPr bwMode="auto">
              <a:xfrm>
                <a:off x="2064" y="3792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1" name="Line 14"/>
              <p:cNvSpPr>
                <a:spLocks noChangeShapeType="1"/>
              </p:cNvSpPr>
              <p:nvPr/>
            </p:nvSpPr>
            <p:spPr bwMode="auto">
              <a:xfrm flipV="1">
                <a:off x="2064" y="3792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2" name="Line 15"/>
              <p:cNvSpPr>
                <a:spLocks noChangeShapeType="1"/>
              </p:cNvSpPr>
              <p:nvPr/>
            </p:nvSpPr>
            <p:spPr bwMode="auto">
              <a:xfrm>
                <a:off x="1872" y="398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3" name="Line 16"/>
              <p:cNvSpPr>
                <a:spLocks noChangeShapeType="1"/>
              </p:cNvSpPr>
              <p:nvPr/>
            </p:nvSpPr>
            <p:spPr bwMode="auto">
              <a:xfrm flipV="1">
                <a:off x="1872" y="398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4" name="Oval 17"/>
              <p:cNvSpPr>
                <a:spLocks noChangeArrowheads="1"/>
              </p:cNvSpPr>
              <p:nvPr/>
            </p:nvSpPr>
            <p:spPr bwMode="auto">
              <a:xfrm>
                <a:off x="1872" y="3888"/>
                <a:ext cx="96" cy="96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75" name="Group 18"/>
              <p:cNvGrpSpPr>
                <a:grpSpLocks/>
              </p:cNvGrpSpPr>
              <p:nvPr/>
            </p:nvGrpSpPr>
            <p:grpSpPr bwMode="auto">
              <a:xfrm>
                <a:off x="2784" y="912"/>
                <a:ext cx="288" cy="288"/>
                <a:chOff x="2304" y="1152"/>
                <a:chExt cx="288" cy="288"/>
              </a:xfrm>
            </p:grpSpPr>
            <p:sp>
              <p:nvSpPr>
                <p:cNvPr id="6320" name="Rectangle 19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288" cy="288"/>
                </a:xfrm>
                <a:prstGeom prst="rect">
                  <a:avLst/>
                </a:prstGeom>
                <a:solidFill>
                  <a:srgbClr val="E0FFC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21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134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22" name="Line 21"/>
                <p:cNvSpPr>
                  <a:spLocks noChangeShapeType="1"/>
                </p:cNvSpPr>
                <p:nvPr/>
              </p:nvSpPr>
              <p:spPr bwMode="auto">
                <a:xfrm>
                  <a:off x="2304" y="12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23" name="Line 22"/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324" name="Line 23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6" name="Group 24"/>
              <p:cNvGrpSpPr>
                <a:grpSpLocks/>
              </p:cNvGrpSpPr>
              <p:nvPr/>
            </p:nvGrpSpPr>
            <p:grpSpPr bwMode="auto">
              <a:xfrm>
                <a:off x="1632" y="1488"/>
                <a:ext cx="2640" cy="288"/>
                <a:chOff x="1632" y="1632"/>
                <a:chExt cx="2640" cy="288"/>
              </a:xfrm>
            </p:grpSpPr>
            <p:grpSp>
              <p:nvGrpSpPr>
                <p:cNvPr id="6290" name="Group 25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288" cy="288"/>
                  <a:chOff x="1248" y="1632"/>
                  <a:chExt cx="288" cy="288"/>
                </a:xfrm>
              </p:grpSpPr>
              <p:grpSp>
                <p:nvGrpSpPr>
                  <p:cNvPr id="6311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248" y="1632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631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248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31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4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91" name="Group 35"/>
                <p:cNvGrpSpPr>
                  <a:grpSpLocks/>
                </p:cNvGrpSpPr>
                <p:nvPr/>
              </p:nvGrpSpPr>
              <p:grpSpPr bwMode="auto">
                <a:xfrm>
                  <a:off x="3984" y="1632"/>
                  <a:ext cx="288" cy="288"/>
                  <a:chOff x="4320" y="1632"/>
                  <a:chExt cx="288" cy="288"/>
                </a:xfrm>
              </p:grpSpPr>
              <p:grpSp>
                <p:nvGrpSpPr>
                  <p:cNvPr id="630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4320" y="1632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6306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7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8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9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10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303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4416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304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5" name="Line 4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92" name="Group 45"/>
                <p:cNvGrpSpPr>
                  <a:grpSpLocks/>
                </p:cNvGrpSpPr>
                <p:nvPr/>
              </p:nvGrpSpPr>
              <p:grpSpPr bwMode="auto">
                <a:xfrm>
                  <a:off x="2784" y="1632"/>
                  <a:ext cx="288" cy="288"/>
                  <a:chOff x="2496" y="1536"/>
                  <a:chExt cx="288" cy="288"/>
                </a:xfrm>
              </p:grpSpPr>
              <p:grpSp>
                <p:nvGrpSpPr>
                  <p:cNvPr id="6293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2496" y="1536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6297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8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9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0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301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94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2592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95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96" name="Line 5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6177" name="Group 55"/>
              <p:cNvGrpSpPr>
                <a:grpSpLocks/>
              </p:cNvGrpSpPr>
              <p:nvPr/>
            </p:nvGrpSpPr>
            <p:grpSpPr bwMode="auto">
              <a:xfrm>
                <a:off x="2112" y="2064"/>
                <a:ext cx="1632" cy="288"/>
                <a:chOff x="2112" y="2208"/>
                <a:chExt cx="1632" cy="288"/>
              </a:xfrm>
            </p:grpSpPr>
            <p:grpSp>
              <p:nvGrpSpPr>
                <p:cNvPr id="6267" name="Group 56"/>
                <p:cNvGrpSpPr>
                  <a:grpSpLocks/>
                </p:cNvGrpSpPr>
                <p:nvPr/>
              </p:nvGrpSpPr>
              <p:grpSpPr bwMode="auto">
                <a:xfrm>
                  <a:off x="2112" y="2208"/>
                  <a:ext cx="288" cy="288"/>
                  <a:chOff x="2112" y="2064"/>
                  <a:chExt cx="288" cy="288"/>
                </a:xfrm>
              </p:grpSpPr>
              <p:grpSp>
                <p:nvGrpSpPr>
                  <p:cNvPr id="628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2112" y="2064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6285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E0FFC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6" name="Line 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7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8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9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8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2208" y="2160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83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84" name="Line 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8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064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268" name="Group 67"/>
                <p:cNvGrpSpPr>
                  <a:grpSpLocks/>
                </p:cNvGrpSpPr>
                <p:nvPr/>
              </p:nvGrpSpPr>
              <p:grpSpPr bwMode="auto">
                <a:xfrm>
                  <a:off x="3456" y="2208"/>
                  <a:ext cx="288" cy="288"/>
                  <a:chOff x="3072" y="2112"/>
                  <a:chExt cx="288" cy="288"/>
                </a:xfrm>
              </p:grpSpPr>
              <p:grpSp>
                <p:nvGrpSpPr>
                  <p:cNvPr id="6269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072" y="2112"/>
                    <a:ext cx="288" cy="288"/>
                    <a:chOff x="2496" y="1536"/>
                    <a:chExt cx="288" cy="288"/>
                  </a:xfrm>
                </p:grpSpPr>
                <p:grpSp>
                  <p:nvGrpSpPr>
                    <p:cNvPr id="6271" name="Group 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6" y="1536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75" name="Rectangl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E0FFC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76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77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78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79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72" name="Group 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1632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73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74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270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112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78" name="Group 79"/>
              <p:cNvGrpSpPr>
                <a:grpSpLocks/>
              </p:cNvGrpSpPr>
              <p:nvPr/>
            </p:nvGrpSpPr>
            <p:grpSpPr bwMode="auto">
              <a:xfrm>
                <a:off x="1392" y="2640"/>
                <a:ext cx="1728" cy="288"/>
                <a:chOff x="1392" y="2880"/>
                <a:chExt cx="1728" cy="288"/>
              </a:xfrm>
            </p:grpSpPr>
            <p:grpSp>
              <p:nvGrpSpPr>
                <p:cNvPr id="6207" name="Group 80"/>
                <p:cNvGrpSpPr>
                  <a:grpSpLocks/>
                </p:cNvGrpSpPr>
                <p:nvPr/>
              </p:nvGrpSpPr>
              <p:grpSpPr bwMode="auto">
                <a:xfrm>
                  <a:off x="1392" y="2880"/>
                  <a:ext cx="288" cy="288"/>
                  <a:chOff x="1536" y="2496"/>
                  <a:chExt cx="288" cy="288"/>
                </a:xfrm>
              </p:grpSpPr>
              <p:grpSp>
                <p:nvGrpSpPr>
                  <p:cNvPr id="6253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1536" y="2496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6257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62" name="Rectangle 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3" name="Line 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4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5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6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58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60" name="Line 8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61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59" name="Oval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54" name="Group 92"/>
                  <p:cNvGrpSpPr>
                    <a:grpSpLocks/>
                  </p:cNvGrpSpPr>
                  <p:nvPr/>
                </p:nvGrpSpPr>
                <p:grpSpPr bwMode="auto">
                  <a:xfrm>
                    <a:off x="1632" y="2496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5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56" name="Line 9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08" name="Group 95"/>
                <p:cNvGrpSpPr>
                  <a:grpSpLocks/>
                </p:cNvGrpSpPr>
                <p:nvPr/>
              </p:nvGrpSpPr>
              <p:grpSpPr bwMode="auto">
                <a:xfrm>
                  <a:off x="1872" y="2880"/>
                  <a:ext cx="288" cy="288"/>
                  <a:chOff x="2400" y="2592"/>
                  <a:chExt cx="288" cy="288"/>
                </a:xfrm>
              </p:grpSpPr>
              <p:grpSp>
                <p:nvGrpSpPr>
                  <p:cNvPr id="6239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2400" y="2592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6243" name="Group 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48" name="Rectangle 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9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0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1" name="Line 1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52" name="Line 1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44" name="Group 1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46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47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45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40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592" y="259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41" name="Line 1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42" name="Lin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09" name="Group 110"/>
                <p:cNvGrpSpPr>
                  <a:grpSpLocks/>
                </p:cNvGrpSpPr>
                <p:nvPr/>
              </p:nvGrpSpPr>
              <p:grpSpPr bwMode="auto">
                <a:xfrm>
                  <a:off x="2832" y="2880"/>
                  <a:ext cx="288" cy="288"/>
                  <a:chOff x="2592" y="2544"/>
                  <a:chExt cx="288" cy="288"/>
                </a:xfrm>
              </p:grpSpPr>
              <p:grpSp>
                <p:nvGrpSpPr>
                  <p:cNvPr id="6225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2592" y="2544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6229" name="Group 1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34" name="Rectangle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5" name="Line 1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6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7" name="Line 1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8" name="Line 1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3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32" name="Line 1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33" name="Line 12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31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26" name="Group 122"/>
                  <p:cNvGrpSpPr>
                    <a:grpSpLocks/>
                  </p:cNvGrpSpPr>
                  <p:nvPr/>
                </p:nvGrpSpPr>
                <p:grpSpPr bwMode="auto">
                  <a:xfrm>
                    <a:off x="2784" y="2736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27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28" name="Line 1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210" name="Group 125"/>
                <p:cNvGrpSpPr>
                  <a:grpSpLocks/>
                </p:cNvGrpSpPr>
                <p:nvPr/>
              </p:nvGrpSpPr>
              <p:grpSpPr bwMode="auto">
                <a:xfrm>
                  <a:off x="2352" y="2880"/>
                  <a:ext cx="288" cy="288"/>
                  <a:chOff x="2112" y="2544"/>
                  <a:chExt cx="288" cy="288"/>
                </a:xfrm>
              </p:grpSpPr>
              <p:grpSp>
                <p:nvGrpSpPr>
                  <p:cNvPr id="6211" name="Group 126"/>
                  <p:cNvGrpSpPr>
                    <a:grpSpLocks/>
                  </p:cNvGrpSpPr>
                  <p:nvPr/>
                </p:nvGrpSpPr>
                <p:grpSpPr bwMode="auto">
                  <a:xfrm>
                    <a:off x="2112" y="2544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6215" name="Group 1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20" name="Rectangle 1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1" name="Line 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2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3" name="Line 1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24" name="Line 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216" name="Group 13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18" name="Line 1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19" name="Line 13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217" name="Oval 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212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2304" y="2640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213" name="Line 1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214" name="Line 13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6179" name="Line 140"/>
              <p:cNvSpPr>
                <a:spLocks noChangeShapeType="1"/>
              </p:cNvSpPr>
              <p:nvPr/>
            </p:nvSpPr>
            <p:spPr bwMode="auto">
              <a:xfrm flipH="1">
                <a:off x="1776" y="1200"/>
                <a:ext cx="115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0" name="Line 141"/>
              <p:cNvSpPr>
                <a:spLocks noChangeShapeType="1"/>
              </p:cNvSpPr>
              <p:nvPr/>
            </p:nvSpPr>
            <p:spPr bwMode="auto">
              <a:xfrm>
                <a:off x="2928" y="12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1" name="Line 142"/>
              <p:cNvSpPr>
                <a:spLocks noChangeShapeType="1"/>
              </p:cNvSpPr>
              <p:nvPr/>
            </p:nvSpPr>
            <p:spPr bwMode="auto">
              <a:xfrm>
                <a:off x="2928" y="1200"/>
                <a:ext cx="120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2" name="Line 143"/>
              <p:cNvSpPr>
                <a:spLocks noChangeShapeType="1"/>
              </p:cNvSpPr>
              <p:nvPr/>
            </p:nvSpPr>
            <p:spPr bwMode="auto">
              <a:xfrm flipH="1">
                <a:off x="2256" y="1776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3" name="Line 144"/>
              <p:cNvSpPr>
                <a:spLocks noChangeShapeType="1"/>
              </p:cNvSpPr>
              <p:nvPr/>
            </p:nvSpPr>
            <p:spPr bwMode="auto">
              <a:xfrm flipH="1">
                <a:off x="2016" y="2352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4" name="Line 145"/>
              <p:cNvSpPr>
                <a:spLocks noChangeShapeType="1"/>
              </p:cNvSpPr>
              <p:nvPr/>
            </p:nvSpPr>
            <p:spPr bwMode="auto">
              <a:xfrm flipH="1">
                <a:off x="1536" y="2352"/>
                <a:ext cx="72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5" name="Line 146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6" name="Line 147"/>
              <p:cNvSpPr>
                <a:spLocks noChangeShapeType="1"/>
              </p:cNvSpPr>
              <p:nvPr/>
            </p:nvSpPr>
            <p:spPr bwMode="auto">
              <a:xfrm>
                <a:off x="2928" y="1776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7" name="Line 148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72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6188" name="Group 149"/>
              <p:cNvGrpSpPr>
                <a:grpSpLocks/>
              </p:cNvGrpSpPr>
              <p:nvPr/>
            </p:nvGrpSpPr>
            <p:grpSpPr bwMode="auto">
              <a:xfrm>
                <a:off x="1872" y="3216"/>
                <a:ext cx="288" cy="288"/>
                <a:chOff x="4944" y="2640"/>
                <a:chExt cx="288" cy="288"/>
              </a:xfrm>
            </p:grpSpPr>
            <p:grpSp>
              <p:nvGrpSpPr>
                <p:cNvPr id="6191" name="Group 150"/>
                <p:cNvGrpSpPr>
                  <a:grpSpLocks/>
                </p:cNvGrpSpPr>
                <p:nvPr/>
              </p:nvGrpSpPr>
              <p:grpSpPr bwMode="auto">
                <a:xfrm>
                  <a:off x="4944" y="2640"/>
                  <a:ext cx="288" cy="288"/>
                  <a:chOff x="2400" y="2592"/>
                  <a:chExt cx="288" cy="288"/>
                </a:xfrm>
              </p:grpSpPr>
              <p:grpSp>
                <p:nvGrpSpPr>
                  <p:cNvPr id="6193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2400" y="2592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6197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6202" name="Rectangle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E0FFC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3" name="Line 1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4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5" name="Line 1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6" name="Line 1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198" name="Group 1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6200" name="Line 1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01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6199" name="Oval 1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194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2592" y="259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6195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196" name="Line 1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192" name="Oval 165"/>
                <p:cNvSpPr>
                  <a:spLocks noChangeArrowheads="1"/>
                </p:cNvSpPr>
                <p:nvPr/>
              </p:nvSpPr>
              <p:spPr bwMode="auto">
                <a:xfrm>
                  <a:off x="4944" y="2736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89" name="Line 166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90" name="Line 167"/>
              <p:cNvSpPr>
                <a:spLocks noChangeShapeType="1"/>
              </p:cNvSpPr>
              <p:nvPr/>
            </p:nvSpPr>
            <p:spPr bwMode="auto">
              <a:xfrm>
                <a:off x="2016" y="35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58" name="Text Box 168"/>
            <p:cNvSpPr txBox="1">
              <a:spLocks noChangeArrowheads="1"/>
            </p:cNvSpPr>
            <p:nvPr/>
          </p:nvSpPr>
          <p:spPr bwMode="auto">
            <a:xfrm>
              <a:off x="432" y="1200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MAX’s play </a:t>
              </a:r>
              <a:r>
                <a:rPr lang="en-US">
                  <a:latin typeface="Comic Sans MS" pitchFamily="66" charset="0"/>
                  <a:sym typeface="Symbol" pitchFamily="18" charset="2"/>
                </a:rPr>
                <a:t></a:t>
              </a:r>
            </a:p>
          </p:txBody>
        </p:sp>
        <p:sp>
          <p:nvSpPr>
            <p:cNvPr id="6159" name="Text Box 170"/>
            <p:cNvSpPr txBox="1">
              <a:spLocks noChangeArrowheads="1"/>
            </p:cNvSpPr>
            <p:nvPr/>
          </p:nvSpPr>
          <p:spPr bwMode="auto">
            <a:xfrm>
              <a:off x="432" y="1872"/>
              <a:ext cx="10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MIN’s play </a:t>
              </a:r>
              <a:r>
                <a:rPr lang="en-US">
                  <a:sym typeface="Symbol" pitchFamily="18" charset="2"/>
                </a:rPr>
                <a:t></a:t>
              </a:r>
            </a:p>
          </p:txBody>
        </p:sp>
        <p:sp>
          <p:nvSpPr>
            <p:cNvPr id="6160" name="Text Box 172"/>
            <p:cNvSpPr txBox="1">
              <a:spLocks noChangeArrowheads="1"/>
            </p:cNvSpPr>
            <p:nvPr/>
          </p:nvSpPr>
          <p:spPr bwMode="auto">
            <a:xfrm>
              <a:off x="432" y="3744"/>
              <a:ext cx="12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Terminal state</a:t>
              </a:r>
              <a:br>
                <a:rPr lang="en-US">
                  <a:latin typeface="Comic Sans MS" pitchFamily="66" charset="0"/>
                </a:rPr>
              </a:br>
              <a:r>
                <a:rPr lang="en-US">
                  <a:latin typeface="Comic Sans MS" pitchFamily="66" charset="0"/>
                </a:rPr>
                <a:t>(win for MAX) </a:t>
              </a:r>
              <a:r>
                <a:rPr lang="en-US">
                  <a:latin typeface="Comic Sans MS" pitchFamily="66" charset="0"/>
                  <a:sym typeface="Symbol" pitchFamily="18" charset="2"/>
                </a:rPr>
                <a:t></a:t>
              </a:r>
            </a:p>
          </p:txBody>
        </p:sp>
      </p:grpSp>
      <p:sp>
        <p:nvSpPr>
          <p:cNvPr id="6148" name="Text Box 175"/>
          <p:cNvSpPr txBox="1">
            <a:spLocks noChangeArrowheads="1"/>
          </p:cNvSpPr>
          <p:nvPr/>
        </p:nvSpPr>
        <p:spPr bwMode="auto">
          <a:xfrm>
            <a:off x="3733800" y="5181600"/>
            <a:ext cx="5029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5F5F5F"/>
                </a:solidFill>
                <a:latin typeface="Comic Sans MS" pitchFamily="66" charset="0"/>
              </a:rPr>
              <a:t>Here, symmetries have been used to reduce the branching factor</a:t>
            </a:r>
          </a:p>
        </p:txBody>
      </p:sp>
      <p:grpSp>
        <p:nvGrpSpPr>
          <p:cNvPr id="6331" name="Group 185"/>
          <p:cNvGrpSpPr>
            <a:grpSpLocks/>
          </p:cNvGrpSpPr>
          <p:nvPr/>
        </p:nvGrpSpPr>
        <p:grpSpPr bwMode="auto">
          <a:xfrm>
            <a:off x="4495800" y="2438400"/>
            <a:ext cx="4192588" cy="1981200"/>
            <a:chOff x="2832" y="1536"/>
            <a:chExt cx="2641" cy="1248"/>
          </a:xfrm>
        </p:grpSpPr>
        <p:sp>
          <p:nvSpPr>
            <p:cNvPr id="6154" name="Text Box 178"/>
            <p:cNvSpPr txBox="1">
              <a:spLocks noChangeArrowheads="1"/>
            </p:cNvSpPr>
            <p:nvPr/>
          </p:nvSpPr>
          <p:spPr bwMode="auto">
            <a:xfrm>
              <a:off x="4608" y="1536"/>
              <a:ext cx="8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33"/>
                  </a:solidFill>
                  <a:latin typeface="Comic Sans MS" pitchFamily="66" charset="0"/>
                </a:rPr>
                <a:t>MIN nodes</a:t>
              </a:r>
            </a:p>
          </p:txBody>
        </p:sp>
        <p:sp>
          <p:nvSpPr>
            <p:cNvPr id="6155" name="Freeform 181"/>
            <p:cNvSpPr>
              <a:spLocks/>
            </p:cNvSpPr>
            <p:nvPr/>
          </p:nvSpPr>
          <p:spPr bwMode="auto">
            <a:xfrm>
              <a:off x="2832" y="1680"/>
              <a:ext cx="1776" cy="1104"/>
            </a:xfrm>
            <a:custGeom>
              <a:avLst/>
              <a:gdLst>
                <a:gd name="T0" fmla="*/ 0 w 1776"/>
                <a:gd name="T1" fmla="*/ 1104 h 1104"/>
                <a:gd name="T2" fmla="*/ 1104 w 1776"/>
                <a:gd name="T3" fmla="*/ 960 h 1104"/>
                <a:gd name="T4" fmla="*/ 1536 w 1776"/>
                <a:gd name="T5" fmla="*/ 528 h 1104"/>
                <a:gd name="T6" fmla="*/ 1776 w 1776"/>
                <a:gd name="T7" fmla="*/ 0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04"/>
                <a:gd name="T14" fmla="*/ 1776 w 1776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04">
                  <a:moveTo>
                    <a:pt x="0" y="1104"/>
                  </a:moveTo>
                  <a:cubicBezTo>
                    <a:pt x="424" y="1080"/>
                    <a:pt x="848" y="1056"/>
                    <a:pt x="1104" y="960"/>
                  </a:cubicBezTo>
                  <a:cubicBezTo>
                    <a:pt x="1360" y="864"/>
                    <a:pt x="1424" y="688"/>
                    <a:pt x="1536" y="528"/>
                  </a:cubicBezTo>
                  <a:cubicBezTo>
                    <a:pt x="1648" y="368"/>
                    <a:pt x="1712" y="184"/>
                    <a:pt x="1776" y="0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prstDash val="dash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182"/>
            <p:cNvSpPr>
              <a:spLocks noChangeShapeType="1"/>
            </p:cNvSpPr>
            <p:nvPr/>
          </p:nvSpPr>
          <p:spPr bwMode="auto">
            <a:xfrm flipH="1" flipV="1">
              <a:off x="3984" y="1632"/>
              <a:ext cx="624" cy="4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prstDash val="dash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332" name="Group 186"/>
          <p:cNvGrpSpPr>
            <a:grpSpLocks/>
          </p:cNvGrpSpPr>
          <p:nvPr/>
        </p:nvGrpSpPr>
        <p:grpSpPr bwMode="auto">
          <a:xfrm>
            <a:off x="3352800" y="1295400"/>
            <a:ext cx="3835400" cy="2209800"/>
            <a:chOff x="2112" y="816"/>
            <a:chExt cx="2416" cy="1392"/>
          </a:xfrm>
        </p:grpSpPr>
        <p:sp>
          <p:nvSpPr>
            <p:cNvPr id="6151" name="Text Box 177"/>
            <p:cNvSpPr txBox="1">
              <a:spLocks noChangeArrowheads="1"/>
            </p:cNvSpPr>
            <p:nvPr/>
          </p:nvSpPr>
          <p:spPr bwMode="auto">
            <a:xfrm>
              <a:off x="3648" y="816"/>
              <a:ext cx="8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990033"/>
                  </a:solidFill>
                  <a:latin typeface="Comic Sans MS" pitchFamily="66" charset="0"/>
                </a:rPr>
                <a:t>MAX nodes</a:t>
              </a:r>
            </a:p>
          </p:txBody>
        </p:sp>
        <p:sp>
          <p:nvSpPr>
            <p:cNvPr id="6152" name="Freeform 183"/>
            <p:cNvSpPr>
              <a:spLocks/>
            </p:cNvSpPr>
            <p:nvPr/>
          </p:nvSpPr>
          <p:spPr bwMode="auto">
            <a:xfrm>
              <a:off x="2112" y="960"/>
              <a:ext cx="1536" cy="1248"/>
            </a:xfrm>
            <a:custGeom>
              <a:avLst/>
              <a:gdLst>
                <a:gd name="T0" fmla="*/ 0 w 1536"/>
                <a:gd name="T1" fmla="*/ 1248 h 1248"/>
                <a:gd name="T2" fmla="*/ 1152 w 1536"/>
                <a:gd name="T3" fmla="*/ 912 h 1248"/>
                <a:gd name="T4" fmla="*/ 1536 w 1536"/>
                <a:gd name="T5" fmla="*/ 0 h 1248"/>
                <a:gd name="T6" fmla="*/ 0 60000 65536"/>
                <a:gd name="T7" fmla="*/ 0 60000 65536"/>
                <a:gd name="T8" fmla="*/ 0 60000 65536"/>
                <a:gd name="T9" fmla="*/ 0 w 1536"/>
                <a:gd name="T10" fmla="*/ 0 h 1248"/>
                <a:gd name="T11" fmla="*/ 1536 w 1536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6" h="1248">
                  <a:moveTo>
                    <a:pt x="0" y="1248"/>
                  </a:moveTo>
                  <a:cubicBezTo>
                    <a:pt x="448" y="1184"/>
                    <a:pt x="896" y="1120"/>
                    <a:pt x="1152" y="912"/>
                  </a:cubicBezTo>
                  <a:cubicBezTo>
                    <a:pt x="1408" y="704"/>
                    <a:pt x="1472" y="152"/>
                    <a:pt x="1536" y="0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prstDash val="dash"/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3" name="Line 184"/>
            <p:cNvSpPr>
              <a:spLocks noChangeShapeType="1"/>
            </p:cNvSpPr>
            <p:nvPr/>
          </p:nvSpPr>
          <p:spPr bwMode="auto">
            <a:xfrm flipH="1">
              <a:off x="2784" y="960"/>
              <a:ext cx="816" cy="96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prstDash val="dash"/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1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3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4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99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0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2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3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4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5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6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7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8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09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0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1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2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3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4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5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6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7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8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19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0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1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2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3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4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5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6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7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8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29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0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1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2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3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4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5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36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7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8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39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0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1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2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3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4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5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6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7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648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2649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50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2651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652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53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2654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655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656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2657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2658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659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660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2661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2662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663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2664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65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2666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2667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2668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69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2670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2671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2672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673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2674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2675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2676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1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2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3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4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6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3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4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5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6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7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8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69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70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71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72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673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674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3675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676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677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3678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679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680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3681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682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683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684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3685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686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687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3688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689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690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691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3692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693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694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3695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3696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3697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3698" name="Text Box 147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3699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700" name="Text Box 151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3701" name="Text Box 153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3702" name="Text Box 154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34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36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37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38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2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3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5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6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2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4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5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6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7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8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9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0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1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2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3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4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5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6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7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8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69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0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1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2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3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4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5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6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7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8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79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0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81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82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83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5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6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7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8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89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0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1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2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3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4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5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96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697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4698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4699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700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4701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4702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703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704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4705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706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707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708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4709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710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711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4712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4713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714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715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4716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4717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718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719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4720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4721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4722" name="Text Box 147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4723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4724" name="Text Box 151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4725" name="Text Box 152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4726" name="Text Box 153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59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2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3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0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6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7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8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79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0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1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2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3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4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5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6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7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8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89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0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1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2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3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4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5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6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7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8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99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0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1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2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3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4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7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8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09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0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1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2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3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4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5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6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7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8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19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720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721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5722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5723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724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5725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5726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27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728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5729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730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31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32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5733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734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5735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5736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5737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738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5739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5740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5741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42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743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5744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5745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5746" name="Text Box 147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5747" name="Text Box 148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5748" name="Text Box 150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5749" name="Text Box 151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5750" name="Text Box 152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51" name="Text Box 153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5752" name="Text Box 154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4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5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0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1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2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3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4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5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6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0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2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8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09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0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1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2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3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4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5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6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7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8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19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0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1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2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3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4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5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6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7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28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29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0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1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2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3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4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5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6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7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8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39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40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41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42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43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744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745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6746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6747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6748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6749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6750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51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6752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6753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754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55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56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6757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758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759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6760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6761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762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6763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6764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6765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66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6767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6768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6769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6770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6771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6772" name="Text Box 149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6773" name="Text Box 150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6774" name="Text Box 151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75" name="Text Box 152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776" name="Text Box 153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6777" name="Text Box 158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08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09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0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2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3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4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5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0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2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4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5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6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7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8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29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0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1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3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4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5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6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7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8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39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0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1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2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3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4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5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6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7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8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49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0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1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2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3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4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5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6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7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8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59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0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1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2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3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4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5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6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7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768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7769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770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7771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772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773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7774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775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776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7777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7778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779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780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7781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7782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783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7784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785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7786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7787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7788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789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790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791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7792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793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7794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7795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7796" name="Text Box 149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7797" name="Text Box 150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7798" name="Text Box 151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799" name="Text Box 152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7800" name="Text Box 153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7801" name="Text Box 154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7802" name="Text Box 158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5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6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7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8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3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4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5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6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89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90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792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8793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794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8795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796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797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8798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799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800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8801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8802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803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804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8805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8806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8807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8808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809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8810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8811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8812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813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814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815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8816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8817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8818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8819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8820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8821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8822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823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8824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8825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8826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5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57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58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0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1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3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4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5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7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8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69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0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1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2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3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4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5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6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7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8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79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0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1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2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3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4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5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6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7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8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89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0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1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2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3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4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5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6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7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8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99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0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1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2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3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4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5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6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7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8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09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0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1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2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3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4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5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816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9817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818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9819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20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821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9822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23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24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9825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9826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27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28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9829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9830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9831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9832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833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9834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9835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29836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837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38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39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9840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9841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9842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9843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9844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9845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29846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47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9848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29849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50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51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9852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8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9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7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8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89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0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1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2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3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4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5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6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7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8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99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0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1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2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3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4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5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6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7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8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9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0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1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4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5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6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7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8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9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0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1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2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3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4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5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6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7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8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9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0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1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2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3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4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5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6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7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8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9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0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841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842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0843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44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845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0846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47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48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0849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850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51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52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0853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854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0855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0856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857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858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0859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0860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861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62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63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0864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865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0866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0867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0868" name="Text Box 149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0869" name="Text Box 150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0870" name="Text Box 151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71" name="Text Box 152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0872" name="Text Box 153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0873" name="Text Box 154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74" name="Text Box 155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75" name="Text Box 156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0876" name="Text Box 157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3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5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6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7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8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09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0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1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2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6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7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8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19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0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1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2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3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4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5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6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7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8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29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0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1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2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3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4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5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6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7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8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39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0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1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2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3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4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5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6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7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48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49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51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52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3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4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5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6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7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8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59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60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61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62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63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864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865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866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1867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868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869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1870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71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872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1873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874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75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76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1877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878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1879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1880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881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882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1883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1884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885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86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887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1888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1889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1890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1891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1892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1893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1894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95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1896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1897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898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899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900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1901" name="Text Box 157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Game Tree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228600" y="1447800"/>
            <a:ext cx="6096000" cy="5029200"/>
            <a:chOff x="432" y="1008"/>
            <a:chExt cx="3840" cy="3168"/>
          </a:xfrm>
        </p:grpSpPr>
        <p:grpSp>
          <p:nvGrpSpPr>
            <p:cNvPr id="7173" name="Group 4"/>
            <p:cNvGrpSpPr>
              <a:grpSpLocks/>
            </p:cNvGrpSpPr>
            <p:nvPr/>
          </p:nvGrpSpPr>
          <p:grpSpPr bwMode="auto">
            <a:xfrm>
              <a:off x="1392" y="1008"/>
              <a:ext cx="2880" cy="3168"/>
              <a:chOff x="1392" y="912"/>
              <a:chExt cx="2880" cy="3168"/>
            </a:xfrm>
          </p:grpSpPr>
          <p:sp>
            <p:nvSpPr>
              <p:cNvPr id="7177" name="Rectangle 5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Rectangle 6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88" cy="288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9" name="Line 7"/>
              <p:cNvSpPr>
                <a:spLocks noChangeShapeType="1"/>
              </p:cNvSpPr>
              <p:nvPr/>
            </p:nvSpPr>
            <p:spPr bwMode="auto">
              <a:xfrm>
                <a:off x="1872" y="398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0" name="Line 8"/>
              <p:cNvSpPr>
                <a:spLocks noChangeShapeType="1"/>
              </p:cNvSpPr>
              <p:nvPr/>
            </p:nvSpPr>
            <p:spPr bwMode="auto">
              <a:xfrm>
                <a:off x="1872" y="3888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1" name="Line 9"/>
              <p:cNvSpPr>
                <a:spLocks noChangeShapeType="1"/>
              </p:cNvSpPr>
              <p:nvPr/>
            </p:nvSpPr>
            <p:spPr bwMode="auto">
              <a:xfrm>
                <a:off x="1968" y="37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2" name="Line 10"/>
              <p:cNvSpPr>
                <a:spLocks noChangeShapeType="1"/>
              </p:cNvSpPr>
              <p:nvPr/>
            </p:nvSpPr>
            <p:spPr bwMode="auto">
              <a:xfrm>
                <a:off x="2064" y="3792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3" name="Line 11"/>
              <p:cNvSpPr>
                <a:spLocks noChangeShapeType="1"/>
              </p:cNvSpPr>
              <p:nvPr/>
            </p:nvSpPr>
            <p:spPr bwMode="auto">
              <a:xfrm>
                <a:off x="1968" y="3888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4" name="Line 12"/>
              <p:cNvSpPr>
                <a:spLocks noChangeShapeType="1"/>
              </p:cNvSpPr>
              <p:nvPr/>
            </p:nvSpPr>
            <p:spPr bwMode="auto">
              <a:xfrm flipV="1">
                <a:off x="1968" y="3888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5" name="Oval 13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96" cy="96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Line 14"/>
              <p:cNvSpPr>
                <a:spLocks noChangeShapeType="1"/>
              </p:cNvSpPr>
              <p:nvPr/>
            </p:nvSpPr>
            <p:spPr bwMode="auto">
              <a:xfrm>
                <a:off x="2064" y="3792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7" name="Line 15"/>
              <p:cNvSpPr>
                <a:spLocks noChangeShapeType="1"/>
              </p:cNvSpPr>
              <p:nvPr/>
            </p:nvSpPr>
            <p:spPr bwMode="auto">
              <a:xfrm flipV="1">
                <a:off x="2064" y="3792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8" name="Line 16"/>
              <p:cNvSpPr>
                <a:spLocks noChangeShapeType="1"/>
              </p:cNvSpPr>
              <p:nvPr/>
            </p:nvSpPr>
            <p:spPr bwMode="auto">
              <a:xfrm>
                <a:off x="1872" y="398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89" name="Line 17"/>
              <p:cNvSpPr>
                <a:spLocks noChangeShapeType="1"/>
              </p:cNvSpPr>
              <p:nvPr/>
            </p:nvSpPr>
            <p:spPr bwMode="auto">
              <a:xfrm flipV="1">
                <a:off x="1872" y="3984"/>
                <a:ext cx="96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0" name="Oval 18"/>
              <p:cNvSpPr>
                <a:spLocks noChangeArrowheads="1"/>
              </p:cNvSpPr>
              <p:nvPr/>
            </p:nvSpPr>
            <p:spPr bwMode="auto">
              <a:xfrm>
                <a:off x="1872" y="3888"/>
                <a:ext cx="96" cy="96"/>
              </a:xfrm>
              <a:prstGeom prst="ellipse">
                <a:avLst/>
              </a:prstGeom>
              <a:solidFill>
                <a:srgbClr val="FFCC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191" name="Group 19"/>
              <p:cNvGrpSpPr>
                <a:grpSpLocks/>
              </p:cNvGrpSpPr>
              <p:nvPr/>
            </p:nvGrpSpPr>
            <p:grpSpPr bwMode="auto">
              <a:xfrm>
                <a:off x="2784" y="912"/>
                <a:ext cx="288" cy="288"/>
                <a:chOff x="2304" y="1152"/>
                <a:chExt cx="288" cy="288"/>
              </a:xfrm>
            </p:grpSpPr>
            <p:sp>
              <p:nvSpPr>
                <p:cNvPr id="7336" name="Rectangle 20"/>
                <p:cNvSpPr>
                  <a:spLocks noChangeArrowheads="1"/>
                </p:cNvSpPr>
                <p:nvPr/>
              </p:nvSpPr>
              <p:spPr bwMode="auto">
                <a:xfrm>
                  <a:off x="2304" y="1152"/>
                  <a:ext cx="288" cy="288"/>
                </a:xfrm>
                <a:prstGeom prst="rect">
                  <a:avLst/>
                </a:prstGeom>
                <a:solidFill>
                  <a:srgbClr val="E0FFC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37" name="Line 21"/>
                <p:cNvSpPr>
                  <a:spLocks noChangeShapeType="1"/>
                </p:cNvSpPr>
                <p:nvPr/>
              </p:nvSpPr>
              <p:spPr bwMode="auto">
                <a:xfrm>
                  <a:off x="2304" y="134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38" name="Line 22"/>
                <p:cNvSpPr>
                  <a:spLocks noChangeShapeType="1"/>
                </p:cNvSpPr>
                <p:nvPr/>
              </p:nvSpPr>
              <p:spPr bwMode="auto">
                <a:xfrm>
                  <a:off x="2304" y="12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39" name="Line 23"/>
                <p:cNvSpPr>
                  <a:spLocks noChangeShapeType="1"/>
                </p:cNvSpPr>
                <p:nvPr/>
              </p:nvSpPr>
              <p:spPr bwMode="auto">
                <a:xfrm>
                  <a:off x="2400" y="11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340" name="Line 24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192" name="Group 25"/>
              <p:cNvGrpSpPr>
                <a:grpSpLocks/>
              </p:cNvGrpSpPr>
              <p:nvPr/>
            </p:nvGrpSpPr>
            <p:grpSpPr bwMode="auto">
              <a:xfrm>
                <a:off x="1632" y="1488"/>
                <a:ext cx="2640" cy="288"/>
                <a:chOff x="1632" y="1632"/>
                <a:chExt cx="2640" cy="288"/>
              </a:xfrm>
            </p:grpSpPr>
            <p:grpSp>
              <p:nvGrpSpPr>
                <p:cNvPr id="7306" name="Group 26"/>
                <p:cNvGrpSpPr>
                  <a:grpSpLocks/>
                </p:cNvGrpSpPr>
                <p:nvPr/>
              </p:nvGrpSpPr>
              <p:grpSpPr bwMode="auto">
                <a:xfrm>
                  <a:off x="1632" y="1632"/>
                  <a:ext cx="288" cy="288"/>
                  <a:chOff x="1248" y="1632"/>
                  <a:chExt cx="288" cy="288"/>
                </a:xfrm>
              </p:grpSpPr>
              <p:grpSp>
                <p:nvGrpSpPr>
                  <p:cNvPr id="732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1248" y="1632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7331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5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28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1248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329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30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307" name="Group 36"/>
                <p:cNvGrpSpPr>
                  <a:grpSpLocks/>
                </p:cNvGrpSpPr>
                <p:nvPr/>
              </p:nvGrpSpPr>
              <p:grpSpPr bwMode="auto">
                <a:xfrm>
                  <a:off x="3984" y="1632"/>
                  <a:ext cx="288" cy="288"/>
                  <a:chOff x="4320" y="1632"/>
                  <a:chExt cx="288" cy="288"/>
                </a:xfrm>
              </p:grpSpPr>
              <p:grpSp>
                <p:nvGrpSpPr>
                  <p:cNvPr id="7318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20" y="1632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7322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3" name="Line 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4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5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6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19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4416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320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21" name="Line 4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308" name="Group 46"/>
                <p:cNvGrpSpPr>
                  <a:grpSpLocks/>
                </p:cNvGrpSpPr>
                <p:nvPr/>
              </p:nvGrpSpPr>
              <p:grpSpPr bwMode="auto">
                <a:xfrm>
                  <a:off x="2784" y="1632"/>
                  <a:ext cx="288" cy="288"/>
                  <a:chOff x="2496" y="1536"/>
                  <a:chExt cx="288" cy="288"/>
                </a:xfrm>
              </p:grpSpPr>
              <p:grpSp>
                <p:nvGrpSpPr>
                  <p:cNvPr id="7309" name="Group 47"/>
                  <p:cNvGrpSpPr>
                    <a:grpSpLocks/>
                  </p:cNvGrpSpPr>
                  <p:nvPr/>
                </p:nvGrpSpPr>
                <p:grpSpPr bwMode="auto">
                  <a:xfrm>
                    <a:off x="2496" y="1536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7313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F0E09A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4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5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6" name="Line 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7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310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592" y="163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311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12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7193" name="Group 56"/>
              <p:cNvGrpSpPr>
                <a:grpSpLocks/>
              </p:cNvGrpSpPr>
              <p:nvPr/>
            </p:nvGrpSpPr>
            <p:grpSpPr bwMode="auto">
              <a:xfrm>
                <a:off x="2112" y="2064"/>
                <a:ext cx="1632" cy="288"/>
                <a:chOff x="2112" y="2208"/>
                <a:chExt cx="1632" cy="288"/>
              </a:xfrm>
            </p:grpSpPr>
            <p:grpSp>
              <p:nvGrpSpPr>
                <p:cNvPr id="7283" name="Group 57"/>
                <p:cNvGrpSpPr>
                  <a:grpSpLocks/>
                </p:cNvGrpSpPr>
                <p:nvPr/>
              </p:nvGrpSpPr>
              <p:grpSpPr bwMode="auto">
                <a:xfrm>
                  <a:off x="2112" y="2208"/>
                  <a:ext cx="288" cy="288"/>
                  <a:chOff x="2112" y="2064"/>
                  <a:chExt cx="288" cy="288"/>
                </a:xfrm>
              </p:grpSpPr>
              <p:grpSp>
                <p:nvGrpSpPr>
                  <p:cNvPr id="7296" name="Group 58"/>
                  <p:cNvGrpSpPr>
                    <a:grpSpLocks/>
                  </p:cNvGrpSpPr>
                  <p:nvPr/>
                </p:nvGrpSpPr>
                <p:grpSpPr bwMode="auto">
                  <a:xfrm>
                    <a:off x="2112" y="2064"/>
                    <a:ext cx="288" cy="288"/>
                    <a:chOff x="2304" y="1152"/>
                    <a:chExt cx="288" cy="288"/>
                  </a:xfrm>
                </p:grpSpPr>
                <p:sp>
                  <p:nvSpPr>
                    <p:cNvPr id="7301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152"/>
                      <a:ext cx="288" cy="288"/>
                    </a:xfrm>
                    <a:prstGeom prst="rect">
                      <a:avLst/>
                    </a:prstGeom>
                    <a:solidFill>
                      <a:srgbClr val="E0FFC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2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3" name="Line 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04" y="1248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4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0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5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1152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97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2208" y="2160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99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300" name="Line 6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298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2064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84" name="Group 68"/>
                <p:cNvGrpSpPr>
                  <a:grpSpLocks/>
                </p:cNvGrpSpPr>
                <p:nvPr/>
              </p:nvGrpSpPr>
              <p:grpSpPr bwMode="auto">
                <a:xfrm>
                  <a:off x="3456" y="2208"/>
                  <a:ext cx="288" cy="288"/>
                  <a:chOff x="3072" y="2112"/>
                  <a:chExt cx="288" cy="288"/>
                </a:xfrm>
              </p:grpSpPr>
              <p:grpSp>
                <p:nvGrpSpPr>
                  <p:cNvPr id="728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3072" y="2112"/>
                    <a:ext cx="288" cy="288"/>
                    <a:chOff x="2496" y="1536"/>
                    <a:chExt cx="288" cy="288"/>
                  </a:xfrm>
                </p:grpSpPr>
                <p:grpSp>
                  <p:nvGrpSpPr>
                    <p:cNvPr id="7287" name="Group 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496" y="1536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91" name="Rectangle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E0FFC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2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3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4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5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88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92" y="1632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89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90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286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3168" y="2112"/>
                    <a:ext cx="96" cy="96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194" name="Group 80"/>
              <p:cNvGrpSpPr>
                <a:grpSpLocks/>
              </p:cNvGrpSpPr>
              <p:nvPr/>
            </p:nvGrpSpPr>
            <p:grpSpPr bwMode="auto">
              <a:xfrm>
                <a:off x="1392" y="2640"/>
                <a:ext cx="1728" cy="288"/>
                <a:chOff x="1392" y="2880"/>
                <a:chExt cx="1728" cy="288"/>
              </a:xfrm>
            </p:grpSpPr>
            <p:grpSp>
              <p:nvGrpSpPr>
                <p:cNvPr id="7223" name="Group 81"/>
                <p:cNvGrpSpPr>
                  <a:grpSpLocks/>
                </p:cNvGrpSpPr>
                <p:nvPr/>
              </p:nvGrpSpPr>
              <p:grpSpPr bwMode="auto">
                <a:xfrm>
                  <a:off x="1392" y="2880"/>
                  <a:ext cx="288" cy="288"/>
                  <a:chOff x="1536" y="2496"/>
                  <a:chExt cx="288" cy="288"/>
                </a:xfrm>
              </p:grpSpPr>
              <p:grpSp>
                <p:nvGrpSpPr>
                  <p:cNvPr id="726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536" y="2496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7273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78" name="Rectangle 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79" name="Line 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80" name="Line 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81" name="Line 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82" name="Line 8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74" name="Group 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76" name="Lin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77" name="Line 9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75" name="Oval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70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632" y="2496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71" name="Line 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72" name="Line 9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224" name="Group 96"/>
                <p:cNvGrpSpPr>
                  <a:grpSpLocks/>
                </p:cNvGrpSpPr>
                <p:nvPr/>
              </p:nvGrpSpPr>
              <p:grpSpPr bwMode="auto">
                <a:xfrm>
                  <a:off x="1872" y="2880"/>
                  <a:ext cx="288" cy="288"/>
                  <a:chOff x="2400" y="2592"/>
                  <a:chExt cx="288" cy="288"/>
                </a:xfrm>
              </p:grpSpPr>
              <p:grpSp>
                <p:nvGrpSpPr>
                  <p:cNvPr id="7255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400" y="2592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7259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64" name="Rectangle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5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6" name="Line 1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7" name="Line 1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8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60" name="Group 1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62" name="Line 1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63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61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56" name="Group 108"/>
                  <p:cNvGrpSpPr>
                    <a:grpSpLocks/>
                  </p:cNvGrpSpPr>
                  <p:nvPr/>
                </p:nvGrpSpPr>
                <p:grpSpPr bwMode="auto">
                  <a:xfrm>
                    <a:off x="2592" y="259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57" name="Line 1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58" name="Line 11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225" name="Group 111"/>
                <p:cNvGrpSpPr>
                  <a:grpSpLocks/>
                </p:cNvGrpSpPr>
                <p:nvPr/>
              </p:nvGrpSpPr>
              <p:grpSpPr bwMode="auto">
                <a:xfrm>
                  <a:off x="2832" y="2880"/>
                  <a:ext cx="288" cy="288"/>
                  <a:chOff x="2592" y="2544"/>
                  <a:chExt cx="288" cy="288"/>
                </a:xfrm>
              </p:grpSpPr>
              <p:grpSp>
                <p:nvGrpSpPr>
                  <p:cNvPr id="7241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2592" y="2544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7245" name="Group 1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50" name="Rectangl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1" name="Line 1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2" name="Line 11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3" name="Line 1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54" name="Line 1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46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48" name="Line 1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9" name="Line 12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47" name="Oval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42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2784" y="2736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43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44" name="Line 12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226" name="Group 126"/>
                <p:cNvGrpSpPr>
                  <a:grpSpLocks/>
                </p:cNvGrpSpPr>
                <p:nvPr/>
              </p:nvGrpSpPr>
              <p:grpSpPr bwMode="auto">
                <a:xfrm>
                  <a:off x="2352" y="2880"/>
                  <a:ext cx="288" cy="288"/>
                  <a:chOff x="2112" y="2544"/>
                  <a:chExt cx="288" cy="288"/>
                </a:xfrm>
              </p:grpSpPr>
              <p:grpSp>
                <p:nvGrpSpPr>
                  <p:cNvPr id="7227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2112" y="2544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7231" name="Group 1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36" name="Rectangle 1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F0E09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37" name="Line 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38" name="Line 1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39" name="Line 1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0" name="Line 1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32" name="Group 1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34" name="Line 1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35" name="Line 13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33" name="Oval 1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solidFill>
                      <a:srgbClr val="F0E09A"/>
                    </a:solidFill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28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2304" y="2640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29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30" name="Line 14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7195" name="Line 141"/>
              <p:cNvSpPr>
                <a:spLocks noChangeShapeType="1"/>
              </p:cNvSpPr>
              <p:nvPr/>
            </p:nvSpPr>
            <p:spPr bwMode="auto">
              <a:xfrm flipH="1">
                <a:off x="1776" y="1200"/>
                <a:ext cx="115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6" name="Line 142"/>
              <p:cNvSpPr>
                <a:spLocks noChangeShapeType="1"/>
              </p:cNvSpPr>
              <p:nvPr/>
            </p:nvSpPr>
            <p:spPr bwMode="auto">
              <a:xfrm>
                <a:off x="2928" y="12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7" name="Line 143"/>
              <p:cNvSpPr>
                <a:spLocks noChangeShapeType="1"/>
              </p:cNvSpPr>
              <p:nvPr/>
            </p:nvSpPr>
            <p:spPr bwMode="auto">
              <a:xfrm>
                <a:off x="2928" y="1200"/>
                <a:ext cx="120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8" name="Line 144"/>
              <p:cNvSpPr>
                <a:spLocks noChangeShapeType="1"/>
              </p:cNvSpPr>
              <p:nvPr/>
            </p:nvSpPr>
            <p:spPr bwMode="auto">
              <a:xfrm flipH="1">
                <a:off x="2256" y="1776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9" name="Line 145"/>
              <p:cNvSpPr>
                <a:spLocks noChangeShapeType="1"/>
              </p:cNvSpPr>
              <p:nvPr/>
            </p:nvSpPr>
            <p:spPr bwMode="auto">
              <a:xfrm flipH="1">
                <a:off x="2016" y="2352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0" name="Line 146"/>
              <p:cNvSpPr>
                <a:spLocks noChangeShapeType="1"/>
              </p:cNvSpPr>
              <p:nvPr/>
            </p:nvSpPr>
            <p:spPr bwMode="auto">
              <a:xfrm flipH="1">
                <a:off x="1536" y="2352"/>
                <a:ext cx="72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1" name="Line 147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2" name="Line 148"/>
              <p:cNvSpPr>
                <a:spLocks noChangeShapeType="1"/>
              </p:cNvSpPr>
              <p:nvPr/>
            </p:nvSpPr>
            <p:spPr bwMode="auto">
              <a:xfrm>
                <a:off x="2928" y="1776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3" name="Line 149"/>
              <p:cNvSpPr>
                <a:spLocks noChangeShapeType="1"/>
              </p:cNvSpPr>
              <p:nvPr/>
            </p:nvSpPr>
            <p:spPr bwMode="auto">
              <a:xfrm>
                <a:off x="2256" y="2352"/>
                <a:ext cx="72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204" name="Group 150"/>
              <p:cNvGrpSpPr>
                <a:grpSpLocks/>
              </p:cNvGrpSpPr>
              <p:nvPr/>
            </p:nvGrpSpPr>
            <p:grpSpPr bwMode="auto">
              <a:xfrm>
                <a:off x="1872" y="3216"/>
                <a:ext cx="288" cy="288"/>
                <a:chOff x="4944" y="2640"/>
                <a:chExt cx="288" cy="288"/>
              </a:xfrm>
            </p:grpSpPr>
            <p:grpSp>
              <p:nvGrpSpPr>
                <p:cNvPr id="7207" name="Group 151"/>
                <p:cNvGrpSpPr>
                  <a:grpSpLocks/>
                </p:cNvGrpSpPr>
                <p:nvPr/>
              </p:nvGrpSpPr>
              <p:grpSpPr bwMode="auto">
                <a:xfrm>
                  <a:off x="4944" y="2640"/>
                  <a:ext cx="288" cy="288"/>
                  <a:chOff x="2400" y="2592"/>
                  <a:chExt cx="288" cy="288"/>
                </a:xfrm>
              </p:grpSpPr>
              <p:grpSp>
                <p:nvGrpSpPr>
                  <p:cNvPr id="7209" name="Group 152"/>
                  <p:cNvGrpSpPr>
                    <a:grpSpLocks/>
                  </p:cNvGrpSpPr>
                  <p:nvPr/>
                </p:nvGrpSpPr>
                <p:grpSpPr bwMode="auto">
                  <a:xfrm>
                    <a:off x="2400" y="2592"/>
                    <a:ext cx="288" cy="288"/>
                    <a:chOff x="2112" y="2064"/>
                    <a:chExt cx="288" cy="288"/>
                  </a:xfrm>
                </p:grpSpPr>
                <p:grpSp>
                  <p:nvGrpSpPr>
                    <p:cNvPr id="7213" name="Group 1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12" y="2064"/>
                      <a:ext cx="288" cy="288"/>
                      <a:chOff x="2304" y="1152"/>
                      <a:chExt cx="288" cy="288"/>
                    </a:xfrm>
                  </p:grpSpPr>
                  <p:sp>
                    <p:nvSpPr>
                      <p:cNvPr id="7218" name="Rectangle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04" y="1152"/>
                        <a:ext cx="288" cy="288"/>
                      </a:xfrm>
                      <a:prstGeom prst="rect">
                        <a:avLst/>
                      </a:prstGeom>
                      <a:solidFill>
                        <a:srgbClr val="E0FFC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19" name="Line 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344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0" name="Line 1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04" y="1248"/>
                        <a:ext cx="28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1" name="Line 1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00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22" name="Line 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1152"/>
                        <a:ext cx="0" cy="288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214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208" y="2160"/>
                      <a:ext cx="96" cy="96"/>
                      <a:chOff x="2496" y="2400"/>
                      <a:chExt cx="96" cy="96"/>
                    </a:xfrm>
                  </p:grpSpPr>
                  <p:sp>
                    <p:nvSpPr>
                      <p:cNvPr id="72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496" y="2400"/>
                        <a:ext cx="96" cy="9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7215" name="Oval 1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12" y="2064"/>
                      <a:ext cx="96" cy="96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210" name="Group 163"/>
                  <p:cNvGrpSpPr>
                    <a:grpSpLocks/>
                  </p:cNvGrpSpPr>
                  <p:nvPr/>
                </p:nvGrpSpPr>
                <p:grpSpPr bwMode="auto">
                  <a:xfrm>
                    <a:off x="2592" y="2592"/>
                    <a:ext cx="96" cy="96"/>
                    <a:chOff x="2496" y="2400"/>
                    <a:chExt cx="96" cy="96"/>
                  </a:xfrm>
                </p:grpSpPr>
                <p:sp>
                  <p:nvSpPr>
                    <p:cNvPr id="7211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12" name="Line 16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96" y="2400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7208" name="Oval 166"/>
                <p:cNvSpPr>
                  <a:spLocks noChangeArrowheads="1"/>
                </p:cNvSpPr>
                <p:nvPr/>
              </p:nvSpPr>
              <p:spPr bwMode="auto">
                <a:xfrm>
                  <a:off x="4944" y="2736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205" name="Line 167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6" name="Line 168"/>
              <p:cNvSpPr>
                <a:spLocks noChangeShapeType="1"/>
              </p:cNvSpPr>
              <p:nvPr/>
            </p:nvSpPr>
            <p:spPr bwMode="auto">
              <a:xfrm>
                <a:off x="2016" y="35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74" name="Text Box 169"/>
            <p:cNvSpPr txBox="1">
              <a:spLocks noChangeArrowheads="1"/>
            </p:cNvSpPr>
            <p:nvPr/>
          </p:nvSpPr>
          <p:spPr bwMode="auto">
            <a:xfrm>
              <a:off x="432" y="1200"/>
              <a:ext cx="10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MAX’s play </a:t>
              </a:r>
              <a:r>
                <a:rPr lang="en-US">
                  <a:latin typeface="Comic Sans MS" pitchFamily="66" charset="0"/>
                  <a:sym typeface="Symbol" pitchFamily="18" charset="2"/>
                </a:rPr>
                <a:t></a:t>
              </a:r>
            </a:p>
          </p:txBody>
        </p:sp>
        <p:sp>
          <p:nvSpPr>
            <p:cNvPr id="7175" name="Text Box 170"/>
            <p:cNvSpPr txBox="1">
              <a:spLocks noChangeArrowheads="1"/>
            </p:cNvSpPr>
            <p:nvPr/>
          </p:nvSpPr>
          <p:spPr bwMode="auto">
            <a:xfrm>
              <a:off x="432" y="1872"/>
              <a:ext cx="10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MIN’s play </a:t>
              </a:r>
              <a:r>
                <a:rPr lang="en-US">
                  <a:sym typeface="Symbol" pitchFamily="18" charset="2"/>
                </a:rPr>
                <a:t></a:t>
              </a:r>
            </a:p>
          </p:txBody>
        </p:sp>
        <p:sp>
          <p:nvSpPr>
            <p:cNvPr id="7176" name="Text Box 171"/>
            <p:cNvSpPr txBox="1">
              <a:spLocks noChangeArrowheads="1"/>
            </p:cNvSpPr>
            <p:nvPr/>
          </p:nvSpPr>
          <p:spPr bwMode="auto">
            <a:xfrm>
              <a:off x="432" y="3744"/>
              <a:ext cx="126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Terminal state</a:t>
              </a:r>
              <a:br>
                <a:rPr lang="en-US">
                  <a:latin typeface="Comic Sans MS" pitchFamily="66" charset="0"/>
                </a:rPr>
              </a:br>
              <a:r>
                <a:rPr lang="en-US">
                  <a:latin typeface="Comic Sans MS" pitchFamily="66" charset="0"/>
                </a:rPr>
                <a:t>(win for MAX) </a:t>
              </a:r>
              <a:r>
                <a:rPr lang="en-US">
                  <a:latin typeface="Comic Sans MS" pitchFamily="66" charset="0"/>
                  <a:sym typeface="Symbol" pitchFamily="18" charset="2"/>
                </a:rPr>
                <a:t></a:t>
              </a:r>
            </a:p>
          </p:txBody>
        </p:sp>
      </p:grpSp>
      <p:sp>
        <p:nvSpPr>
          <p:cNvPr id="7172" name="Text Box 172"/>
          <p:cNvSpPr txBox="1">
            <a:spLocks noChangeArrowheads="1"/>
          </p:cNvSpPr>
          <p:nvPr/>
        </p:nvSpPr>
        <p:spPr bwMode="auto">
          <a:xfrm>
            <a:off x="4967288" y="3852863"/>
            <a:ext cx="3886200" cy="28305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In general, the branching factor and the depth of terminal states are large</a:t>
            </a:r>
          </a:p>
          <a:p>
            <a:pPr>
              <a:lnSpc>
                <a:spcPct val="90000"/>
              </a:lnSpc>
            </a:pPr>
            <a:endParaRPr lang="en-US" sz="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Comic Sans MS" pitchFamily="66" charset="0"/>
              </a:rPr>
              <a:t>Chess: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mic Sans MS" pitchFamily="66" charset="0"/>
              </a:rPr>
              <a:t> Number of states: ~</a:t>
            </a:r>
            <a:r>
              <a:rPr lang="en-US" sz="2400">
                <a:latin typeface="Comic Sans MS" pitchFamily="66" charset="0"/>
                <a:cs typeface="Times New Roman" pitchFamily="18" charset="0"/>
              </a:rPr>
              <a:t>10</a:t>
            </a:r>
            <a:r>
              <a:rPr lang="en-US" sz="2400" baseline="30000">
                <a:latin typeface="Comic Sans MS" pitchFamily="66" charset="0"/>
                <a:cs typeface="Times New Roman" pitchFamily="18" charset="0"/>
              </a:rPr>
              <a:t>40</a:t>
            </a:r>
            <a:endParaRPr lang="en-US" sz="2400">
              <a:latin typeface="Comic Sans MS" pitchFamily="66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mic Sans MS" pitchFamily="66" charset="0"/>
              </a:rPr>
              <a:t> Branching factor: ~35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mic Sans MS" pitchFamily="66" charset="0"/>
              </a:rPr>
              <a:t> Number of total moves </a:t>
            </a:r>
            <a:br>
              <a:rPr lang="en-US" sz="2400">
                <a:latin typeface="Comic Sans MS" pitchFamily="66" charset="0"/>
              </a:rPr>
            </a:br>
            <a:r>
              <a:rPr lang="en-US" sz="2400">
                <a:latin typeface="Comic Sans MS" pitchFamily="66" charset="0"/>
              </a:rPr>
              <a:t>  in a game: ~100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7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1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19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2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3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5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6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7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8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39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0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1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2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3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4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5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6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7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8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49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0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1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2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3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4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5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6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7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8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59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0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1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2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3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4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5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6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7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8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69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0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1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2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3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4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5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76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7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8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79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0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1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2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3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4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5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6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7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2888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889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890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2891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892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893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2894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895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896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2897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898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899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900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2901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902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2903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2904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905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906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2907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2908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909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910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911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2912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913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2914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2915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2916" name="Text Box 149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2917" name="Text Box 150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2918" name="Text Box 151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919" name="Text Box 152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2920" name="Text Box 153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2921" name="Text Box 154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922" name="Text Box 155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923" name="Text Box 156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924" name="Text Box 157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925" name="Text Box 158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2926" name="Text Box 159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6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7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8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9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9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90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3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4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5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6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7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8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09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10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11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912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913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914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3915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16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917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3918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19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20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3921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922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23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24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3925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926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927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3928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929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930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931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3932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933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34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35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3936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3937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3938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3939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3940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3941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3942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43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3944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3945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46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47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48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949" name="Text Box 157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950" name="Text Box 158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3951" name="Text Box 159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7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3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6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7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1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2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3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4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5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6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7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8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899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0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1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2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6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7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8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09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0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1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2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3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4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5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6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7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8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19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0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1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2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3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924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5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6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7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8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29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0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1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2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3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4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5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36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37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4938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39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40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4941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4942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43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44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45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46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47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48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4949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50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951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52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4953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54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955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4956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4957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58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59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60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4961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4962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4963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4964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4965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66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67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4968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4969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70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71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72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4973" name="Text Box 157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974" name="Text Box 158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4975" name="Text Box 160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4976" name="Line 16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4977" name="Text Box 164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4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1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6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99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0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1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2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3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4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5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6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7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8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09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0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1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2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3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4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5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6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7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8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19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0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1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2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3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4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5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6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7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8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29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1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3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4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5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6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7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8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39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0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1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2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3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948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49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0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1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2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3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4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5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6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7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8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59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960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961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5963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64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965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5966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67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68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71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72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5973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974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975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5976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977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978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979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5980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981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82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83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5984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5985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5986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5987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5988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5989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5990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91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5992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5993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94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95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96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5997" name="Text Box 157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998" name="Text Box 158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5999" name="Text Box 159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6000" name="Line 160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001" name="Text Box 163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0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4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5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6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7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8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29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0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1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2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3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4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5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6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7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8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39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0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1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2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3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4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5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6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7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8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49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0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1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2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3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4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5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6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7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8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59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0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1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2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3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4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5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6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7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68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69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72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3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4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5" name="Line 111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6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7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8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79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80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81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82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83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984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6985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6986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6987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6988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6989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6990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6991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6992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6993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6994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6995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6996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6997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6998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6999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7000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7001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7002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7003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7004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7005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7006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007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7008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7009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7010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7011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7012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7013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7014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7015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7016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7017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018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019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020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7022" name="Text Box 158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7023" name="Text Box 159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7024" name="Line 160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025" name="Text Box 161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7026" name="Text Box 162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7027" name="Text Box 163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48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49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1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2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3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5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6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7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8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0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2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5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6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7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8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69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0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1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2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3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4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5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6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7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8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79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0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1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2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3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4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5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6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7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8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89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0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1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6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7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8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99" name="Line 112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0" name="Line 113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1" name="Line 114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2" name="Line 115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3" name="Line 116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4" name="Line 117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5" name="Line 118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6" name="Line 119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07" name="Text Box 120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8008" name="Text Box 121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009" name="Text Box 122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10" name="Text Box 123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11" name="Text Box 124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012" name="Text Box 125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8013" name="Text Box 126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14" name="Text Box 127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15" name="Text Box 128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16" name="Text Box 129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8017" name="Text Box 130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18" name="Text Box 131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19" name="Text Box 132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8020" name="Text Box 133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8021" name="Text Box 134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22" name="Text Box 135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23" name="Text Box 136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024" name="Text Box 137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8025" name="Text Box 138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26" name="Text Box 139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8027" name="Text Box 140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028" name="Text Box 141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29" name="Text Box 142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30" name="Text Box 143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31" name="Text Box 144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8032" name="Text Box 145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8033" name="Text Box 146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8034" name="Text Box 147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8035" name="Text Box 148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8036" name="Text Box 149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37" name="Text Box 150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38" name="Text Box 151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8039" name="Text Box 152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8040" name="Text Box 153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41" name="Text Box 154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42" name="Text Box 155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43" name="Text Box 156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8044" name="Text Box 157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45" name="Text Box 158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46" name="Text Box 159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8047" name="Line 160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048" name="Text Box 161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49" name="Text Box 162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8050" name="Text Box 163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8051" name="Text Box 166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6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8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0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1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01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01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01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02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3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4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5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6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7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8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29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30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31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9032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9033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34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35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39037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38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39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40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9041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42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43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9044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9045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46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47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9048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9049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50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9051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9052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53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54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55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9056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9057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9058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9059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39060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61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62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39063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39064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65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66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67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9068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69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70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39071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072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73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9074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39075" name="Text Box 163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6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8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4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95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96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97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98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99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0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1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2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3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4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5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6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7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8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09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0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1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2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3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4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5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6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7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8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19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0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1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2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3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4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5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6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7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8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29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0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1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2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3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4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5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6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7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8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39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0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1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2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3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5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6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7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8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49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0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1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2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3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4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55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056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0057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58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59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0060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0061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62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63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64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065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66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67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0068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069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70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71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0072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073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74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0075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0076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77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78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79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0080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0081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0082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0083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0084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85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86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0087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0088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89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90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91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0092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93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94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0095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096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97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098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0099" name="Text Box 163"/>
          <p:cNvSpPr txBox="1">
            <a:spLocks noChangeArrowheads="1"/>
          </p:cNvSpPr>
          <p:nvPr/>
        </p:nvSpPr>
        <p:spPr bwMode="auto">
          <a:xfrm>
            <a:off x="6172200" y="43513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0100" name="Text Box 164"/>
          <p:cNvSpPr txBox="1">
            <a:spLocks noChangeArrowheads="1"/>
          </p:cNvSpPr>
          <p:nvPr/>
        </p:nvSpPr>
        <p:spPr bwMode="auto">
          <a:xfrm>
            <a:off x="6172200" y="35131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0101" name="Text Box 165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8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19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0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1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2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3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4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5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6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7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8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29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0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1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2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3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4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5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6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7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8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49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0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1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2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3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4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5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6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7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8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0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1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2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3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4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5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6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7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8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69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0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1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2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3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4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5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6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7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8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79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1080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081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082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083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084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1085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086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087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088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1089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090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091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1092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1093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094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095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096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1097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098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1099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100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101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102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103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104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1105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1106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1107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1108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109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110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111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1112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113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114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115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1116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117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118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1119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120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121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1122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1123" name="Text Box 163"/>
          <p:cNvSpPr txBox="1">
            <a:spLocks noChangeArrowheads="1"/>
          </p:cNvSpPr>
          <p:nvPr/>
        </p:nvSpPr>
        <p:spPr bwMode="auto">
          <a:xfrm>
            <a:off x="6172200" y="43513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1124" name="Text Box 164"/>
          <p:cNvSpPr txBox="1">
            <a:spLocks noChangeArrowheads="1"/>
          </p:cNvSpPr>
          <p:nvPr/>
        </p:nvSpPr>
        <p:spPr bwMode="auto">
          <a:xfrm>
            <a:off x="6172200" y="35131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1125" name="Text Box 166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1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42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3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4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8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49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1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2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1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2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3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4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5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6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7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8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69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0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1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2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3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4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5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6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7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8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79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0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1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2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3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4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5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6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7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88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89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90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91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92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3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4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5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6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7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8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099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00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01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02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03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2104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2105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06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07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2108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2109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10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11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12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2113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14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15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2116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2117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18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19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2120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2121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22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2123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2124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25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26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27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2128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2129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2130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2131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2132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33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34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2135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2136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37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38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39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2140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41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42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2143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44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45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2146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2147" name="Text Box 163"/>
          <p:cNvSpPr txBox="1">
            <a:spLocks noChangeArrowheads="1"/>
          </p:cNvSpPr>
          <p:nvPr/>
        </p:nvSpPr>
        <p:spPr bwMode="auto">
          <a:xfrm>
            <a:off x="6172200" y="43513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2148" name="Text Box 164"/>
          <p:cNvSpPr txBox="1">
            <a:spLocks noChangeArrowheads="1"/>
          </p:cNvSpPr>
          <p:nvPr/>
        </p:nvSpPr>
        <p:spPr bwMode="auto">
          <a:xfrm>
            <a:off x="6172200" y="35131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2149" name="Text Box 165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2150" name="Text Box 166"/>
          <p:cNvSpPr txBox="1">
            <a:spLocks noChangeArrowheads="1"/>
          </p:cNvSpPr>
          <p:nvPr/>
        </p:nvSpPr>
        <p:spPr bwMode="auto">
          <a:xfrm>
            <a:off x="58674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Example: Tic-tac-Toe</a:t>
            </a: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1447800" y="1524000"/>
            <a:ext cx="6096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146175"/>
            <a:r>
              <a:rPr lang="en-US" sz="2800">
                <a:latin typeface="Comic Sans MS" pitchFamily="66" charset="0"/>
              </a:rPr>
              <a:t>e(s) =	number of rows, columns, 	and diagonals open for MAX </a:t>
            </a:r>
          </a:p>
          <a:p>
            <a:pPr defTabSz="1146175"/>
            <a:r>
              <a:rPr lang="en-US" sz="2800">
                <a:latin typeface="Comic Sans MS" pitchFamily="66" charset="0"/>
              </a:rPr>
              <a:t>        	</a:t>
            </a:r>
            <a:r>
              <a:rPr lang="en-US" sz="2800">
                <a:latin typeface="Symbol" pitchFamily="18" charset="2"/>
              </a:rPr>
              <a:t>-</a:t>
            </a:r>
            <a:r>
              <a:rPr lang="en-US" sz="2800">
                <a:latin typeface="Comic Sans MS" pitchFamily="66" charset="0"/>
              </a:rPr>
              <a:t> number of rows, columns, 	   	and diagonals open for MIN </a:t>
            </a:r>
          </a:p>
        </p:txBody>
      </p:sp>
      <p:grpSp>
        <p:nvGrpSpPr>
          <p:cNvPr id="8196" name="Group 51"/>
          <p:cNvGrpSpPr>
            <a:grpSpLocks/>
          </p:cNvGrpSpPr>
          <p:nvPr/>
        </p:nvGrpSpPr>
        <p:grpSpPr bwMode="auto">
          <a:xfrm>
            <a:off x="1752600" y="4038600"/>
            <a:ext cx="5949950" cy="1550988"/>
            <a:chOff x="960" y="2304"/>
            <a:chExt cx="3748" cy="977"/>
          </a:xfrm>
        </p:grpSpPr>
        <p:grpSp>
          <p:nvGrpSpPr>
            <p:cNvPr id="8197" name="Group 8"/>
            <p:cNvGrpSpPr>
              <a:grpSpLocks/>
            </p:cNvGrpSpPr>
            <p:nvPr/>
          </p:nvGrpSpPr>
          <p:grpSpPr bwMode="auto">
            <a:xfrm>
              <a:off x="960" y="2304"/>
              <a:ext cx="576" cy="576"/>
              <a:chOff x="768" y="1344"/>
              <a:chExt cx="576" cy="576"/>
            </a:xfrm>
          </p:grpSpPr>
          <p:sp>
            <p:nvSpPr>
              <p:cNvPr id="8222" name="Rectangle 3"/>
              <p:cNvSpPr>
                <a:spLocks noChangeArrowheads="1"/>
              </p:cNvSpPr>
              <p:nvPr/>
            </p:nvSpPr>
            <p:spPr bwMode="auto">
              <a:xfrm>
                <a:off x="768" y="1344"/>
                <a:ext cx="576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Line 4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4" name="Line 5"/>
              <p:cNvSpPr>
                <a:spLocks noChangeShapeType="1"/>
              </p:cNvSpPr>
              <p:nvPr/>
            </p:nvSpPr>
            <p:spPr bwMode="auto">
              <a:xfrm>
                <a:off x="1152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5" name="Line 6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6" name="Line 7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198" name="Group 10"/>
            <p:cNvGrpSpPr>
              <a:grpSpLocks/>
            </p:cNvGrpSpPr>
            <p:nvPr/>
          </p:nvGrpSpPr>
          <p:grpSpPr bwMode="auto">
            <a:xfrm>
              <a:off x="4032" y="2304"/>
              <a:ext cx="576" cy="576"/>
              <a:chOff x="768" y="1344"/>
              <a:chExt cx="576" cy="576"/>
            </a:xfrm>
          </p:grpSpPr>
          <p:sp>
            <p:nvSpPr>
              <p:cNvPr id="8217" name="Rectangle 11"/>
              <p:cNvSpPr>
                <a:spLocks noChangeArrowheads="1"/>
              </p:cNvSpPr>
              <p:nvPr/>
            </p:nvSpPr>
            <p:spPr bwMode="auto">
              <a:xfrm>
                <a:off x="768" y="1344"/>
                <a:ext cx="576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12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9" name="Line 13"/>
              <p:cNvSpPr>
                <a:spLocks noChangeShapeType="1"/>
              </p:cNvSpPr>
              <p:nvPr/>
            </p:nvSpPr>
            <p:spPr bwMode="auto">
              <a:xfrm>
                <a:off x="1152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0" name="Line 14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21" name="Line 15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199" name="Group 16"/>
            <p:cNvGrpSpPr>
              <a:grpSpLocks/>
            </p:cNvGrpSpPr>
            <p:nvPr/>
          </p:nvGrpSpPr>
          <p:grpSpPr bwMode="auto">
            <a:xfrm>
              <a:off x="2496" y="2304"/>
              <a:ext cx="576" cy="576"/>
              <a:chOff x="768" y="1344"/>
              <a:chExt cx="576" cy="576"/>
            </a:xfrm>
          </p:grpSpPr>
          <p:sp>
            <p:nvSpPr>
              <p:cNvPr id="8212" name="Rectangle 17"/>
              <p:cNvSpPr>
                <a:spLocks noChangeArrowheads="1"/>
              </p:cNvSpPr>
              <p:nvPr/>
            </p:nvSpPr>
            <p:spPr bwMode="auto">
              <a:xfrm>
                <a:off x="768" y="1344"/>
                <a:ext cx="576" cy="5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18"/>
              <p:cNvSpPr>
                <a:spLocks noChangeShapeType="1"/>
              </p:cNvSpPr>
              <p:nvPr/>
            </p:nvSpPr>
            <p:spPr bwMode="auto">
              <a:xfrm>
                <a:off x="960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4" name="Line 19"/>
              <p:cNvSpPr>
                <a:spLocks noChangeShapeType="1"/>
              </p:cNvSpPr>
              <p:nvPr/>
            </p:nvSpPr>
            <p:spPr bwMode="auto">
              <a:xfrm>
                <a:off x="1152" y="1344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5" name="Line 20"/>
              <p:cNvSpPr>
                <a:spLocks noChangeShapeType="1"/>
              </p:cNvSpPr>
              <p:nvPr/>
            </p:nvSpPr>
            <p:spPr bwMode="auto">
              <a:xfrm>
                <a:off x="768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6" name="Line 21"/>
              <p:cNvSpPr>
                <a:spLocks noChangeShapeType="1"/>
              </p:cNvSpPr>
              <p:nvPr/>
            </p:nvSpPr>
            <p:spPr bwMode="auto">
              <a:xfrm>
                <a:off x="768" y="172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0" name="Text Box 22"/>
            <p:cNvSpPr txBox="1">
              <a:spLocks noChangeArrowheads="1"/>
            </p:cNvSpPr>
            <p:nvPr/>
          </p:nvSpPr>
          <p:spPr bwMode="auto">
            <a:xfrm>
              <a:off x="960" y="3031"/>
              <a:ext cx="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8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Comic Sans MS" pitchFamily="66" charset="0"/>
                </a:rPr>
                <a:t>8 = 0</a:t>
              </a:r>
            </a:p>
          </p:txBody>
        </p:sp>
        <p:sp>
          <p:nvSpPr>
            <p:cNvPr id="8201" name="Text Box 23"/>
            <p:cNvSpPr txBox="1">
              <a:spLocks noChangeArrowheads="1"/>
            </p:cNvSpPr>
            <p:nvPr/>
          </p:nvSpPr>
          <p:spPr bwMode="auto">
            <a:xfrm>
              <a:off x="2496" y="3031"/>
              <a:ext cx="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6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Comic Sans MS" pitchFamily="66" charset="0"/>
                </a:rPr>
                <a:t>4 = 2</a:t>
              </a:r>
            </a:p>
          </p:txBody>
        </p:sp>
        <p:sp>
          <p:nvSpPr>
            <p:cNvPr id="8202" name="Text Box 24"/>
            <p:cNvSpPr txBox="1">
              <a:spLocks noChangeArrowheads="1"/>
            </p:cNvSpPr>
            <p:nvPr/>
          </p:nvSpPr>
          <p:spPr bwMode="auto">
            <a:xfrm>
              <a:off x="4032" y="2983"/>
              <a:ext cx="6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mic Sans MS" pitchFamily="66" charset="0"/>
                </a:rPr>
                <a:t>3</a:t>
              </a:r>
              <a:r>
                <a:rPr lang="en-US" sz="2000">
                  <a:latin typeface="Symbol" pitchFamily="18" charset="2"/>
                </a:rPr>
                <a:t>-</a:t>
              </a:r>
              <a:r>
                <a:rPr lang="en-US" sz="2000">
                  <a:latin typeface="Comic Sans MS" pitchFamily="66" charset="0"/>
                </a:rPr>
                <a:t>3 = 0</a:t>
              </a:r>
            </a:p>
          </p:txBody>
        </p:sp>
        <p:sp>
          <p:nvSpPr>
            <p:cNvPr id="8203" name="Oval 38"/>
            <p:cNvSpPr>
              <a:spLocks noChangeArrowheads="1"/>
            </p:cNvSpPr>
            <p:nvPr/>
          </p:nvSpPr>
          <p:spPr bwMode="auto">
            <a:xfrm>
              <a:off x="4224" y="2304"/>
              <a:ext cx="192" cy="192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40"/>
            <p:cNvSpPr>
              <a:spLocks noChangeShapeType="1"/>
            </p:cNvSpPr>
            <p:nvPr/>
          </p:nvSpPr>
          <p:spPr bwMode="auto">
            <a:xfrm>
              <a:off x="4416" y="2304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5" name="Line 41"/>
            <p:cNvSpPr>
              <a:spLocks noChangeShapeType="1"/>
            </p:cNvSpPr>
            <p:nvPr/>
          </p:nvSpPr>
          <p:spPr bwMode="auto">
            <a:xfrm flipV="1">
              <a:off x="4416" y="2304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6" name="Oval 42"/>
            <p:cNvSpPr>
              <a:spLocks noChangeArrowheads="1"/>
            </p:cNvSpPr>
            <p:nvPr/>
          </p:nvSpPr>
          <p:spPr bwMode="auto">
            <a:xfrm>
              <a:off x="4224" y="2496"/>
              <a:ext cx="192" cy="192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44"/>
            <p:cNvSpPr>
              <a:spLocks noChangeShapeType="1"/>
            </p:cNvSpPr>
            <p:nvPr/>
          </p:nvSpPr>
          <p:spPr bwMode="auto">
            <a:xfrm>
              <a:off x="4032" y="2304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8" name="Line 45"/>
            <p:cNvSpPr>
              <a:spLocks noChangeShapeType="1"/>
            </p:cNvSpPr>
            <p:nvPr/>
          </p:nvSpPr>
          <p:spPr bwMode="auto">
            <a:xfrm flipV="1">
              <a:off x="4032" y="2304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9" name="Oval 46"/>
            <p:cNvSpPr>
              <a:spLocks noChangeArrowheads="1"/>
            </p:cNvSpPr>
            <p:nvPr/>
          </p:nvSpPr>
          <p:spPr bwMode="auto">
            <a:xfrm>
              <a:off x="2880" y="2496"/>
              <a:ext cx="192" cy="192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48"/>
            <p:cNvSpPr>
              <a:spLocks noChangeShapeType="1"/>
            </p:cNvSpPr>
            <p:nvPr/>
          </p:nvSpPr>
          <p:spPr bwMode="auto">
            <a:xfrm>
              <a:off x="2688" y="2496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1" name="Line 49"/>
            <p:cNvSpPr>
              <a:spLocks noChangeShapeType="1"/>
            </p:cNvSpPr>
            <p:nvPr/>
          </p:nvSpPr>
          <p:spPr bwMode="auto">
            <a:xfrm flipV="1">
              <a:off x="2688" y="2496"/>
              <a:ext cx="192" cy="19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4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7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59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1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2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3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4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5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66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67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68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69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0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1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2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3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4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5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6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7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8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79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0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1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2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3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4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5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6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7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8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89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0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1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2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3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4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5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7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8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99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0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1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2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3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4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5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6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7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8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09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0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1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2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13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14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15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116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7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8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19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0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1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3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4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5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27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3128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3129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31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3133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35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36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3137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38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39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3140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3141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42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43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3144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3145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46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3147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3148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49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50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51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3152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3153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3154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3155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3156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57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58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3159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3160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61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62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63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64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65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66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3167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168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69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3170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3171" name="Text Box 163"/>
          <p:cNvSpPr txBox="1">
            <a:spLocks noChangeArrowheads="1"/>
          </p:cNvSpPr>
          <p:nvPr/>
        </p:nvSpPr>
        <p:spPr bwMode="auto">
          <a:xfrm>
            <a:off x="6172200" y="43513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3172" name="Text Box 164"/>
          <p:cNvSpPr txBox="1">
            <a:spLocks noChangeArrowheads="1"/>
          </p:cNvSpPr>
          <p:nvPr/>
        </p:nvSpPr>
        <p:spPr bwMode="auto">
          <a:xfrm>
            <a:off x="6172200" y="35131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3173" name="Text Box 166"/>
          <p:cNvSpPr txBox="1">
            <a:spLocks noChangeArrowheads="1"/>
          </p:cNvSpPr>
          <p:nvPr/>
        </p:nvSpPr>
        <p:spPr bwMode="auto">
          <a:xfrm>
            <a:off x="7162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74" name="Text Box 167"/>
          <p:cNvSpPr txBox="1">
            <a:spLocks noChangeArrowheads="1"/>
          </p:cNvSpPr>
          <p:nvPr/>
        </p:nvSpPr>
        <p:spPr bwMode="auto">
          <a:xfrm>
            <a:off x="69342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75" name="Text Box 168"/>
          <p:cNvSpPr txBox="1">
            <a:spLocks noChangeArrowheads="1"/>
          </p:cNvSpPr>
          <p:nvPr/>
        </p:nvSpPr>
        <p:spPr bwMode="auto">
          <a:xfrm>
            <a:off x="64008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76" name="Text Box 169"/>
          <p:cNvSpPr txBox="1">
            <a:spLocks noChangeArrowheads="1"/>
          </p:cNvSpPr>
          <p:nvPr/>
        </p:nvSpPr>
        <p:spPr bwMode="auto">
          <a:xfrm>
            <a:off x="71628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3177" name="Text Box 171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43178" name="Text Box 172"/>
          <p:cNvSpPr txBox="1">
            <a:spLocks noChangeArrowheads="1"/>
          </p:cNvSpPr>
          <p:nvPr/>
        </p:nvSpPr>
        <p:spPr bwMode="auto">
          <a:xfrm>
            <a:off x="58674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362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3914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971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2766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6482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8862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5626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1054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800600" y="35814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64770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44958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60198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477000" y="4419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7162800" y="35814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55626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6294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1905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2133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3962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2590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3505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3733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3048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4191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4419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4648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6248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4876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57912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60198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51054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53340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55626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64770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67056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69342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7162800" y="6019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7391400" y="60198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6934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7391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1905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23622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28194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6477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32766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51054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54"/>
          <p:cNvSpPr>
            <a:spLocks noChangeArrowheads="1"/>
          </p:cNvSpPr>
          <p:nvPr/>
        </p:nvSpPr>
        <p:spPr bwMode="auto">
          <a:xfrm>
            <a:off x="55626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37338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4191000" y="52578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57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1981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1981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>
            <a:off x="51816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>
            <a:off x="51816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>
            <a:off x="56388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>
            <a:off x="5638800" y="5410200"/>
            <a:ext cx="228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>
            <a:off x="60960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6096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6553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99" name="Line 67"/>
          <p:cNvSpPr>
            <a:spLocks noChangeShapeType="1"/>
          </p:cNvSpPr>
          <p:nvPr/>
        </p:nvSpPr>
        <p:spPr bwMode="auto">
          <a:xfrm>
            <a:off x="6553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0" name="Line 68"/>
          <p:cNvSpPr>
            <a:spLocks noChangeShapeType="1"/>
          </p:cNvSpPr>
          <p:nvPr/>
        </p:nvSpPr>
        <p:spPr bwMode="auto">
          <a:xfrm>
            <a:off x="7010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7010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38100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38100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4" name="Line 72"/>
          <p:cNvSpPr>
            <a:spLocks noChangeShapeType="1"/>
          </p:cNvSpPr>
          <p:nvPr/>
        </p:nvSpPr>
        <p:spPr bwMode="auto">
          <a:xfrm>
            <a:off x="24384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5" name="Line 73"/>
          <p:cNvSpPr>
            <a:spLocks noChangeShapeType="1"/>
          </p:cNvSpPr>
          <p:nvPr/>
        </p:nvSpPr>
        <p:spPr bwMode="auto">
          <a:xfrm>
            <a:off x="2438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6" name="Line 74"/>
          <p:cNvSpPr>
            <a:spLocks noChangeShapeType="1"/>
          </p:cNvSpPr>
          <p:nvPr/>
        </p:nvSpPr>
        <p:spPr bwMode="auto">
          <a:xfrm>
            <a:off x="47244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7" name="Line 75"/>
          <p:cNvSpPr>
            <a:spLocks noChangeShapeType="1"/>
          </p:cNvSpPr>
          <p:nvPr/>
        </p:nvSpPr>
        <p:spPr bwMode="auto">
          <a:xfrm>
            <a:off x="47244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8" name="Line 76"/>
          <p:cNvSpPr>
            <a:spLocks noChangeShapeType="1"/>
          </p:cNvSpPr>
          <p:nvPr/>
        </p:nvSpPr>
        <p:spPr bwMode="auto">
          <a:xfrm>
            <a:off x="42672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09" name="Line 77"/>
          <p:cNvSpPr>
            <a:spLocks noChangeShapeType="1"/>
          </p:cNvSpPr>
          <p:nvPr/>
        </p:nvSpPr>
        <p:spPr bwMode="auto">
          <a:xfrm>
            <a:off x="4267200" y="54102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0" name="Line 78"/>
          <p:cNvSpPr>
            <a:spLocks noChangeShapeType="1"/>
          </p:cNvSpPr>
          <p:nvPr/>
        </p:nvSpPr>
        <p:spPr bwMode="auto">
          <a:xfrm>
            <a:off x="2895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 flipH="1">
            <a:off x="31242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2" name="Line 80"/>
          <p:cNvSpPr>
            <a:spLocks noChangeShapeType="1"/>
          </p:cNvSpPr>
          <p:nvPr/>
        </p:nvSpPr>
        <p:spPr bwMode="auto">
          <a:xfrm>
            <a:off x="3352800" y="5410200"/>
            <a:ext cx="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3" name="Line 81"/>
          <p:cNvSpPr>
            <a:spLocks noChangeShapeType="1"/>
          </p:cNvSpPr>
          <p:nvPr/>
        </p:nvSpPr>
        <p:spPr bwMode="auto">
          <a:xfrm>
            <a:off x="3352800" y="5410200"/>
            <a:ext cx="2286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4" name="Line 82"/>
          <p:cNvSpPr>
            <a:spLocks noChangeShapeType="1"/>
          </p:cNvSpPr>
          <p:nvPr/>
        </p:nvSpPr>
        <p:spPr bwMode="auto">
          <a:xfrm>
            <a:off x="7467600" y="5410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5" name="Line 83"/>
          <p:cNvSpPr>
            <a:spLocks noChangeShapeType="1"/>
          </p:cNvSpPr>
          <p:nvPr/>
        </p:nvSpPr>
        <p:spPr bwMode="auto">
          <a:xfrm>
            <a:off x="24384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6" name="Line 84"/>
          <p:cNvSpPr>
            <a:spLocks noChangeShapeType="1"/>
          </p:cNvSpPr>
          <p:nvPr/>
        </p:nvSpPr>
        <p:spPr bwMode="auto">
          <a:xfrm flipH="1">
            <a:off x="19812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7" name="Line 85"/>
          <p:cNvSpPr>
            <a:spLocks noChangeShapeType="1"/>
          </p:cNvSpPr>
          <p:nvPr/>
        </p:nvSpPr>
        <p:spPr bwMode="auto">
          <a:xfrm>
            <a:off x="4724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8" name="Line 86"/>
          <p:cNvSpPr>
            <a:spLocks noChangeShapeType="1"/>
          </p:cNvSpPr>
          <p:nvPr/>
        </p:nvSpPr>
        <p:spPr bwMode="auto">
          <a:xfrm flipH="1">
            <a:off x="42672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19" name="Line 87"/>
          <p:cNvSpPr>
            <a:spLocks noChangeShapeType="1"/>
          </p:cNvSpPr>
          <p:nvPr/>
        </p:nvSpPr>
        <p:spPr bwMode="auto">
          <a:xfrm>
            <a:off x="60960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 flipH="1">
            <a:off x="5638800" y="45720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33528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2" name="Line 90"/>
          <p:cNvSpPr>
            <a:spLocks noChangeShapeType="1"/>
          </p:cNvSpPr>
          <p:nvPr/>
        </p:nvSpPr>
        <p:spPr bwMode="auto">
          <a:xfrm flipH="1">
            <a:off x="2895600" y="45720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3" name="Line 91"/>
          <p:cNvSpPr>
            <a:spLocks noChangeShapeType="1"/>
          </p:cNvSpPr>
          <p:nvPr/>
        </p:nvSpPr>
        <p:spPr bwMode="auto">
          <a:xfrm>
            <a:off x="3352800" y="45720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4" name="Line 92"/>
          <p:cNvSpPr>
            <a:spLocks noChangeShapeType="1"/>
          </p:cNvSpPr>
          <p:nvPr/>
        </p:nvSpPr>
        <p:spPr bwMode="auto">
          <a:xfrm>
            <a:off x="51816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5" name="Line 93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6" name="Line 94"/>
          <p:cNvSpPr>
            <a:spLocks noChangeShapeType="1"/>
          </p:cNvSpPr>
          <p:nvPr/>
        </p:nvSpPr>
        <p:spPr bwMode="auto">
          <a:xfrm>
            <a:off x="7010400" y="45720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7" name="Line 95"/>
          <p:cNvSpPr>
            <a:spLocks noChangeShapeType="1"/>
          </p:cNvSpPr>
          <p:nvPr/>
        </p:nvSpPr>
        <p:spPr bwMode="auto">
          <a:xfrm>
            <a:off x="7467600" y="4572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8" name="Line 96"/>
          <p:cNvSpPr>
            <a:spLocks noChangeShapeType="1"/>
          </p:cNvSpPr>
          <p:nvPr/>
        </p:nvSpPr>
        <p:spPr bwMode="auto">
          <a:xfrm flipH="1">
            <a:off x="2438400" y="3733800"/>
            <a:ext cx="609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29" name="Line 97"/>
          <p:cNvSpPr>
            <a:spLocks noChangeShapeType="1"/>
          </p:cNvSpPr>
          <p:nvPr/>
        </p:nvSpPr>
        <p:spPr bwMode="auto">
          <a:xfrm>
            <a:off x="3048000" y="3733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0" name="Line 98"/>
          <p:cNvSpPr>
            <a:spLocks noChangeShapeType="1"/>
          </p:cNvSpPr>
          <p:nvPr/>
        </p:nvSpPr>
        <p:spPr bwMode="auto">
          <a:xfrm>
            <a:off x="3962400" y="3733800"/>
            <a:ext cx="762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1" name="Line 99"/>
          <p:cNvSpPr>
            <a:spLocks noChangeShapeType="1"/>
          </p:cNvSpPr>
          <p:nvPr/>
        </p:nvSpPr>
        <p:spPr bwMode="auto">
          <a:xfrm>
            <a:off x="4876800" y="3733800"/>
            <a:ext cx="304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2" name="Line 100"/>
          <p:cNvSpPr>
            <a:spLocks noChangeShapeType="1"/>
          </p:cNvSpPr>
          <p:nvPr/>
        </p:nvSpPr>
        <p:spPr bwMode="auto">
          <a:xfrm>
            <a:off x="5638800" y="3733800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3" name="Line 101"/>
          <p:cNvSpPr>
            <a:spLocks noChangeShapeType="1"/>
          </p:cNvSpPr>
          <p:nvPr/>
        </p:nvSpPr>
        <p:spPr bwMode="auto">
          <a:xfrm>
            <a:off x="6553200" y="37338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4" name="Line 102"/>
          <p:cNvSpPr>
            <a:spLocks noChangeShapeType="1"/>
          </p:cNvSpPr>
          <p:nvPr/>
        </p:nvSpPr>
        <p:spPr bwMode="auto">
          <a:xfrm>
            <a:off x="6553200" y="3733800"/>
            <a:ext cx="4572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5" name="Line 103"/>
          <p:cNvSpPr>
            <a:spLocks noChangeShapeType="1"/>
          </p:cNvSpPr>
          <p:nvPr/>
        </p:nvSpPr>
        <p:spPr bwMode="auto">
          <a:xfrm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36" name="Rectangle 104"/>
          <p:cNvSpPr>
            <a:spLocks noChangeArrowheads="1"/>
          </p:cNvSpPr>
          <p:nvPr/>
        </p:nvSpPr>
        <p:spPr bwMode="auto">
          <a:xfrm>
            <a:off x="39624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7" name="Rectangle 105"/>
          <p:cNvSpPr>
            <a:spLocks noChangeArrowheads="1"/>
          </p:cNvSpPr>
          <p:nvPr/>
        </p:nvSpPr>
        <p:spPr bwMode="auto">
          <a:xfrm>
            <a:off x="6096000" y="2286000"/>
            <a:ext cx="152400" cy="152400"/>
          </a:xfrm>
          <a:prstGeom prst="rect">
            <a:avLst/>
          </a:prstGeom>
          <a:solidFill>
            <a:srgbClr val="F0E09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8" name="Rectangle 106"/>
          <p:cNvSpPr>
            <a:spLocks noChangeArrowheads="1"/>
          </p:cNvSpPr>
          <p:nvPr/>
        </p:nvSpPr>
        <p:spPr bwMode="auto">
          <a:xfrm>
            <a:off x="3429000" y="28956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39" name="Rectangle 107"/>
          <p:cNvSpPr>
            <a:spLocks noChangeArrowheads="1"/>
          </p:cNvSpPr>
          <p:nvPr/>
        </p:nvSpPr>
        <p:spPr bwMode="auto">
          <a:xfrm>
            <a:off x="5029200" y="1676400"/>
            <a:ext cx="152400" cy="152400"/>
          </a:xfrm>
          <a:prstGeom prst="rect">
            <a:avLst/>
          </a:prstGeom>
          <a:solidFill>
            <a:srgbClr val="DCFFB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40" name="Line 108"/>
          <p:cNvSpPr>
            <a:spLocks noChangeShapeType="1"/>
          </p:cNvSpPr>
          <p:nvPr/>
        </p:nvSpPr>
        <p:spPr bwMode="auto">
          <a:xfrm flipH="1">
            <a:off x="3048000" y="30480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1" name="Line 109"/>
          <p:cNvSpPr>
            <a:spLocks noChangeShapeType="1"/>
          </p:cNvSpPr>
          <p:nvPr/>
        </p:nvSpPr>
        <p:spPr bwMode="auto">
          <a:xfrm flipH="1">
            <a:off x="3962400" y="30480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2" name="Line 110"/>
          <p:cNvSpPr>
            <a:spLocks noChangeShapeType="1"/>
          </p:cNvSpPr>
          <p:nvPr/>
        </p:nvSpPr>
        <p:spPr bwMode="auto">
          <a:xfrm>
            <a:off x="4572000" y="3048000"/>
            <a:ext cx="304800" cy="533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3" name="Line 111"/>
          <p:cNvSpPr>
            <a:spLocks noChangeShapeType="1"/>
          </p:cNvSpPr>
          <p:nvPr/>
        </p:nvSpPr>
        <p:spPr bwMode="auto">
          <a:xfrm>
            <a:off x="5638800" y="3048000"/>
            <a:ext cx="914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4" name="Line 112"/>
          <p:cNvSpPr>
            <a:spLocks noChangeShapeType="1"/>
          </p:cNvSpPr>
          <p:nvPr/>
        </p:nvSpPr>
        <p:spPr bwMode="auto">
          <a:xfrm>
            <a:off x="6705600" y="3048000"/>
            <a:ext cx="533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5" name="Line 113"/>
          <p:cNvSpPr>
            <a:spLocks noChangeShapeType="1"/>
          </p:cNvSpPr>
          <p:nvPr/>
        </p:nvSpPr>
        <p:spPr bwMode="auto">
          <a:xfrm flipH="1">
            <a:off x="3505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6" name="Line 114"/>
          <p:cNvSpPr>
            <a:spLocks noChangeShapeType="1"/>
          </p:cNvSpPr>
          <p:nvPr/>
        </p:nvSpPr>
        <p:spPr bwMode="auto">
          <a:xfrm>
            <a:off x="40386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7" name="Line 115"/>
          <p:cNvSpPr>
            <a:spLocks noChangeShapeType="1"/>
          </p:cNvSpPr>
          <p:nvPr/>
        </p:nvSpPr>
        <p:spPr bwMode="auto">
          <a:xfrm flipH="1">
            <a:off x="5638800" y="24384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8" name="Line 116"/>
          <p:cNvSpPr>
            <a:spLocks noChangeShapeType="1"/>
          </p:cNvSpPr>
          <p:nvPr/>
        </p:nvSpPr>
        <p:spPr bwMode="auto">
          <a:xfrm>
            <a:off x="6172200" y="2438400"/>
            <a:ext cx="533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49" name="Line 117"/>
          <p:cNvSpPr>
            <a:spLocks noChangeShapeType="1"/>
          </p:cNvSpPr>
          <p:nvPr/>
        </p:nvSpPr>
        <p:spPr bwMode="auto">
          <a:xfrm flipH="1">
            <a:off x="4038600" y="1828800"/>
            <a:ext cx="1066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50" name="Line 118"/>
          <p:cNvSpPr>
            <a:spLocks noChangeShapeType="1"/>
          </p:cNvSpPr>
          <p:nvPr/>
        </p:nvSpPr>
        <p:spPr bwMode="auto">
          <a:xfrm>
            <a:off x="5105400" y="1828800"/>
            <a:ext cx="1066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51" name="Text Box 119"/>
          <p:cNvSpPr txBox="1">
            <a:spLocks noChangeArrowheads="1"/>
          </p:cNvSpPr>
          <p:nvPr/>
        </p:nvSpPr>
        <p:spPr bwMode="auto">
          <a:xfrm>
            <a:off x="1828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152" name="Text Box 120"/>
          <p:cNvSpPr txBox="1">
            <a:spLocks noChangeArrowheads="1"/>
          </p:cNvSpPr>
          <p:nvPr/>
        </p:nvSpPr>
        <p:spPr bwMode="auto">
          <a:xfrm>
            <a:off x="2057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4153" name="Text Box 121"/>
          <p:cNvSpPr txBox="1">
            <a:spLocks noChangeArrowheads="1"/>
          </p:cNvSpPr>
          <p:nvPr/>
        </p:nvSpPr>
        <p:spPr bwMode="auto">
          <a:xfrm>
            <a:off x="2286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54" name="Text Box 122"/>
          <p:cNvSpPr txBox="1">
            <a:spLocks noChangeArrowheads="1"/>
          </p:cNvSpPr>
          <p:nvPr/>
        </p:nvSpPr>
        <p:spPr bwMode="auto">
          <a:xfrm>
            <a:off x="4343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55" name="Text Box 123"/>
          <p:cNvSpPr txBox="1">
            <a:spLocks noChangeArrowheads="1"/>
          </p:cNvSpPr>
          <p:nvPr/>
        </p:nvSpPr>
        <p:spPr bwMode="auto">
          <a:xfrm>
            <a:off x="4114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4156" name="Text Box 124"/>
          <p:cNvSpPr txBox="1">
            <a:spLocks noChangeArrowheads="1"/>
          </p:cNvSpPr>
          <p:nvPr/>
        </p:nvSpPr>
        <p:spPr bwMode="auto">
          <a:xfrm>
            <a:off x="3657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4157" name="Text Box 125"/>
          <p:cNvSpPr txBox="1">
            <a:spLocks noChangeArrowheads="1"/>
          </p:cNvSpPr>
          <p:nvPr/>
        </p:nvSpPr>
        <p:spPr bwMode="auto">
          <a:xfrm>
            <a:off x="3886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58" name="Text Box 126"/>
          <p:cNvSpPr txBox="1">
            <a:spLocks noChangeArrowheads="1"/>
          </p:cNvSpPr>
          <p:nvPr/>
        </p:nvSpPr>
        <p:spPr bwMode="auto">
          <a:xfrm>
            <a:off x="3429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59" name="Text Box 127"/>
          <p:cNvSpPr txBox="1">
            <a:spLocks noChangeArrowheads="1"/>
          </p:cNvSpPr>
          <p:nvPr/>
        </p:nvSpPr>
        <p:spPr bwMode="auto">
          <a:xfrm>
            <a:off x="2971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60" name="Text Box 128"/>
          <p:cNvSpPr txBox="1">
            <a:spLocks noChangeArrowheads="1"/>
          </p:cNvSpPr>
          <p:nvPr/>
        </p:nvSpPr>
        <p:spPr bwMode="auto">
          <a:xfrm>
            <a:off x="3200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161" name="Text Box 129"/>
          <p:cNvSpPr txBox="1">
            <a:spLocks noChangeArrowheads="1"/>
          </p:cNvSpPr>
          <p:nvPr/>
        </p:nvSpPr>
        <p:spPr bwMode="auto">
          <a:xfrm>
            <a:off x="2743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62" name="Text Box 130"/>
          <p:cNvSpPr txBox="1">
            <a:spLocks noChangeArrowheads="1"/>
          </p:cNvSpPr>
          <p:nvPr/>
        </p:nvSpPr>
        <p:spPr bwMode="auto">
          <a:xfrm>
            <a:off x="2514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63" name="Text Box 131"/>
          <p:cNvSpPr txBox="1">
            <a:spLocks noChangeArrowheads="1"/>
          </p:cNvSpPr>
          <p:nvPr/>
        </p:nvSpPr>
        <p:spPr bwMode="auto">
          <a:xfrm>
            <a:off x="64008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4164" name="Text Box 132"/>
          <p:cNvSpPr txBox="1">
            <a:spLocks noChangeArrowheads="1"/>
          </p:cNvSpPr>
          <p:nvPr/>
        </p:nvSpPr>
        <p:spPr bwMode="auto">
          <a:xfrm>
            <a:off x="6172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165" name="Text Box 133"/>
          <p:cNvSpPr txBox="1">
            <a:spLocks noChangeArrowheads="1"/>
          </p:cNvSpPr>
          <p:nvPr/>
        </p:nvSpPr>
        <p:spPr bwMode="auto">
          <a:xfrm>
            <a:off x="5715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66" name="Text Box 134"/>
          <p:cNvSpPr txBox="1">
            <a:spLocks noChangeArrowheads="1"/>
          </p:cNvSpPr>
          <p:nvPr/>
        </p:nvSpPr>
        <p:spPr bwMode="auto">
          <a:xfrm>
            <a:off x="5943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67" name="Text Box 135"/>
          <p:cNvSpPr txBox="1">
            <a:spLocks noChangeArrowheads="1"/>
          </p:cNvSpPr>
          <p:nvPr/>
        </p:nvSpPr>
        <p:spPr bwMode="auto">
          <a:xfrm>
            <a:off x="5486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4168" name="Text Box 136"/>
          <p:cNvSpPr txBox="1">
            <a:spLocks noChangeArrowheads="1"/>
          </p:cNvSpPr>
          <p:nvPr/>
        </p:nvSpPr>
        <p:spPr bwMode="auto">
          <a:xfrm>
            <a:off x="5029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169" name="Text Box 137"/>
          <p:cNvSpPr txBox="1">
            <a:spLocks noChangeArrowheads="1"/>
          </p:cNvSpPr>
          <p:nvPr/>
        </p:nvSpPr>
        <p:spPr bwMode="auto">
          <a:xfrm>
            <a:off x="52578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70" name="Text Box 138"/>
          <p:cNvSpPr txBox="1">
            <a:spLocks noChangeArrowheads="1"/>
          </p:cNvSpPr>
          <p:nvPr/>
        </p:nvSpPr>
        <p:spPr bwMode="auto">
          <a:xfrm>
            <a:off x="48006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4171" name="Text Box 139"/>
          <p:cNvSpPr txBox="1">
            <a:spLocks noChangeArrowheads="1"/>
          </p:cNvSpPr>
          <p:nvPr/>
        </p:nvSpPr>
        <p:spPr bwMode="auto">
          <a:xfrm>
            <a:off x="45720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4172" name="Text Box 140"/>
          <p:cNvSpPr txBox="1">
            <a:spLocks noChangeArrowheads="1"/>
          </p:cNvSpPr>
          <p:nvPr/>
        </p:nvSpPr>
        <p:spPr bwMode="auto">
          <a:xfrm>
            <a:off x="70866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73" name="Text Box 141"/>
          <p:cNvSpPr txBox="1">
            <a:spLocks noChangeArrowheads="1"/>
          </p:cNvSpPr>
          <p:nvPr/>
        </p:nvSpPr>
        <p:spPr bwMode="auto">
          <a:xfrm>
            <a:off x="73152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74" name="Text Box 142"/>
          <p:cNvSpPr txBox="1">
            <a:spLocks noChangeArrowheads="1"/>
          </p:cNvSpPr>
          <p:nvPr/>
        </p:nvSpPr>
        <p:spPr bwMode="auto">
          <a:xfrm>
            <a:off x="6858000" y="6203950"/>
            <a:ext cx="371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75" name="Text Box 143"/>
          <p:cNvSpPr txBox="1">
            <a:spLocks noChangeArrowheads="1"/>
          </p:cNvSpPr>
          <p:nvPr/>
        </p:nvSpPr>
        <p:spPr bwMode="auto">
          <a:xfrm>
            <a:off x="6629400" y="620395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CC0066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4176" name="Text Box 144"/>
          <p:cNvSpPr txBox="1">
            <a:spLocks noChangeArrowheads="1"/>
          </p:cNvSpPr>
          <p:nvPr/>
        </p:nvSpPr>
        <p:spPr bwMode="auto">
          <a:xfrm>
            <a:off x="1981200" y="4270375"/>
            <a:ext cx="39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4177" name="Text Box 145"/>
          <p:cNvSpPr txBox="1">
            <a:spLocks noChangeArrowheads="1"/>
          </p:cNvSpPr>
          <p:nvPr/>
        </p:nvSpPr>
        <p:spPr bwMode="auto">
          <a:xfrm>
            <a:off x="2667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4178" name="Text Box 146"/>
          <p:cNvSpPr txBox="1">
            <a:spLocks noChangeArrowheads="1"/>
          </p:cNvSpPr>
          <p:nvPr/>
        </p:nvSpPr>
        <p:spPr bwMode="auto">
          <a:xfrm>
            <a:off x="32004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4179" name="Text Box 147"/>
          <p:cNvSpPr txBox="1">
            <a:spLocks noChangeArrowheads="1"/>
          </p:cNvSpPr>
          <p:nvPr/>
        </p:nvSpPr>
        <p:spPr bwMode="auto">
          <a:xfrm>
            <a:off x="1600200" y="5164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44180" name="Text Box 148"/>
          <p:cNvSpPr txBox="1">
            <a:spLocks noChangeArrowheads="1"/>
          </p:cNvSpPr>
          <p:nvPr/>
        </p:nvSpPr>
        <p:spPr bwMode="auto">
          <a:xfrm>
            <a:off x="20574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81" name="Text Box 149"/>
          <p:cNvSpPr txBox="1">
            <a:spLocks noChangeArrowheads="1"/>
          </p:cNvSpPr>
          <p:nvPr/>
        </p:nvSpPr>
        <p:spPr bwMode="auto">
          <a:xfrm>
            <a:off x="2590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82" name="Text Box 150"/>
          <p:cNvSpPr txBox="1">
            <a:spLocks noChangeArrowheads="1"/>
          </p:cNvSpPr>
          <p:nvPr/>
        </p:nvSpPr>
        <p:spPr bwMode="auto">
          <a:xfrm>
            <a:off x="30480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4183" name="Text Box 151"/>
          <p:cNvSpPr txBox="1">
            <a:spLocks noChangeArrowheads="1"/>
          </p:cNvSpPr>
          <p:nvPr/>
        </p:nvSpPr>
        <p:spPr bwMode="auto">
          <a:xfrm>
            <a:off x="37338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0</a:t>
            </a:r>
          </a:p>
        </p:txBody>
      </p:sp>
      <p:sp>
        <p:nvSpPr>
          <p:cNvPr id="44184" name="Text Box 152"/>
          <p:cNvSpPr txBox="1">
            <a:spLocks noChangeArrowheads="1"/>
          </p:cNvSpPr>
          <p:nvPr/>
        </p:nvSpPr>
        <p:spPr bwMode="auto">
          <a:xfrm>
            <a:off x="39624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85" name="Text Box 153"/>
          <p:cNvSpPr txBox="1">
            <a:spLocks noChangeArrowheads="1"/>
          </p:cNvSpPr>
          <p:nvPr/>
        </p:nvSpPr>
        <p:spPr bwMode="auto">
          <a:xfrm>
            <a:off x="44196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86" name="Text Box 154"/>
          <p:cNvSpPr txBox="1">
            <a:spLocks noChangeArrowheads="1"/>
          </p:cNvSpPr>
          <p:nvPr/>
        </p:nvSpPr>
        <p:spPr bwMode="auto">
          <a:xfrm>
            <a:off x="36576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87" name="Text Box 155"/>
          <p:cNvSpPr txBox="1">
            <a:spLocks noChangeArrowheads="1"/>
          </p:cNvSpPr>
          <p:nvPr/>
        </p:nvSpPr>
        <p:spPr bwMode="auto">
          <a:xfrm>
            <a:off x="42672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88" name="Text Box 156"/>
          <p:cNvSpPr txBox="1">
            <a:spLocks noChangeArrowheads="1"/>
          </p:cNvSpPr>
          <p:nvPr/>
        </p:nvSpPr>
        <p:spPr bwMode="auto">
          <a:xfrm>
            <a:off x="53340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89" name="Text Box 157"/>
          <p:cNvSpPr txBox="1">
            <a:spLocks noChangeArrowheads="1"/>
          </p:cNvSpPr>
          <p:nvPr/>
        </p:nvSpPr>
        <p:spPr bwMode="auto">
          <a:xfrm>
            <a:off x="57912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90" name="Text Box 158"/>
          <p:cNvSpPr txBox="1">
            <a:spLocks noChangeArrowheads="1"/>
          </p:cNvSpPr>
          <p:nvPr/>
        </p:nvSpPr>
        <p:spPr bwMode="auto">
          <a:xfrm>
            <a:off x="57150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-3</a:t>
            </a:r>
          </a:p>
        </p:txBody>
      </p:sp>
      <p:sp>
        <p:nvSpPr>
          <p:cNvPr id="44191" name="Line 159"/>
          <p:cNvSpPr>
            <a:spLocks noChangeShapeType="1"/>
          </p:cNvSpPr>
          <p:nvPr/>
        </p:nvSpPr>
        <p:spPr bwMode="auto">
          <a:xfrm>
            <a:off x="563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192" name="Text Box 160"/>
          <p:cNvSpPr txBox="1">
            <a:spLocks noChangeArrowheads="1"/>
          </p:cNvSpPr>
          <p:nvPr/>
        </p:nvSpPr>
        <p:spPr bwMode="auto">
          <a:xfrm>
            <a:off x="53340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93" name="Text Box 161"/>
          <p:cNvSpPr txBox="1">
            <a:spLocks noChangeArrowheads="1"/>
          </p:cNvSpPr>
          <p:nvPr/>
        </p:nvSpPr>
        <p:spPr bwMode="auto">
          <a:xfrm>
            <a:off x="53340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94" name="Text Box 162"/>
          <p:cNvSpPr txBox="1">
            <a:spLocks noChangeArrowheads="1"/>
          </p:cNvSpPr>
          <p:nvPr/>
        </p:nvSpPr>
        <p:spPr bwMode="auto">
          <a:xfrm>
            <a:off x="6172200" y="51895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4195" name="Text Box 163"/>
          <p:cNvSpPr txBox="1">
            <a:spLocks noChangeArrowheads="1"/>
          </p:cNvSpPr>
          <p:nvPr/>
        </p:nvSpPr>
        <p:spPr bwMode="auto">
          <a:xfrm>
            <a:off x="6172200" y="43513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4196" name="Text Box 164"/>
          <p:cNvSpPr txBox="1">
            <a:spLocks noChangeArrowheads="1"/>
          </p:cNvSpPr>
          <p:nvPr/>
        </p:nvSpPr>
        <p:spPr bwMode="auto">
          <a:xfrm>
            <a:off x="6172200" y="3513138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-5</a:t>
            </a:r>
          </a:p>
        </p:txBody>
      </p:sp>
      <p:sp>
        <p:nvSpPr>
          <p:cNvPr id="44197" name="Text Box 165"/>
          <p:cNvSpPr txBox="1">
            <a:spLocks noChangeArrowheads="1"/>
          </p:cNvSpPr>
          <p:nvPr/>
        </p:nvSpPr>
        <p:spPr bwMode="auto">
          <a:xfrm>
            <a:off x="5867400" y="22177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4198" name="Text Box 166"/>
          <p:cNvSpPr txBox="1">
            <a:spLocks noChangeArrowheads="1"/>
          </p:cNvSpPr>
          <p:nvPr/>
        </p:nvSpPr>
        <p:spPr bwMode="auto">
          <a:xfrm>
            <a:off x="7162800" y="51895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199" name="Text Box 167"/>
          <p:cNvSpPr txBox="1">
            <a:spLocks noChangeArrowheads="1"/>
          </p:cNvSpPr>
          <p:nvPr/>
        </p:nvSpPr>
        <p:spPr bwMode="auto">
          <a:xfrm>
            <a:off x="6934200" y="3513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200" name="Text Box 168"/>
          <p:cNvSpPr txBox="1">
            <a:spLocks noChangeArrowheads="1"/>
          </p:cNvSpPr>
          <p:nvPr/>
        </p:nvSpPr>
        <p:spPr bwMode="auto">
          <a:xfrm>
            <a:off x="6400800" y="2827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201" name="Text Box 169"/>
          <p:cNvSpPr txBox="1">
            <a:spLocks noChangeArrowheads="1"/>
          </p:cNvSpPr>
          <p:nvPr/>
        </p:nvSpPr>
        <p:spPr bwMode="auto">
          <a:xfrm>
            <a:off x="7162800" y="43513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202" name="Text Box 170"/>
          <p:cNvSpPr txBox="1">
            <a:spLocks noChangeArrowheads="1"/>
          </p:cNvSpPr>
          <p:nvPr/>
        </p:nvSpPr>
        <p:spPr bwMode="auto">
          <a:xfrm>
            <a:off x="4800600" y="16081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99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2400"/>
            <a:ext cx="8991600" cy="1143000"/>
          </a:xfrm>
        </p:spPr>
        <p:txBody>
          <a:bodyPr lIns="90487" tIns="44450" rIns="90487" bIns="44450"/>
          <a:lstStyle/>
          <a:p>
            <a:pPr eaLnBrk="1" hangingPunct="1"/>
            <a:r>
              <a:rPr lang="en-US" sz="3200" b="1" smtClean="0">
                <a:solidFill>
                  <a:schemeClr val="tx1"/>
                </a:solidFill>
              </a:rPr>
              <a:t>Nondeterminstic games</a:t>
            </a:r>
            <a:r>
              <a:rPr lang="en-US" sz="2800" b="1" smtClean="0">
                <a:solidFill>
                  <a:schemeClr val="tx1"/>
                </a:solidFill>
              </a:rPr>
              <a:t> are the games with both an element of chance and Add chance nodes to tree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4343400" y="17526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3077" name="Oval 4"/>
          <p:cNvSpPr>
            <a:spLocks noChangeArrowheads="1"/>
          </p:cNvSpPr>
          <p:nvPr/>
        </p:nvSpPr>
        <p:spPr bwMode="auto">
          <a:xfrm>
            <a:off x="9144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6096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2</a:t>
            </a: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14478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3080" name="Line 7"/>
          <p:cNvSpPr>
            <a:spLocks noChangeShapeType="1"/>
          </p:cNvSpPr>
          <p:nvPr/>
        </p:nvSpPr>
        <p:spPr bwMode="auto">
          <a:xfrm flipH="1">
            <a:off x="2667000" y="2438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5105400" y="2438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2" name="Line 9"/>
          <p:cNvSpPr>
            <a:spLocks noChangeShapeType="1"/>
          </p:cNvSpPr>
          <p:nvPr/>
        </p:nvSpPr>
        <p:spPr bwMode="auto">
          <a:xfrm flipH="1">
            <a:off x="9906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5240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4" name="AutoShape 11"/>
          <p:cNvSpPr>
            <a:spLocks noChangeArrowheads="1"/>
          </p:cNvSpPr>
          <p:nvPr/>
        </p:nvSpPr>
        <p:spPr bwMode="auto">
          <a:xfrm>
            <a:off x="1828800" y="2819400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3085" name="Oval 12"/>
          <p:cNvSpPr>
            <a:spLocks noChangeArrowheads="1"/>
          </p:cNvSpPr>
          <p:nvPr/>
        </p:nvSpPr>
        <p:spPr bwMode="auto">
          <a:xfrm>
            <a:off x="27432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3086" name="Rectangle 13"/>
          <p:cNvSpPr>
            <a:spLocks noChangeArrowheads="1"/>
          </p:cNvSpPr>
          <p:nvPr/>
        </p:nvSpPr>
        <p:spPr bwMode="auto">
          <a:xfrm>
            <a:off x="24384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7</a:t>
            </a:r>
          </a:p>
        </p:txBody>
      </p:sp>
      <p:sp>
        <p:nvSpPr>
          <p:cNvPr id="3087" name="Rectangle 14"/>
          <p:cNvSpPr>
            <a:spLocks noChangeArrowheads="1"/>
          </p:cNvSpPr>
          <p:nvPr/>
        </p:nvSpPr>
        <p:spPr bwMode="auto">
          <a:xfrm>
            <a:off x="32766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 flipH="1">
            <a:off x="28194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33528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0" name="Oval 17"/>
          <p:cNvSpPr>
            <a:spLocks noChangeArrowheads="1"/>
          </p:cNvSpPr>
          <p:nvPr/>
        </p:nvSpPr>
        <p:spPr bwMode="auto">
          <a:xfrm>
            <a:off x="56388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3091" name="Rectangle 18"/>
          <p:cNvSpPr>
            <a:spLocks noChangeArrowheads="1"/>
          </p:cNvSpPr>
          <p:nvPr/>
        </p:nvSpPr>
        <p:spPr bwMode="auto">
          <a:xfrm>
            <a:off x="53340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6</a:t>
            </a:r>
          </a:p>
        </p:txBody>
      </p:sp>
      <p:sp>
        <p:nvSpPr>
          <p:cNvPr id="3092" name="Rectangle 19"/>
          <p:cNvSpPr>
            <a:spLocks noChangeArrowheads="1"/>
          </p:cNvSpPr>
          <p:nvPr/>
        </p:nvSpPr>
        <p:spPr bwMode="auto">
          <a:xfrm>
            <a:off x="61722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0</a:t>
            </a:r>
          </a:p>
        </p:txBody>
      </p:sp>
      <p:sp>
        <p:nvSpPr>
          <p:cNvPr id="3093" name="Line 20"/>
          <p:cNvSpPr>
            <a:spLocks noChangeShapeType="1"/>
          </p:cNvSpPr>
          <p:nvPr/>
        </p:nvSpPr>
        <p:spPr bwMode="auto">
          <a:xfrm flipH="1">
            <a:off x="57150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4" name="Line 21"/>
          <p:cNvSpPr>
            <a:spLocks noChangeShapeType="1"/>
          </p:cNvSpPr>
          <p:nvPr/>
        </p:nvSpPr>
        <p:spPr bwMode="auto">
          <a:xfrm>
            <a:off x="6248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5" name="Oval 22"/>
          <p:cNvSpPr>
            <a:spLocks noChangeArrowheads="1"/>
          </p:cNvSpPr>
          <p:nvPr/>
        </p:nvSpPr>
        <p:spPr bwMode="auto">
          <a:xfrm>
            <a:off x="74676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ahoma" pitchFamily="34" charset="0"/>
            </a:endParaRPr>
          </a:p>
        </p:txBody>
      </p:sp>
      <p:sp>
        <p:nvSpPr>
          <p:cNvPr id="3096" name="Rectangle 23"/>
          <p:cNvSpPr>
            <a:spLocks noChangeArrowheads="1"/>
          </p:cNvSpPr>
          <p:nvPr/>
        </p:nvSpPr>
        <p:spPr bwMode="auto">
          <a:xfrm>
            <a:off x="71628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5</a:t>
            </a:r>
          </a:p>
        </p:txBody>
      </p:sp>
      <p:sp>
        <p:nvSpPr>
          <p:cNvPr id="3097" name="Rectangle 24"/>
          <p:cNvSpPr>
            <a:spLocks noChangeArrowheads="1"/>
          </p:cNvSpPr>
          <p:nvPr/>
        </p:nvSpPr>
        <p:spPr bwMode="auto">
          <a:xfrm>
            <a:off x="80010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-2</a:t>
            </a:r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 flipH="1">
            <a:off x="75438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>
            <a:off x="80772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00" name="AutoShape 27"/>
          <p:cNvSpPr>
            <a:spLocks noChangeArrowheads="1"/>
          </p:cNvSpPr>
          <p:nvPr/>
        </p:nvSpPr>
        <p:spPr bwMode="auto">
          <a:xfrm>
            <a:off x="6477000" y="2819400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flipH="1">
            <a:off x="1524000" y="3657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02" name="Line 29"/>
          <p:cNvSpPr>
            <a:spLocks noChangeShapeType="1"/>
          </p:cNvSpPr>
          <p:nvPr/>
        </p:nvSpPr>
        <p:spPr bwMode="auto">
          <a:xfrm>
            <a:off x="2362200" y="3657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03" name="Line 30"/>
          <p:cNvSpPr>
            <a:spLocks noChangeShapeType="1"/>
          </p:cNvSpPr>
          <p:nvPr/>
        </p:nvSpPr>
        <p:spPr bwMode="auto">
          <a:xfrm flipH="1">
            <a:off x="6248400" y="3657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04" name="Line 31"/>
          <p:cNvSpPr>
            <a:spLocks noChangeShapeType="1"/>
          </p:cNvSpPr>
          <p:nvPr/>
        </p:nvSpPr>
        <p:spPr bwMode="auto">
          <a:xfrm>
            <a:off x="7086600" y="3657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05" name="Text Box 32"/>
          <p:cNvSpPr txBox="1">
            <a:spLocks noChangeArrowheads="1"/>
          </p:cNvSpPr>
          <p:nvPr/>
        </p:nvSpPr>
        <p:spPr bwMode="auto">
          <a:xfrm>
            <a:off x="12954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3106" name="Text Box 33"/>
          <p:cNvSpPr txBox="1">
            <a:spLocks noChangeArrowheads="1"/>
          </p:cNvSpPr>
          <p:nvPr/>
        </p:nvSpPr>
        <p:spPr bwMode="auto">
          <a:xfrm>
            <a:off x="28194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3107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3108" name="Text Box 35"/>
          <p:cNvSpPr txBox="1">
            <a:spLocks noChangeArrowheads="1"/>
          </p:cNvSpPr>
          <p:nvPr/>
        </p:nvSpPr>
        <p:spPr bwMode="auto">
          <a:xfrm>
            <a:off x="76962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graphicFrame>
        <p:nvGraphicFramePr>
          <p:cNvPr id="3074" name="Object 36"/>
          <p:cNvGraphicFramePr>
            <a:graphicFrameLocks noChangeAspect="1"/>
          </p:cNvGraphicFramePr>
          <p:nvPr/>
        </p:nvGraphicFramePr>
        <p:xfrm>
          <a:off x="3222625" y="2971800"/>
          <a:ext cx="3094038" cy="806450"/>
        </p:xfrm>
        <a:graphic>
          <a:graphicData uri="http://schemas.openxmlformats.org/presentationml/2006/ole">
            <p:oleObj spid="_x0000_s3074" name="Equation" r:id="rId4" imgW="2145960" imgH="558720" progId="Equation.DSMT4">
              <p:embed/>
            </p:oleObj>
          </a:graphicData>
        </a:graphic>
      </p:graphicFrame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304800" y="1752600"/>
            <a:ext cx="29400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chemeClr val="tx2"/>
                </a:solidFill>
              </a:rPr>
              <a:t>Example with coin </a:t>
            </a:r>
          </a:p>
          <a:p>
            <a:pPr eaLnBrk="0" hangingPunct="0"/>
            <a:r>
              <a:rPr lang="en-US" sz="2400" b="1">
                <a:solidFill>
                  <a:schemeClr val="tx2"/>
                </a:solidFill>
              </a:rPr>
              <a:t>flip instead of dice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515350" cy="762000"/>
          </a:xfrm>
        </p:spPr>
        <p:txBody>
          <a:bodyPr lIns="90487" tIns="44450" rIns="90487" bIns="44450"/>
          <a:lstStyle/>
          <a:p>
            <a:pPr eaLnBrk="1" hangingPunct="1"/>
            <a:r>
              <a:rPr lang="en-US" sz="3200" b="1" smtClean="0"/>
              <a:t>Example with coin flip instead of dice (cont.)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343400" y="17526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3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9144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2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6096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2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4478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2667000" y="2438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105400" y="24384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9906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15240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1828800" y="2819400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3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27432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24384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7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2766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4</a:t>
            </a:r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28194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3528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56388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0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53340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6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61722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0</a:t>
            </a:r>
          </a:p>
        </p:txBody>
      </p:sp>
      <p:sp>
        <p:nvSpPr>
          <p:cNvPr id="45076" name="Line 20"/>
          <p:cNvSpPr>
            <a:spLocks noChangeShapeType="1"/>
          </p:cNvSpPr>
          <p:nvPr/>
        </p:nvSpPr>
        <p:spPr bwMode="auto">
          <a:xfrm flipH="1">
            <a:off x="57150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7" name="Line 21"/>
          <p:cNvSpPr>
            <a:spLocks noChangeShapeType="1"/>
          </p:cNvSpPr>
          <p:nvPr/>
        </p:nvSpPr>
        <p:spPr bwMode="auto">
          <a:xfrm>
            <a:off x="62484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7467600" y="4495800"/>
            <a:ext cx="914400" cy="914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-2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71628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5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8001000" y="60960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-2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 flipH="1">
            <a:off x="7543800" y="5410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2" name="Line 26"/>
          <p:cNvSpPr>
            <a:spLocks noChangeShapeType="1"/>
          </p:cNvSpPr>
          <p:nvPr/>
        </p:nvSpPr>
        <p:spPr bwMode="auto">
          <a:xfrm>
            <a:off x="8077200" y="54102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3" name="AutoShape 27"/>
          <p:cNvSpPr>
            <a:spLocks noChangeArrowheads="1"/>
          </p:cNvSpPr>
          <p:nvPr/>
        </p:nvSpPr>
        <p:spPr bwMode="auto">
          <a:xfrm>
            <a:off x="6477000" y="2819400"/>
            <a:ext cx="1066800" cy="838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ahoma" pitchFamily="34" charset="0"/>
              </a:rPr>
              <a:t>-1</a:t>
            </a: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 flipH="1">
            <a:off x="1524000" y="3657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5" name="Line 29"/>
          <p:cNvSpPr>
            <a:spLocks noChangeShapeType="1"/>
          </p:cNvSpPr>
          <p:nvPr/>
        </p:nvSpPr>
        <p:spPr bwMode="auto">
          <a:xfrm>
            <a:off x="2362200" y="3657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6" name="Line 30"/>
          <p:cNvSpPr>
            <a:spLocks noChangeShapeType="1"/>
          </p:cNvSpPr>
          <p:nvPr/>
        </p:nvSpPr>
        <p:spPr bwMode="auto">
          <a:xfrm flipH="1">
            <a:off x="6248400" y="36576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7" name="Line 31"/>
          <p:cNvSpPr>
            <a:spLocks noChangeShapeType="1"/>
          </p:cNvSpPr>
          <p:nvPr/>
        </p:nvSpPr>
        <p:spPr bwMode="auto">
          <a:xfrm>
            <a:off x="7086600" y="36576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5088" name="Text Box 32"/>
          <p:cNvSpPr txBox="1">
            <a:spLocks noChangeArrowheads="1"/>
          </p:cNvSpPr>
          <p:nvPr/>
        </p:nvSpPr>
        <p:spPr bwMode="auto">
          <a:xfrm>
            <a:off x="12954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45089" name="Text Box 33"/>
          <p:cNvSpPr txBox="1">
            <a:spLocks noChangeArrowheads="1"/>
          </p:cNvSpPr>
          <p:nvPr/>
        </p:nvSpPr>
        <p:spPr bwMode="auto">
          <a:xfrm>
            <a:off x="28194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45090" name="Text Box 34"/>
          <p:cNvSpPr txBox="1">
            <a:spLocks noChangeArrowheads="1"/>
          </p:cNvSpPr>
          <p:nvPr/>
        </p:nvSpPr>
        <p:spPr bwMode="auto">
          <a:xfrm>
            <a:off x="59436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7696200" y="3810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ahoma" pitchFamily="34" charset="0"/>
              </a:rPr>
              <a:t>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26D087-2574-4596-A6F1-8C085F09247A}" type="slidenum">
              <a:rPr lang="ar-SA" smtClean="0"/>
              <a:pPr/>
              <a:t>44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534400" cy="609600"/>
          </a:xfrm>
        </p:spPr>
        <p:txBody>
          <a:bodyPr/>
          <a:lstStyle/>
          <a:p>
            <a:pPr eaLnBrk="1" hangingPunct="1"/>
            <a:r>
              <a:rPr lang="es-MX" altLang="en-US" sz="4000" smtClean="0"/>
              <a:t>Alpha-Beta prunning in Tic-Tac-Toe</a:t>
            </a:r>
            <a:endParaRPr lang="es-MX" altLang="he-IL" sz="4000" smtClean="0"/>
          </a:p>
        </p:txBody>
      </p:sp>
      <p:pic>
        <p:nvPicPr>
          <p:cNvPr id="46084" name="Picture 3" descr="tictac-minma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82296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Backing up Values</a:t>
            </a:r>
          </a:p>
        </p:txBody>
      </p:sp>
      <p:grpSp>
        <p:nvGrpSpPr>
          <p:cNvPr id="9219" name="Group 190"/>
          <p:cNvGrpSpPr>
            <a:grpSpLocks/>
          </p:cNvGrpSpPr>
          <p:nvPr/>
        </p:nvGrpSpPr>
        <p:grpSpPr bwMode="auto">
          <a:xfrm>
            <a:off x="914400" y="1676400"/>
            <a:ext cx="7391400" cy="3962400"/>
            <a:chOff x="576" y="1056"/>
            <a:chExt cx="4656" cy="2496"/>
          </a:xfrm>
        </p:grpSpPr>
        <p:grpSp>
          <p:nvGrpSpPr>
            <p:cNvPr id="9240" name="Group 13"/>
            <p:cNvGrpSpPr>
              <a:grpSpLocks/>
            </p:cNvGrpSpPr>
            <p:nvPr/>
          </p:nvGrpSpPr>
          <p:grpSpPr bwMode="auto">
            <a:xfrm>
              <a:off x="1152" y="1824"/>
              <a:ext cx="288" cy="288"/>
              <a:chOff x="960" y="1728"/>
              <a:chExt cx="288" cy="288"/>
            </a:xfrm>
          </p:grpSpPr>
          <p:sp>
            <p:nvSpPr>
              <p:cNvPr id="9403" name="Rectangle 8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F3E6A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04" name="Line 9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5" name="Line 10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6" name="Line 11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7" name="Line 12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1" name="Group 14"/>
            <p:cNvGrpSpPr>
              <a:grpSpLocks/>
            </p:cNvGrpSpPr>
            <p:nvPr/>
          </p:nvGrpSpPr>
          <p:grpSpPr bwMode="auto">
            <a:xfrm>
              <a:off x="576" y="2592"/>
              <a:ext cx="288" cy="288"/>
              <a:chOff x="960" y="1728"/>
              <a:chExt cx="288" cy="288"/>
            </a:xfrm>
          </p:grpSpPr>
          <p:sp>
            <p:nvSpPr>
              <p:cNvPr id="9398" name="Rectangle 15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9" name="Line 16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0" name="Line 17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1" name="Line 18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02" name="Line 19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2" name="Group 20"/>
            <p:cNvGrpSpPr>
              <a:grpSpLocks/>
            </p:cNvGrpSpPr>
            <p:nvPr/>
          </p:nvGrpSpPr>
          <p:grpSpPr bwMode="auto">
            <a:xfrm>
              <a:off x="960" y="2592"/>
              <a:ext cx="288" cy="288"/>
              <a:chOff x="960" y="1728"/>
              <a:chExt cx="288" cy="288"/>
            </a:xfrm>
          </p:grpSpPr>
          <p:sp>
            <p:nvSpPr>
              <p:cNvPr id="9393" name="Rectangle 21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94" name="Line 22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5" name="Line 23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6" name="Line 24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7" name="Line 25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3" name="Group 26"/>
            <p:cNvGrpSpPr>
              <a:grpSpLocks/>
            </p:cNvGrpSpPr>
            <p:nvPr/>
          </p:nvGrpSpPr>
          <p:grpSpPr bwMode="auto">
            <a:xfrm>
              <a:off x="1344" y="2592"/>
              <a:ext cx="288" cy="288"/>
              <a:chOff x="960" y="1728"/>
              <a:chExt cx="288" cy="288"/>
            </a:xfrm>
          </p:grpSpPr>
          <p:sp>
            <p:nvSpPr>
              <p:cNvPr id="9388" name="Rectangle 27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9" name="Line 28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0" name="Line 29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1" name="Line 30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92" name="Line 31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4" name="Group 32"/>
            <p:cNvGrpSpPr>
              <a:grpSpLocks/>
            </p:cNvGrpSpPr>
            <p:nvPr/>
          </p:nvGrpSpPr>
          <p:grpSpPr bwMode="auto">
            <a:xfrm>
              <a:off x="1728" y="2592"/>
              <a:ext cx="288" cy="288"/>
              <a:chOff x="960" y="1728"/>
              <a:chExt cx="288" cy="288"/>
            </a:xfrm>
          </p:grpSpPr>
          <p:sp>
            <p:nvSpPr>
              <p:cNvPr id="9383" name="Rectangle 33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84" name="Line 34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5" name="Line 35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6" name="Line 36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7" name="Line 37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5" name="Group 38"/>
            <p:cNvGrpSpPr>
              <a:grpSpLocks/>
            </p:cNvGrpSpPr>
            <p:nvPr/>
          </p:nvGrpSpPr>
          <p:grpSpPr bwMode="auto">
            <a:xfrm>
              <a:off x="2112" y="2592"/>
              <a:ext cx="288" cy="288"/>
              <a:chOff x="960" y="1728"/>
              <a:chExt cx="288" cy="288"/>
            </a:xfrm>
          </p:grpSpPr>
          <p:sp>
            <p:nvSpPr>
              <p:cNvPr id="9378" name="Rectangle 39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9" name="Line 40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0" name="Line 41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1" name="Line 42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82" name="Line 43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6" name="Group 44"/>
            <p:cNvGrpSpPr>
              <a:grpSpLocks/>
            </p:cNvGrpSpPr>
            <p:nvPr/>
          </p:nvGrpSpPr>
          <p:grpSpPr bwMode="auto">
            <a:xfrm>
              <a:off x="3024" y="3264"/>
              <a:ext cx="288" cy="288"/>
              <a:chOff x="960" y="1728"/>
              <a:chExt cx="288" cy="288"/>
            </a:xfrm>
          </p:grpSpPr>
          <p:sp>
            <p:nvSpPr>
              <p:cNvPr id="9373" name="Rectangle 45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74" name="Line 46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5" name="Line 47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6" name="Line 48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7" name="Line 49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7" name="Group 50"/>
            <p:cNvGrpSpPr>
              <a:grpSpLocks/>
            </p:cNvGrpSpPr>
            <p:nvPr/>
          </p:nvGrpSpPr>
          <p:grpSpPr bwMode="auto">
            <a:xfrm>
              <a:off x="2640" y="3264"/>
              <a:ext cx="288" cy="288"/>
              <a:chOff x="960" y="1728"/>
              <a:chExt cx="288" cy="288"/>
            </a:xfrm>
          </p:grpSpPr>
          <p:sp>
            <p:nvSpPr>
              <p:cNvPr id="9368" name="Rectangle 51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9" name="Line 52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0" name="Line 53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1" name="Line 54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72" name="Line 55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8" name="Group 56"/>
            <p:cNvGrpSpPr>
              <a:grpSpLocks/>
            </p:cNvGrpSpPr>
            <p:nvPr/>
          </p:nvGrpSpPr>
          <p:grpSpPr bwMode="auto">
            <a:xfrm>
              <a:off x="3408" y="3264"/>
              <a:ext cx="288" cy="288"/>
              <a:chOff x="960" y="1728"/>
              <a:chExt cx="288" cy="288"/>
            </a:xfrm>
          </p:grpSpPr>
          <p:sp>
            <p:nvSpPr>
              <p:cNvPr id="9363" name="Rectangle 57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Line 58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5" name="Line 59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6" name="Line 60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7" name="Line 61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49" name="Group 62"/>
            <p:cNvGrpSpPr>
              <a:grpSpLocks/>
            </p:cNvGrpSpPr>
            <p:nvPr/>
          </p:nvGrpSpPr>
          <p:grpSpPr bwMode="auto">
            <a:xfrm>
              <a:off x="3744" y="3264"/>
              <a:ext cx="288" cy="288"/>
              <a:chOff x="960" y="1728"/>
              <a:chExt cx="288" cy="288"/>
            </a:xfrm>
          </p:grpSpPr>
          <p:sp>
            <p:nvSpPr>
              <p:cNvPr id="9358" name="Rectangle 63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9" name="Line 64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0" name="Line 65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1" name="Line 66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62" name="Line 67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0" name="Group 68"/>
            <p:cNvGrpSpPr>
              <a:grpSpLocks/>
            </p:cNvGrpSpPr>
            <p:nvPr/>
          </p:nvGrpSpPr>
          <p:grpSpPr bwMode="auto">
            <a:xfrm>
              <a:off x="3264" y="2304"/>
              <a:ext cx="288" cy="288"/>
              <a:chOff x="960" y="1728"/>
              <a:chExt cx="288" cy="288"/>
            </a:xfrm>
          </p:grpSpPr>
          <p:sp>
            <p:nvSpPr>
              <p:cNvPr id="9353" name="Rectangle 69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F3E6A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4" name="Line 70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5" name="Line 71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6" name="Line 72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7" name="Line 73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1" name="Group 74"/>
            <p:cNvGrpSpPr>
              <a:grpSpLocks/>
            </p:cNvGrpSpPr>
            <p:nvPr/>
          </p:nvGrpSpPr>
          <p:grpSpPr bwMode="auto">
            <a:xfrm>
              <a:off x="4128" y="3264"/>
              <a:ext cx="288" cy="288"/>
              <a:chOff x="960" y="1728"/>
              <a:chExt cx="288" cy="288"/>
            </a:xfrm>
          </p:grpSpPr>
          <p:sp>
            <p:nvSpPr>
              <p:cNvPr id="9348" name="Rectangle 75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Line 76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0" name="Line 77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1" name="Line 78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52" name="Line 79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2" name="Group 80"/>
            <p:cNvGrpSpPr>
              <a:grpSpLocks/>
            </p:cNvGrpSpPr>
            <p:nvPr/>
          </p:nvGrpSpPr>
          <p:grpSpPr bwMode="auto">
            <a:xfrm>
              <a:off x="4560" y="2592"/>
              <a:ext cx="288" cy="288"/>
              <a:chOff x="960" y="1728"/>
              <a:chExt cx="288" cy="288"/>
            </a:xfrm>
          </p:grpSpPr>
          <p:sp>
            <p:nvSpPr>
              <p:cNvPr id="9343" name="Rectangle 81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Line 82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5" name="Line 83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6" name="Line 84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7" name="Line 85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3" name="Group 86"/>
            <p:cNvGrpSpPr>
              <a:grpSpLocks/>
            </p:cNvGrpSpPr>
            <p:nvPr/>
          </p:nvGrpSpPr>
          <p:grpSpPr bwMode="auto">
            <a:xfrm>
              <a:off x="4944" y="2592"/>
              <a:ext cx="288" cy="288"/>
              <a:chOff x="960" y="1728"/>
              <a:chExt cx="288" cy="288"/>
            </a:xfrm>
          </p:grpSpPr>
          <p:sp>
            <p:nvSpPr>
              <p:cNvPr id="9338" name="Rectangle 87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Line 88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0" name="Line 89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1" name="Line 90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42" name="Line 91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4" name="Group 92"/>
            <p:cNvGrpSpPr>
              <a:grpSpLocks/>
            </p:cNvGrpSpPr>
            <p:nvPr/>
          </p:nvGrpSpPr>
          <p:grpSpPr bwMode="auto">
            <a:xfrm>
              <a:off x="4704" y="1824"/>
              <a:ext cx="288" cy="288"/>
              <a:chOff x="960" y="1728"/>
              <a:chExt cx="288" cy="288"/>
            </a:xfrm>
          </p:grpSpPr>
          <p:sp>
            <p:nvSpPr>
              <p:cNvPr id="9333" name="Rectangle 93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F3E6A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4" name="Line 94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5" name="Line 95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6" name="Line 96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7" name="Line 97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5" name="Group 98"/>
            <p:cNvGrpSpPr>
              <a:grpSpLocks/>
            </p:cNvGrpSpPr>
            <p:nvPr/>
          </p:nvGrpSpPr>
          <p:grpSpPr bwMode="auto">
            <a:xfrm>
              <a:off x="2880" y="1056"/>
              <a:ext cx="288" cy="288"/>
              <a:chOff x="960" y="1728"/>
              <a:chExt cx="288" cy="288"/>
            </a:xfrm>
          </p:grpSpPr>
          <p:sp>
            <p:nvSpPr>
              <p:cNvPr id="9328" name="Rectangle 99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288" cy="288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" name="Line 100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0" name="Line 101"/>
              <p:cNvSpPr>
                <a:spLocks noChangeShapeType="1"/>
              </p:cNvSpPr>
              <p:nvPr/>
            </p:nvSpPr>
            <p:spPr bwMode="auto">
              <a:xfrm>
                <a:off x="1152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1" name="Line 102"/>
              <p:cNvSpPr>
                <a:spLocks noChangeShapeType="1"/>
              </p:cNvSpPr>
              <p:nvPr/>
            </p:nvSpPr>
            <p:spPr bwMode="auto">
              <a:xfrm>
                <a:off x="960" y="1824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32" name="Line 103"/>
              <p:cNvSpPr>
                <a:spLocks noChangeShapeType="1"/>
              </p:cNvSpPr>
              <p:nvPr/>
            </p:nvSpPr>
            <p:spPr bwMode="auto">
              <a:xfrm>
                <a:off x="960" y="192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6" name="Group 107"/>
            <p:cNvGrpSpPr>
              <a:grpSpLocks/>
            </p:cNvGrpSpPr>
            <p:nvPr/>
          </p:nvGrpSpPr>
          <p:grpSpPr bwMode="auto">
            <a:xfrm>
              <a:off x="576" y="2592"/>
              <a:ext cx="96" cy="96"/>
              <a:chOff x="576" y="3648"/>
              <a:chExt cx="96" cy="96"/>
            </a:xfrm>
          </p:grpSpPr>
          <p:sp>
            <p:nvSpPr>
              <p:cNvPr id="9326" name="Line 105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27" name="Line 106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7" name="Group 108"/>
            <p:cNvGrpSpPr>
              <a:grpSpLocks/>
            </p:cNvGrpSpPr>
            <p:nvPr/>
          </p:nvGrpSpPr>
          <p:grpSpPr bwMode="auto">
            <a:xfrm>
              <a:off x="1344" y="2592"/>
              <a:ext cx="96" cy="96"/>
              <a:chOff x="576" y="3648"/>
              <a:chExt cx="96" cy="96"/>
            </a:xfrm>
          </p:grpSpPr>
          <p:sp>
            <p:nvSpPr>
              <p:cNvPr id="9324" name="Line 109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25" name="Line 110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8" name="Group 111"/>
            <p:cNvGrpSpPr>
              <a:grpSpLocks/>
            </p:cNvGrpSpPr>
            <p:nvPr/>
          </p:nvGrpSpPr>
          <p:grpSpPr bwMode="auto">
            <a:xfrm>
              <a:off x="4656" y="2688"/>
              <a:ext cx="96" cy="96"/>
              <a:chOff x="576" y="3648"/>
              <a:chExt cx="96" cy="96"/>
            </a:xfrm>
          </p:grpSpPr>
          <p:sp>
            <p:nvSpPr>
              <p:cNvPr id="9322" name="Line 112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23" name="Line 113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59" name="Group 114"/>
            <p:cNvGrpSpPr>
              <a:grpSpLocks/>
            </p:cNvGrpSpPr>
            <p:nvPr/>
          </p:nvGrpSpPr>
          <p:grpSpPr bwMode="auto">
            <a:xfrm>
              <a:off x="4128" y="3360"/>
              <a:ext cx="96" cy="96"/>
              <a:chOff x="576" y="3648"/>
              <a:chExt cx="96" cy="96"/>
            </a:xfrm>
          </p:grpSpPr>
          <p:sp>
            <p:nvSpPr>
              <p:cNvPr id="9320" name="Line 115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21" name="Line 116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0" name="Group 117"/>
            <p:cNvGrpSpPr>
              <a:grpSpLocks/>
            </p:cNvGrpSpPr>
            <p:nvPr/>
          </p:nvGrpSpPr>
          <p:grpSpPr bwMode="auto">
            <a:xfrm>
              <a:off x="5040" y="2688"/>
              <a:ext cx="96" cy="96"/>
              <a:chOff x="576" y="3648"/>
              <a:chExt cx="96" cy="96"/>
            </a:xfrm>
          </p:grpSpPr>
          <p:sp>
            <p:nvSpPr>
              <p:cNvPr id="9318" name="Line 11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19" name="Line 119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1" name="Group 123"/>
            <p:cNvGrpSpPr>
              <a:grpSpLocks/>
            </p:cNvGrpSpPr>
            <p:nvPr/>
          </p:nvGrpSpPr>
          <p:grpSpPr bwMode="auto">
            <a:xfrm>
              <a:off x="1152" y="1824"/>
              <a:ext cx="96" cy="96"/>
              <a:chOff x="576" y="3648"/>
              <a:chExt cx="96" cy="96"/>
            </a:xfrm>
          </p:grpSpPr>
          <p:sp>
            <p:nvSpPr>
              <p:cNvPr id="9316" name="Line 124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17" name="Line 125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2" name="Group 126"/>
            <p:cNvGrpSpPr>
              <a:grpSpLocks/>
            </p:cNvGrpSpPr>
            <p:nvPr/>
          </p:nvGrpSpPr>
          <p:grpSpPr bwMode="auto">
            <a:xfrm>
              <a:off x="4800" y="1920"/>
              <a:ext cx="96" cy="96"/>
              <a:chOff x="576" y="3648"/>
              <a:chExt cx="96" cy="96"/>
            </a:xfrm>
          </p:grpSpPr>
          <p:sp>
            <p:nvSpPr>
              <p:cNvPr id="9314" name="Line 127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15" name="Line 128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3" name="Group 129"/>
            <p:cNvGrpSpPr>
              <a:grpSpLocks/>
            </p:cNvGrpSpPr>
            <p:nvPr/>
          </p:nvGrpSpPr>
          <p:grpSpPr bwMode="auto">
            <a:xfrm>
              <a:off x="3264" y="2400"/>
              <a:ext cx="96" cy="96"/>
              <a:chOff x="576" y="3648"/>
              <a:chExt cx="96" cy="96"/>
            </a:xfrm>
          </p:grpSpPr>
          <p:sp>
            <p:nvSpPr>
              <p:cNvPr id="9312" name="Line 130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13" name="Line 131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4" name="Group 132"/>
            <p:cNvGrpSpPr>
              <a:grpSpLocks/>
            </p:cNvGrpSpPr>
            <p:nvPr/>
          </p:nvGrpSpPr>
          <p:grpSpPr bwMode="auto">
            <a:xfrm>
              <a:off x="960" y="2592"/>
              <a:ext cx="96" cy="96"/>
              <a:chOff x="576" y="3648"/>
              <a:chExt cx="96" cy="96"/>
            </a:xfrm>
          </p:grpSpPr>
          <p:sp>
            <p:nvSpPr>
              <p:cNvPr id="9310" name="Line 133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11" name="Line 134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5" name="Group 135"/>
            <p:cNvGrpSpPr>
              <a:grpSpLocks/>
            </p:cNvGrpSpPr>
            <p:nvPr/>
          </p:nvGrpSpPr>
          <p:grpSpPr bwMode="auto">
            <a:xfrm>
              <a:off x="1728" y="2592"/>
              <a:ext cx="96" cy="96"/>
              <a:chOff x="576" y="3648"/>
              <a:chExt cx="96" cy="96"/>
            </a:xfrm>
          </p:grpSpPr>
          <p:sp>
            <p:nvSpPr>
              <p:cNvPr id="9308" name="Line 136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9" name="Line 137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6" name="Group 138"/>
            <p:cNvGrpSpPr>
              <a:grpSpLocks/>
            </p:cNvGrpSpPr>
            <p:nvPr/>
          </p:nvGrpSpPr>
          <p:grpSpPr bwMode="auto">
            <a:xfrm>
              <a:off x="2112" y="2592"/>
              <a:ext cx="96" cy="96"/>
              <a:chOff x="576" y="3648"/>
              <a:chExt cx="96" cy="96"/>
            </a:xfrm>
          </p:grpSpPr>
          <p:sp>
            <p:nvSpPr>
              <p:cNvPr id="9306" name="Line 139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7" name="Line 140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7" name="Group 141"/>
            <p:cNvGrpSpPr>
              <a:grpSpLocks/>
            </p:cNvGrpSpPr>
            <p:nvPr/>
          </p:nvGrpSpPr>
          <p:grpSpPr bwMode="auto">
            <a:xfrm>
              <a:off x="2640" y="3360"/>
              <a:ext cx="96" cy="96"/>
              <a:chOff x="576" y="3648"/>
              <a:chExt cx="96" cy="96"/>
            </a:xfrm>
          </p:grpSpPr>
          <p:sp>
            <p:nvSpPr>
              <p:cNvPr id="9304" name="Line 142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5" name="Line 143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8" name="Group 144"/>
            <p:cNvGrpSpPr>
              <a:grpSpLocks/>
            </p:cNvGrpSpPr>
            <p:nvPr/>
          </p:nvGrpSpPr>
          <p:grpSpPr bwMode="auto">
            <a:xfrm>
              <a:off x="3024" y="3360"/>
              <a:ext cx="96" cy="96"/>
              <a:chOff x="576" y="3648"/>
              <a:chExt cx="96" cy="96"/>
            </a:xfrm>
          </p:grpSpPr>
          <p:sp>
            <p:nvSpPr>
              <p:cNvPr id="9302" name="Line 145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3" name="Line 146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69" name="Group 147"/>
            <p:cNvGrpSpPr>
              <a:grpSpLocks/>
            </p:cNvGrpSpPr>
            <p:nvPr/>
          </p:nvGrpSpPr>
          <p:grpSpPr bwMode="auto">
            <a:xfrm>
              <a:off x="3408" y="3360"/>
              <a:ext cx="96" cy="96"/>
              <a:chOff x="576" y="3648"/>
              <a:chExt cx="96" cy="96"/>
            </a:xfrm>
          </p:grpSpPr>
          <p:sp>
            <p:nvSpPr>
              <p:cNvPr id="9300" name="Line 14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01" name="Line 149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270" name="Group 150"/>
            <p:cNvGrpSpPr>
              <a:grpSpLocks/>
            </p:cNvGrpSpPr>
            <p:nvPr/>
          </p:nvGrpSpPr>
          <p:grpSpPr bwMode="auto">
            <a:xfrm>
              <a:off x="3744" y="3360"/>
              <a:ext cx="96" cy="96"/>
              <a:chOff x="576" y="3648"/>
              <a:chExt cx="96" cy="96"/>
            </a:xfrm>
          </p:grpSpPr>
          <p:sp>
            <p:nvSpPr>
              <p:cNvPr id="9298" name="Line 151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99" name="Line 152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9271" name="Oval 153"/>
            <p:cNvSpPr>
              <a:spLocks noChangeArrowheads="1"/>
            </p:cNvSpPr>
            <p:nvPr/>
          </p:nvSpPr>
          <p:spPr bwMode="auto">
            <a:xfrm>
              <a:off x="4944" y="2688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Oval 154"/>
            <p:cNvSpPr>
              <a:spLocks noChangeArrowheads="1"/>
            </p:cNvSpPr>
            <p:nvPr/>
          </p:nvSpPr>
          <p:spPr bwMode="auto">
            <a:xfrm>
              <a:off x="4560" y="2592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Oval 155"/>
            <p:cNvSpPr>
              <a:spLocks noChangeArrowheads="1"/>
            </p:cNvSpPr>
            <p:nvPr/>
          </p:nvSpPr>
          <p:spPr bwMode="auto">
            <a:xfrm>
              <a:off x="4224" y="3360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Oval 156"/>
            <p:cNvSpPr>
              <a:spLocks noChangeArrowheads="1"/>
            </p:cNvSpPr>
            <p:nvPr/>
          </p:nvSpPr>
          <p:spPr bwMode="auto">
            <a:xfrm>
              <a:off x="960" y="278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Oval 157"/>
            <p:cNvSpPr>
              <a:spLocks noChangeArrowheads="1"/>
            </p:cNvSpPr>
            <p:nvPr/>
          </p:nvSpPr>
          <p:spPr bwMode="auto">
            <a:xfrm>
              <a:off x="1920" y="278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Oval 158"/>
            <p:cNvSpPr>
              <a:spLocks noChangeArrowheads="1"/>
            </p:cNvSpPr>
            <p:nvPr/>
          </p:nvSpPr>
          <p:spPr bwMode="auto">
            <a:xfrm>
              <a:off x="2640" y="326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Oval 159"/>
            <p:cNvSpPr>
              <a:spLocks noChangeArrowheads="1"/>
            </p:cNvSpPr>
            <p:nvPr/>
          </p:nvSpPr>
          <p:spPr bwMode="auto">
            <a:xfrm>
              <a:off x="3936" y="3360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8" name="Oval 160"/>
            <p:cNvSpPr>
              <a:spLocks noChangeArrowheads="1"/>
            </p:cNvSpPr>
            <p:nvPr/>
          </p:nvSpPr>
          <p:spPr bwMode="auto">
            <a:xfrm>
              <a:off x="3600" y="326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Oval 161"/>
            <p:cNvSpPr>
              <a:spLocks noChangeArrowheads="1"/>
            </p:cNvSpPr>
            <p:nvPr/>
          </p:nvSpPr>
          <p:spPr bwMode="auto">
            <a:xfrm>
              <a:off x="3120" y="326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0" name="Oval 162"/>
            <p:cNvSpPr>
              <a:spLocks noChangeArrowheads="1"/>
            </p:cNvSpPr>
            <p:nvPr/>
          </p:nvSpPr>
          <p:spPr bwMode="auto">
            <a:xfrm>
              <a:off x="1440" y="2784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Oval 163"/>
            <p:cNvSpPr>
              <a:spLocks noChangeArrowheads="1"/>
            </p:cNvSpPr>
            <p:nvPr/>
          </p:nvSpPr>
          <p:spPr bwMode="auto">
            <a:xfrm>
              <a:off x="2208" y="2688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Oval 164"/>
            <p:cNvSpPr>
              <a:spLocks noChangeArrowheads="1"/>
            </p:cNvSpPr>
            <p:nvPr/>
          </p:nvSpPr>
          <p:spPr bwMode="auto">
            <a:xfrm>
              <a:off x="576" y="2688"/>
              <a:ext cx="96" cy="96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Line 175"/>
            <p:cNvSpPr>
              <a:spLocks noChangeShapeType="1"/>
            </p:cNvSpPr>
            <p:nvPr/>
          </p:nvSpPr>
          <p:spPr bwMode="auto">
            <a:xfrm flipH="1">
              <a:off x="1296" y="1344"/>
              <a:ext cx="172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4" name="Line 176"/>
            <p:cNvSpPr>
              <a:spLocks noChangeShapeType="1"/>
            </p:cNvSpPr>
            <p:nvPr/>
          </p:nvSpPr>
          <p:spPr bwMode="auto">
            <a:xfrm flipH="1">
              <a:off x="720" y="2112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5" name="Line 177"/>
            <p:cNvSpPr>
              <a:spLocks noChangeShapeType="1"/>
            </p:cNvSpPr>
            <p:nvPr/>
          </p:nvSpPr>
          <p:spPr bwMode="auto">
            <a:xfrm flipH="1">
              <a:off x="1104" y="2112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6" name="Line 178"/>
            <p:cNvSpPr>
              <a:spLocks noChangeShapeType="1"/>
            </p:cNvSpPr>
            <p:nvPr/>
          </p:nvSpPr>
          <p:spPr bwMode="auto">
            <a:xfrm>
              <a:off x="1296" y="2112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7" name="Line 179"/>
            <p:cNvSpPr>
              <a:spLocks noChangeShapeType="1"/>
            </p:cNvSpPr>
            <p:nvPr/>
          </p:nvSpPr>
          <p:spPr bwMode="auto">
            <a:xfrm>
              <a:off x="1296" y="2112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8" name="Line 180"/>
            <p:cNvSpPr>
              <a:spLocks noChangeShapeType="1"/>
            </p:cNvSpPr>
            <p:nvPr/>
          </p:nvSpPr>
          <p:spPr bwMode="auto">
            <a:xfrm>
              <a:off x="1296" y="2112"/>
              <a:ext cx="96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89" name="Line 181"/>
            <p:cNvSpPr>
              <a:spLocks noChangeShapeType="1"/>
            </p:cNvSpPr>
            <p:nvPr/>
          </p:nvSpPr>
          <p:spPr bwMode="auto">
            <a:xfrm>
              <a:off x="2976" y="1344"/>
              <a:ext cx="43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0" name="Line 182"/>
            <p:cNvSpPr>
              <a:spLocks noChangeShapeType="1"/>
            </p:cNvSpPr>
            <p:nvPr/>
          </p:nvSpPr>
          <p:spPr bwMode="auto">
            <a:xfrm>
              <a:off x="2976" y="1344"/>
              <a:ext cx="18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1" name="Line 183"/>
            <p:cNvSpPr>
              <a:spLocks noChangeShapeType="1"/>
            </p:cNvSpPr>
            <p:nvPr/>
          </p:nvSpPr>
          <p:spPr bwMode="auto">
            <a:xfrm>
              <a:off x="3408" y="2592"/>
              <a:ext cx="14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2" name="Line 184"/>
            <p:cNvSpPr>
              <a:spLocks noChangeShapeType="1"/>
            </p:cNvSpPr>
            <p:nvPr/>
          </p:nvSpPr>
          <p:spPr bwMode="auto">
            <a:xfrm flipH="1">
              <a:off x="2784" y="2592"/>
              <a:ext cx="62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3" name="Line 185"/>
            <p:cNvSpPr>
              <a:spLocks noChangeShapeType="1"/>
            </p:cNvSpPr>
            <p:nvPr/>
          </p:nvSpPr>
          <p:spPr bwMode="auto">
            <a:xfrm flipH="1">
              <a:off x="3168" y="2592"/>
              <a:ext cx="2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4" name="Line 186"/>
            <p:cNvSpPr>
              <a:spLocks noChangeShapeType="1"/>
            </p:cNvSpPr>
            <p:nvPr/>
          </p:nvSpPr>
          <p:spPr bwMode="auto">
            <a:xfrm>
              <a:off x="3408" y="2592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5" name="Line 187"/>
            <p:cNvSpPr>
              <a:spLocks noChangeShapeType="1"/>
            </p:cNvSpPr>
            <p:nvPr/>
          </p:nvSpPr>
          <p:spPr bwMode="auto">
            <a:xfrm>
              <a:off x="3408" y="2592"/>
              <a:ext cx="86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6" name="Line 188"/>
            <p:cNvSpPr>
              <a:spLocks noChangeShapeType="1"/>
            </p:cNvSpPr>
            <p:nvPr/>
          </p:nvSpPr>
          <p:spPr bwMode="auto">
            <a:xfrm flipH="1">
              <a:off x="4704" y="2112"/>
              <a:ext cx="1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97" name="Line 189"/>
            <p:cNvSpPr>
              <a:spLocks noChangeShapeType="1"/>
            </p:cNvSpPr>
            <p:nvPr/>
          </p:nvSpPr>
          <p:spPr bwMode="auto">
            <a:xfrm>
              <a:off x="4848" y="2112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411" name="Group 204"/>
          <p:cNvGrpSpPr>
            <a:grpSpLocks/>
          </p:cNvGrpSpPr>
          <p:nvPr/>
        </p:nvGrpSpPr>
        <p:grpSpPr bwMode="auto">
          <a:xfrm>
            <a:off x="838200" y="4578350"/>
            <a:ext cx="7586663" cy="1341438"/>
            <a:chOff x="528" y="2884"/>
            <a:chExt cx="4779" cy="845"/>
          </a:xfrm>
        </p:grpSpPr>
        <p:sp>
          <p:nvSpPr>
            <p:cNvPr id="9228" name="Text Box 191"/>
            <p:cNvSpPr txBox="1">
              <a:spLocks noChangeArrowheads="1"/>
            </p:cNvSpPr>
            <p:nvPr/>
          </p:nvSpPr>
          <p:spPr bwMode="auto">
            <a:xfrm>
              <a:off x="528" y="2884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6-5=1</a:t>
              </a:r>
            </a:p>
          </p:txBody>
        </p:sp>
        <p:sp>
          <p:nvSpPr>
            <p:cNvPr id="9229" name="Text Box 193"/>
            <p:cNvSpPr txBox="1">
              <a:spLocks noChangeArrowheads="1"/>
            </p:cNvSpPr>
            <p:nvPr/>
          </p:nvSpPr>
          <p:spPr bwMode="auto">
            <a:xfrm>
              <a:off x="3312" y="3556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5-6=-1</a:t>
              </a:r>
            </a:p>
          </p:txBody>
        </p:sp>
        <p:sp>
          <p:nvSpPr>
            <p:cNvPr id="9230" name="Text Box 194"/>
            <p:cNvSpPr txBox="1">
              <a:spLocks noChangeArrowheads="1"/>
            </p:cNvSpPr>
            <p:nvPr/>
          </p:nvSpPr>
          <p:spPr bwMode="auto">
            <a:xfrm>
              <a:off x="2928" y="3556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5-5=0</a:t>
              </a:r>
            </a:p>
          </p:txBody>
        </p:sp>
        <p:sp>
          <p:nvSpPr>
            <p:cNvPr id="9231" name="Text Box 195"/>
            <p:cNvSpPr txBox="1">
              <a:spLocks noChangeArrowheads="1"/>
            </p:cNvSpPr>
            <p:nvPr/>
          </p:nvSpPr>
          <p:spPr bwMode="auto">
            <a:xfrm>
              <a:off x="912" y="2884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5-5=0</a:t>
              </a:r>
            </a:p>
          </p:txBody>
        </p:sp>
        <p:sp>
          <p:nvSpPr>
            <p:cNvPr id="9232" name="Text Box 196"/>
            <p:cNvSpPr txBox="1">
              <a:spLocks noChangeArrowheads="1"/>
            </p:cNvSpPr>
            <p:nvPr/>
          </p:nvSpPr>
          <p:spPr bwMode="auto">
            <a:xfrm>
              <a:off x="1296" y="2884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6-5=1</a:t>
              </a:r>
            </a:p>
          </p:txBody>
        </p:sp>
        <p:sp>
          <p:nvSpPr>
            <p:cNvPr id="9233" name="Text Box 197"/>
            <p:cNvSpPr txBox="1">
              <a:spLocks noChangeArrowheads="1"/>
            </p:cNvSpPr>
            <p:nvPr/>
          </p:nvSpPr>
          <p:spPr bwMode="auto">
            <a:xfrm>
              <a:off x="1680" y="2884"/>
              <a:ext cx="41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5-5=0</a:t>
              </a:r>
            </a:p>
          </p:txBody>
        </p:sp>
        <p:sp>
          <p:nvSpPr>
            <p:cNvPr id="9234" name="Text Box 198"/>
            <p:cNvSpPr txBox="1">
              <a:spLocks noChangeArrowheads="1"/>
            </p:cNvSpPr>
            <p:nvPr/>
          </p:nvSpPr>
          <p:spPr bwMode="auto">
            <a:xfrm>
              <a:off x="2064" y="2884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4-5=-1</a:t>
              </a:r>
            </a:p>
          </p:txBody>
        </p:sp>
        <p:sp>
          <p:nvSpPr>
            <p:cNvPr id="9235" name="Text Box 199"/>
            <p:cNvSpPr txBox="1">
              <a:spLocks noChangeArrowheads="1"/>
            </p:cNvSpPr>
            <p:nvPr/>
          </p:nvSpPr>
          <p:spPr bwMode="auto">
            <a:xfrm>
              <a:off x="2496" y="3556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5-6=-1</a:t>
              </a:r>
            </a:p>
          </p:txBody>
        </p:sp>
        <p:sp>
          <p:nvSpPr>
            <p:cNvPr id="9236" name="Text Box 200"/>
            <p:cNvSpPr txBox="1">
              <a:spLocks noChangeArrowheads="1"/>
            </p:cNvSpPr>
            <p:nvPr/>
          </p:nvSpPr>
          <p:spPr bwMode="auto">
            <a:xfrm>
              <a:off x="4896" y="2884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6-4=2</a:t>
              </a:r>
            </a:p>
          </p:txBody>
        </p:sp>
        <p:sp>
          <p:nvSpPr>
            <p:cNvPr id="9237" name="Text Box 201"/>
            <p:cNvSpPr txBox="1">
              <a:spLocks noChangeArrowheads="1"/>
            </p:cNvSpPr>
            <p:nvPr/>
          </p:nvSpPr>
          <p:spPr bwMode="auto">
            <a:xfrm>
              <a:off x="4512" y="2884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5-4=1</a:t>
              </a:r>
            </a:p>
          </p:txBody>
        </p:sp>
        <p:sp>
          <p:nvSpPr>
            <p:cNvPr id="9238" name="Text Box 202"/>
            <p:cNvSpPr txBox="1">
              <a:spLocks noChangeArrowheads="1"/>
            </p:cNvSpPr>
            <p:nvPr/>
          </p:nvSpPr>
          <p:spPr bwMode="auto">
            <a:xfrm>
              <a:off x="3744" y="3556"/>
              <a:ext cx="4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6-6=0</a:t>
              </a:r>
            </a:p>
          </p:txBody>
        </p:sp>
        <p:sp>
          <p:nvSpPr>
            <p:cNvPr id="9239" name="Text Box 203"/>
            <p:cNvSpPr txBox="1">
              <a:spLocks noChangeArrowheads="1"/>
            </p:cNvSpPr>
            <p:nvPr/>
          </p:nvSpPr>
          <p:spPr bwMode="auto">
            <a:xfrm>
              <a:off x="4128" y="3556"/>
              <a:ext cx="4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CC0066"/>
                  </a:solidFill>
                  <a:latin typeface="Comic Sans MS" pitchFamily="66" charset="0"/>
                </a:rPr>
                <a:t>4-6=-2</a:t>
              </a:r>
            </a:p>
          </p:txBody>
        </p:sp>
      </p:grpSp>
      <p:sp>
        <p:nvSpPr>
          <p:cNvPr id="233677" name="Text Box 205"/>
          <p:cNvSpPr txBox="1">
            <a:spLocks noChangeArrowheads="1"/>
          </p:cNvSpPr>
          <p:nvPr/>
        </p:nvSpPr>
        <p:spPr bwMode="auto">
          <a:xfrm>
            <a:off x="2286000" y="2908300"/>
            <a:ext cx="44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-1</a:t>
            </a:r>
          </a:p>
        </p:txBody>
      </p:sp>
      <p:sp>
        <p:nvSpPr>
          <p:cNvPr id="233678" name="Text Box 206"/>
          <p:cNvSpPr txBox="1">
            <a:spLocks noChangeArrowheads="1"/>
          </p:cNvSpPr>
          <p:nvPr/>
        </p:nvSpPr>
        <p:spPr bwMode="auto">
          <a:xfrm>
            <a:off x="5638800" y="3670300"/>
            <a:ext cx="49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233679" name="Text Box 207"/>
          <p:cNvSpPr txBox="1">
            <a:spLocks noChangeArrowheads="1"/>
          </p:cNvSpPr>
          <p:nvPr/>
        </p:nvSpPr>
        <p:spPr bwMode="auto">
          <a:xfrm>
            <a:off x="8001000" y="29083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3680" name="Text Box 208"/>
          <p:cNvSpPr txBox="1">
            <a:spLocks noChangeArrowheads="1"/>
          </p:cNvSpPr>
          <p:nvPr/>
        </p:nvSpPr>
        <p:spPr bwMode="auto">
          <a:xfrm>
            <a:off x="5105400" y="16891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3682" name="Line 210"/>
          <p:cNvSpPr>
            <a:spLocks noChangeShapeType="1"/>
          </p:cNvSpPr>
          <p:nvPr/>
        </p:nvSpPr>
        <p:spPr bwMode="auto">
          <a:xfrm>
            <a:off x="4724400" y="2133600"/>
            <a:ext cx="2971800" cy="7620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6" name="Text Box 211"/>
          <p:cNvSpPr txBox="1">
            <a:spLocks noChangeArrowheads="1"/>
          </p:cNvSpPr>
          <p:nvPr/>
        </p:nvSpPr>
        <p:spPr bwMode="auto">
          <a:xfrm>
            <a:off x="655638" y="1612900"/>
            <a:ext cx="2657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Tic-Tac-Toe tree</a:t>
            </a:r>
          </a:p>
          <a:p>
            <a:pPr algn="ctr"/>
            <a:r>
              <a:rPr lang="en-US" sz="2400">
                <a:latin typeface="Comic Sans MS" pitchFamily="66" charset="0"/>
              </a:rPr>
              <a:t>at horizon = 2</a:t>
            </a:r>
          </a:p>
        </p:txBody>
      </p:sp>
      <p:sp>
        <p:nvSpPr>
          <p:cNvPr id="233684" name="Text Box 212"/>
          <p:cNvSpPr txBox="1">
            <a:spLocks noChangeArrowheads="1"/>
          </p:cNvSpPr>
          <p:nvPr/>
        </p:nvSpPr>
        <p:spPr bwMode="auto">
          <a:xfrm>
            <a:off x="6019800" y="2057400"/>
            <a:ext cx="139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Comic Sans MS" pitchFamily="66" charset="0"/>
              </a:rPr>
              <a:t>Best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677" grpId="0" autoUpdateAnimBg="0"/>
      <p:bldP spid="233678" grpId="0" autoUpdateAnimBg="0"/>
      <p:bldP spid="233679" grpId="0" autoUpdateAnimBg="0"/>
      <p:bldP spid="233680" grpId="0" autoUpdateAnimBg="0"/>
      <p:bldP spid="233682" grpId="0" animBg="1"/>
      <p:bldP spid="2336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Continuation</a:t>
            </a:r>
          </a:p>
        </p:txBody>
      </p:sp>
      <p:grpSp>
        <p:nvGrpSpPr>
          <p:cNvPr id="10243" name="Group 617"/>
          <p:cNvGrpSpPr>
            <a:grpSpLocks/>
          </p:cNvGrpSpPr>
          <p:nvPr/>
        </p:nvGrpSpPr>
        <p:grpSpPr bwMode="auto">
          <a:xfrm>
            <a:off x="838200" y="1676400"/>
            <a:ext cx="7848600" cy="4114800"/>
            <a:chOff x="528" y="1056"/>
            <a:chExt cx="4944" cy="2592"/>
          </a:xfrm>
        </p:grpSpPr>
        <p:grpSp>
          <p:nvGrpSpPr>
            <p:cNvPr id="10278" name="Group 166"/>
            <p:cNvGrpSpPr>
              <a:grpSpLocks/>
            </p:cNvGrpSpPr>
            <p:nvPr/>
          </p:nvGrpSpPr>
          <p:grpSpPr bwMode="auto">
            <a:xfrm>
              <a:off x="4224" y="1056"/>
              <a:ext cx="288" cy="288"/>
              <a:chOff x="4224" y="1056"/>
              <a:chExt cx="288" cy="288"/>
            </a:xfrm>
          </p:grpSpPr>
          <p:grpSp>
            <p:nvGrpSpPr>
              <p:cNvPr id="10663" name="Group 75"/>
              <p:cNvGrpSpPr>
                <a:grpSpLocks/>
              </p:cNvGrpSpPr>
              <p:nvPr/>
            </p:nvGrpSpPr>
            <p:grpSpPr bwMode="auto">
              <a:xfrm>
                <a:off x="4224" y="1056"/>
                <a:ext cx="288" cy="288"/>
                <a:chOff x="960" y="1728"/>
                <a:chExt cx="288" cy="288"/>
              </a:xfrm>
            </p:grpSpPr>
            <p:sp>
              <p:nvSpPr>
                <p:cNvPr id="10668" name="Rectangle 76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288" cy="288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9" name="Line 77"/>
                <p:cNvSpPr>
                  <a:spLocks noChangeShapeType="1"/>
                </p:cNvSpPr>
                <p:nvPr/>
              </p:nvSpPr>
              <p:spPr bwMode="auto">
                <a:xfrm>
                  <a:off x="1056" y="17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70" name="Line 78"/>
                <p:cNvSpPr>
                  <a:spLocks noChangeShapeType="1"/>
                </p:cNvSpPr>
                <p:nvPr/>
              </p:nvSpPr>
              <p:spPr bwMode="auto">
                <a:xfrm>
                  <a:off x="1152" y="17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71" name="Line 79"/>
                <p:cNvSpPr>
                  <a:spLocks noChangeShapeType="1"/>
                </p:cNvSpPr>
                <p:nvPr/>
              </p:nvSpPr>
              <p:spPr bwMode="auto">
                <a:xfrm>
                  <a:off x="960" y="182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72" name="Line 80"/>
                <p:cNvSpPr>
                  <a:spLocks noChangeShapeType="1"/>
                </p:cNvSpPr>
                <p:nvPr/>
              </p:nvSpPr>
              <p:spPr bwMode="auto">
                <a:xfrm>
                  <a:off x="960" y="192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664" name="Group 105"/>
              <p:cNvGrpSpPr>
                <a:grpSpLocks/>
              </p:cNvGrpSpPr>
              <p:nvPr/>
            </p:nvGrpSpPr>
            <p:grpSpPr bwMode="auto">
              <a:xfrm>
                <a:off x="4320" y="1152"/>
                <a:ext cx="96" cy="96"/>
                <a:chOff x="576" y="3648"/>
                <a:chExt cx="96" cy="96"/>
              </a:xfrm>
            </p:grpSpPr>
            <p:sp>
              <p:nvSpPr>
                <p:cNvPr id="10666" name="Line 106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6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665" name="Oval 145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79" name="Group 566"/>
            <p:cNvGrpSpPr>
              <a:grpSpLocks/>
            </p:cNvGrpSpPr>
            <p:nvPr/>
          </p:nvGrpSpPr>
          <p:grpSpPr bwMode="auto">
            <a:xfrm>
              <a:off x="1488" y="1632"/>
              <a:ext cx="1968" cy="864"/>
              <a:chOff x="1488" y="1632"/>
              <a:chExt cx="1968" cy="864"/>
            </a:xfrm>
          </p:grpSpPr>
          <p:grpSp>
            <p:nvGrpSpPr>
              <p:cNvPr id="10563" name="Group 168"/>
              <p:cNvGrpSpPr>
                <a:grpSpLocks/>
              </p:cNvGrpSpPr>
              <p:nvPr/>
            </p:nvGrpSpPr>
            <p:grpSpPr bwMode="auto">
              <a:xfrm>
                <a:off x="2880" y="1632"/>
                <a:ext cx="288" cy="288"/>
                <a:chOff x="2880" y="1632"/>
                <a:chExt cx="288" cy="288"/>
              </a:xfrm>
            </p:grpSpPr>
            <p:grpSp>
              <p:nvGrpSpPr>
                <p:cNvPr id="10653" name="Group 63"/>
                <p:cNvGrpSpPr>
                  <a:grpSpLocks/>
                </p:cNvGrpSpPr>
                <p:nvPr/>
              </p:nvGrpSpPr>
              <p:grpSpPr bwMode="auto">
                <a:xfrm>
                  <a:off x="2880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65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F3E6A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59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660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661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662" name="Line 6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654" name="Group 120"/>
                <p:cNvGrpSpPr>
                  <a:grpSpLocks/>
                </p:cNvGrpSpPr>
                <p:nvPr/>
              </p:nvGrpSpPr>
              <p:grpSpPr bwMode="auto">
                <a:xfrm>
                  <a:off x="2976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656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657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655" name="Oval 160"/>
                <p:cNvSpPr>
                  <a:spLocks noChangeArrowheads="1"/>
                </p:cNvSpPr>
                <p:nvPr/>
              </p:nvSpPr>
              <p:spPr bwMode="auto">
                <a:xfrm>
                  <a:off x="2976" y="1632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64" name="Group 506"/>
              <p:cNvGrpSpPr>
                <a:grpSpLocks/>
              </p:cNvGrpSpPr>
              <p:nvPr/>
            </p:nvGrpSpPr>
            <p:grpSpPr bwMode="auto">
              <a:xfrm>
                <a:off x="2880" y="1728"/>
                <a:ext cx="96" cy="96"/>
                <a:chOff x="576" y="3648"/>
                <a:chExt cx="96" cy="96"/>
              </a:xfrm>
            </p:grpSpPr>
            <p:sp>
              <p:nvSpPr>
                <p:cNvPr id="10651" name="Line 507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652" name="Line 508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565" name="Group 565"/>
              <p:cNvGrpSpPr>
                <a:grpSpLocks/>
              </p:cNvGrpSpPr>
              <p:nvPr/>
            </p:nvGrpSpPr>
            <p:grpSpPr bwMode="auto">
              <a:xfrm>
                <a:off x="1488" y="2208"/>
                <a:ext cx="1968" cy="288"/>
                <a:chOff x="1488" y="2208"/>
                <a:chExt cx="1968" cy="288"/>
              </a:xfrm>
            </p:grpSpPr>
            <p:grpSp>
              <p:nvGrpSpPr>
                <p:cNvPr id="10566" name="Group 260"/>
                <p:cNvGrpSpPr>
                  <a:grpSpLocks/>
                </p:cNvGrpSpPr>
                <p:nvPr/>
              </p:nvGrpSpPr>
              <p:grpSpPr bwMode="auto">
                <a:xfrm>
                  <a:off x="1488" y="2208"/>
                  <a:ext cx="1968" cy="288"/>
                  <a:chOff x="528" y="1632"/>
                  <a:chExt cx="1968" cy="288"/>
                </a:xfrm>
              </p:grpSpPr>
              <p:grpSp>
                <p:nvGrpSpPr>
                  <p:cNvPr id="10591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2208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46" name="Rectangle 2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7" name="Line 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8" name="Line 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9" name="Line 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50" name="Line 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92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2304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44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5" name="Line 26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593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594" name="Group 271"/>
                  <p:cNvGrpSpPr>
                    <a:grpSpLocks/>
                  </p:cNvGrpSpPr>
                  <p:nvPr/>
                </p:nvGrpSpPr>
                <p:grpSpPr bwMode="auto">
                  <a:xfrm>
                    <a:off x="1872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39" name="Rectangle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0" name="Line 2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1" name="Line 2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2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43" name="Line 2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95" name="Group 277"/>
                  <p:cNvGrpSpPr>
                    <a:grpSpLocks/>
                  </p:cNvGrpSpPr>
                  <p:nvPr/>
                </p:nvGrpSpPr>
                <p:grpSpPr bwMode="auto">
                  <a:xfrm>
                    <a:off x="1968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37" name="Line 2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8" name="Line 27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596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597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1536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32" name="Rectangle 2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3" name="Line 2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4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5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6" name="Line 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598" name="Group 287"/>
                  <p:cNvGrpSpPr>
                    <a:grpSpLocks/>
                  </p:cNvGrpSpPr>
                  <p:nvPr/>
                </p:nvGrpSpPr>
                <p:grpSpPr bwMode="auto">
                  <a:xfrm>
                    <a:off x="1632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30" name="Line 2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31" name="Line 28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599" name="Oval 29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600" name="Group 291"/>
                  <p:cNvGrpSpPr>
                    <a:grpSpLocks/>
                  </p:cNvGrpSpPr>
                  <p:nvPr/>
                </p:nvGrpSpPr>
                <p:grpSpPr bwMode="auto">
                  <a:xfrm>
                    <a:off x="528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25" name="Rectangle 2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6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7" name="Line 2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8" name="Line 2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9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601" name="Group 297"/>
                  <p:cNvGrpSpPr>
                    <a:grpSpLocks/>
                  </p:cNvGrpSpPr>
                  <p:nvPr/>
                </p:nvGrpSpPr>
                <p:grpSpPr bwMode="auto">
                  <a:xfrm>
                    <a:off x="624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23" name="Line 2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4" name="Line 29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602" name="Oval 300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603" name="Group 301"/>
                  <p:cNvGrpSpPr>
                    <a:grpSpLocks/>
                  </p:cNvGrpSpPr>
                  <p:nvPr/>
                </p:nvGrpSpPr>
                <p:grpSpPr bwMode="auto">
                  <a:xfrm>
                    <a:off x="864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18" name="Rectangle 3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9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0" name="Line 3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1" name="Line 30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22" name="Line 3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604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960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16" name="Line 3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7" name="Line 3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605" name="Oval 310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606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1200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611" name="Rectangl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2" name="Line 3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3" name="Line 3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4" name="Line 3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5" name="Line 3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607" name="Group 317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609" name="Line 3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610" name="Line 31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608" name="Oval 320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67" name="Group 455"/>
                <p:cNvGrpSpPr>
                  <a:grpSpLocks/>
                </p:cNvGrpSpPr>
                <p:nvPr/>
              </p:nvGrpSpPr>
              <p:grpSpPr bwMode="auto">
                <a:xfrm>
                  <a:off x="3168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89" name="Line 45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90" name="Line 4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68" name="Group 464"/>
                <p:cNvGrpSpPr>
                  <a:grpSpLocks/>
                </p:cNvGrpSpPr>
                <p:nvPr/>
              </p:nvGrpSpPr>
              <p:grpSpPr bwMode="auto">
                <a:xfrm>
                  <a:off x="2832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87" name="Line 46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88" name="Line 46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69" name="Group 470"/>
                <p:cNvGrpSpPr>
                  <a:grpSpLocks/>
                </p:cNvGrpSpPr>
                <p:nvPr/>
              </p:nvGrpSpPr>
              <p:grpSpPr bwMode="auto">
                <a:xfrm>
                  <a:off x="2496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85" name="Line 47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86" name="Line 4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70" name="Group 479"/>
                <p:cNvGrpSpPr>
                  <a:grpSpLocks/>
                </p:cNvGrpSpPr>
                <p:nvPr/>
              </p:nvGrpSpPr>
              <p:grpSpPr bwMode="auto">
                <a:xfrm>
                  <a:off x="2160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83" name="Line 48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84" name="Line 4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71" name="Group 485"/>
                <p:cNvGrpSpPr>
                  <a:grpSpLocks/>
                </p:cNvGrpSpPr>
                <p:nvPr/>
              </p:nvGrpSpPr>
              <p:grpSpPr bwMode="auto">
                <a:xfrm>
                  <a:off x="1824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81" name="Line 48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82" name="Line 4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72" name="Group 494"/>
                <p:cNvGrpSpPr>
                  <a:grpSpLocks/>
                </p:cNvGrpSpPr>
                <p:nvPr/>
              </p:nvGrpSpPr>
              <p:grpSpPr bwMode="auto">
                <a:xfrm>
                  <a:off x="1488" y="2304"/>
                  <a:ext cx="96" cy="96"/>
                  <a:chOff x="576" y="3648"/>
                  <a:chExt cx="96" cy="96"/>
                </a:xfrm>
              </p:grpSpPr>
              <p:sp>
                <p:nvSpPr>
                  <p:cNvPr id="10579" name="Line 49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80" name="Line 4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73" name="Oval 156"/>
                <p:cNvSpPr>
                  <a:spLocks noChangeArrowheads="1"/>
                </p:cNvSpPr>
                <p:nvPr/>
              </p:nvSpPr>
              <p:spPr bwMode="auto">
                <a:xfrm>
                  <a:off x="1488" y="220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4" name="Oval 533"/>
                <p:cNvSpPr>
                  <a:spLocks noChangeArrowheads="1"/>
                </p:cNvSpPr>
                <p:nvPr/>
              </p:nvSpPr>
              <p:spPr bwMode="auto">
                <a:xfrm>
                  <a:off x="3024" y="2304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5" name="Oval 544"/>
                <p:cNvSpPr>
                  <a:spLocks noChangeArrowheads="1"/>
                </p:cNvSpPr>
                <p:nvPr/>
              </p:nvSpPr>
              <p:spPr bwMode="auto">
                <a:xfrm>
                  <a:off x="2256" y="2400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6" name="Oval 548"/>
                <p:cNvSpPr>
                  <a:spLocks noChangeArrowheads="1"/>
                </p:cNvSpPr>
                <p:nvPr/>
              </p:nvSpPr>
              <p:spPr bwMode="auto">
                <a:xfrm>
                  <a:off x="3360" y="220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7" name="Oval 554"/>
                <p:cNvSpPr>
                  <a:spLocks noChangeArrowheads="1"/>
                </p:cNvSpPr>
                <p:nvPr/>
              </p:nvSpPr>
              <p:spPr bwMode="auto">
                <a:xfrm>
                  <a:off x="1824" y="2400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8" name="Oval 557"/>
                <p:cNvSpPr>
                  <a:spLocks noChangeArrowheads="1"/>
                </p:cNvSpPr>
                <p:nvPr/>
              </p:nvSpPr>
              <p:spPr bwMode="auto">
                <a:xfrm>
                  <a:off x="2688" y="2400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280" name="Group 169"/>
            <p:cNvGrpSpPr>
              <a:grpSpLocks/>
            </p:cNvGrpSpPr>
            <p:nvPr/>
          </p:nvGrpSpPr>
          <p:grpSpPr bwMode="auto">
            <a:xfrm>
              <a:off x="3792" y="2208"/>
              <a:ext cx="288" cy="288"/>
              <a:chOff x="3792" y="2208"/>
              <a:chExt cx="288" cy="288"/>
            </a:xfrm>
          </p:grpSpPr>
          <p:grpSp>
            <p:nvGrpSpPr>
              <p:cNvPr id="10553" name="Group 87"/>
              <p:cNvGrpSpPr>
                <a:grpSpLocks/>
              </p:cNvGrpSpPr>
              <p:nvPr/>
            </p:nvGrpSpPr>
            <p:grpSpPr bwMode="auto">
              <a:xfrm>
                <a:off x="3792" y="2208"/>
                <a:ext cx="288" cy="288"/>
                <a:chOff x="960" y="1728"/>
                <a:chExt cx="288" cy="288"/>
              </a:xfrm>
            </p:grpSpPr>
            <p:sp>
              <p:nvSpPr>
                <p:cNvPr id="10558" name="Rectangle 88"/>
                <p:cNvSpPr>
                  <a:spLocks noChangeArrowheads="1"/>
                </p:cNvSpPr>
                <p:nvPr/>
              </p:nvSpPr>
              <p:spPr bwMode="auto">
                <a:xfrm>
                  <a:off x="960" y="1728"/>
                  <a:ext cx="288" cy="288"/>
                </a:xfrm>
                <a:prstGeom prst="rect">
                  <a:avLst/>
                </a:prstGeom>
                <a:solidFill>
                  <a:srgbClr val="F3E6A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9" name="Line 89"/>
                <p:cNvSpPr>
                  <a:spLocks noChangeShapeType="1"/>
                </p:cNvSpPr>
                <p:nvPr/>
              </p:nvSpPr>
              <p:spPr bwMode="auto">
                <a:xfrm>
                  <a:off x="1056" y="17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60" name="Line 90"/>
                <p:cNvSpPr>
                  <a:spLocks noChangeShapeType="1"/>
                </p:cNvSpPr>
                <p:nvPr/>
              </p:nvSpPr>
              <p:spPr bwMode="auto">
                <a:xfrm>
                  <a:off x="1152" y="17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61" name="Line 91"/>
                <p:cNvSpPr>
                  <a:spLocks noChangeShapeType="1"/>
                </p:cNvSpPr>
                <p:nvPr/>
              </p:nvSpPr>
              <p:spPr bwMode="auto">
                <a:xfrm>
                  <a:off x="960" y="182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62" name="Line 92"/>
                <p:cNvSpPr>
                  <a:spLocks noChangeShapeType="1"/>
                </p:cNvSpPr>
                <p:nvPr/>
              </p:nvSpPr>
              <p:spPr bwMode="auto">
                <a:xfrm>
                  <a:off x="960" y="1920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554" name="Group 117"/>
              <p:cNvGrpSpPr>
                <a:grpSpLocks/>
              </p:cNvGrpSpPr>
              <p:nvPr/>
            </p:nvGrpSpPr>
            <p:grpSpPr bwMode="auto">
              <a:xfrm>
                <a:off x="3888" y="2304"/>
                <a:ext cx="96" cy="96"/>
                <a:chOff x="576" y="3648"/>
                <a:chExt cx="96" cy="96"/>
              </a:xfrm>
            </p:grpSpPr>
            <p:sp>
              <p:nvSpPr>
                <p:cNvPr id="10556" name="Line 118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55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555" name="Oval 161"/>
              <p:cNvSpPr>
                <a:spLocks noChangeArrowheads="1"/>
              </p:cNvSpPr>
              <p:nvPr/>
            </p:nvSpPr>
            <p:spPr bwMode="auto">
              <a:xfrm>
                <a:off x="3888" y="2208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1" name="Group 500"/>
            <p:cNvGrpSpPr>
              <a:grpSpLocks/>
            </p:cNvGrpSpPr>
            <p:nvPr/>
          </p:nvGrpSpPr>
          <p:grpSpPr bwMode="auto">
            <a:xfrm>
              <a:off x="3792" y="2400"/>
              <a:ext cx="96" cy="96"/>
              <a:chOff x="576" y="3648"/>
              <a:chExt cx="96" cy="96"/>
            </a:xfrm>
          </p:grpSpPr>
          <p:sp>
            <p:nvSpPr>
              <p:cNvPr id="10551" name="Line 501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52" name="Line 502"/>
              <p:cNvSpPr>
                <a:spLocks noChangeShapeType="1"/>
              </p:cNvSpPr>
              <p:nvPr/>
            </p:nvSpPr>
            <p:spPr bwMode="auto">
              <a:xfrm flipV="1">
                <a:off x="576" y="3648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82" name="Group 613"/>
            <p:cNvGrpSpPr>
              <a:grpSpLocks/>
            </p:cNvGrpSpPr>
            <p:nvPr/>
          </p:nvGrpSpPr>
          <p:grpSpPr bwMode="auto">
            <a:xfrm>
              <a:off x="2448" y="2784"/>
              <a:ext cx="1968" cy="288"/>
              <a:chOff x="2640" y="2784"/>
              <a:chExt cx="1968" cy="288"/>
            </a:xfrm>
          </p:grpSpPr>
          <p:grpSp>
            <p:nvGrpSpPr>
              <p:cNvPr id="10469" name="Group 321"/>
              <p:cNvGrpSpPr>
                <a:grpSpLocks/>
              </p:cNvGrpSpPr>
              <p:nvPr/>
            </p:nvGrpSpPr>
            <p:grpSpPr bwMode="auto">
              <a:xfrm>
                <a:off x="2640" y="2784"/>
                <a:ext cx="1968" cy="288"/>
                <a:chOff x="528" y="1632"/>
                <a:chExt cx="1968" cy="288"/>
              </a:xfrm>
            </p:grpSpPr>
            <p:grpSp>
              <p:nvGrpSpPr>
                <p:cNvPr id="10491" name="Group 322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46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7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8" name="Line 32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9" name="Line 32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50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92" name="Group 328"/>
                <p:cNvGrpSpPr>
                  <a:grpSpLocks/>
                </p:cNvGrpSpPr>
                <p:nvPr/>
              </p:nvGrpSpPr>
              <p:grpSpPr bwMode="auto">
                <a:xfrm>
                  <a:off x="2304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44" name="Line 32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5" name="Line 3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93" name="Oval 331"/>
                <p:cNvSpPr>
                  <a:spLocks noChangeArrowheads="1"/>
                </p:cNvSpPr>
                <p:nvPr/>
              </p:nvSpPr>
              <p:spPr bwMode="auto">
                <a:xfrm>
                  <a:off x="2304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494" name="Group 332"/>
                <p:cNvGrpSpPr>
                  <a:grpSpLocks/>
                </p:cNvGrpSpPr>
                <p:nvPr/>
              </p:nvGrpSpPr>
              <p:grpSpPr bwMode="auto">
                <a:xfrm>
                  <a:off x="1872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39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0" name="Line 33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1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2" name="Line 33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43" name="Line 33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95" name="Group 338"/>
                <p:cNvGrpSpPr>
                  <a:grpSpLocks/>
                </p:cNvGrpSpPr>
                <p:nvPr/>
              </p:nvGrpSpPr>
              <p:grpSpPr bwMode="auto">
                <a:xfrm>
                  <a:off x="1968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37" name="Line 33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38" name="Line 3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96" name="Oval 341"/>
                <p:cNvSpPr>
                  <a:spLocks noChangeArrowheads="1"/>
                </p:cNvSpPr>
                <p:nvPr/>
              </p:nvSpPr>
              <p:spPr bwMode="auto">
                <a:xfrm>
                  <a:off x="1968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497" name="Group 342"/>
                <p:cNvGrpSpPr>
                  <a:grpSpLocks/>
                </p:cNvGrpSpPr>
                <p:nvPr/>
              </p:nvGrpSpPr>
              <p:grpSpPr bwMode="auto">
                <a:xfrm>
                  <a:off x="1536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32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3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34" name="Line 34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35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36" name="Line 34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98" name="Group 348"/>
                <p:cNvGrpSpPr>
                  <a:grpSpLocks/>
                </p:cNvGrpSpPr>
                <p:nvPr/>
              </p:nvGrpSpPr>
              <p:grpSpPr bwMode="auto">
                <a:xfrm>
                  <a:off x="1632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30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31" name="Line 3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99" name="Oval 351"/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00" name="Group 352"/>
                <p:cNvGrpSpPr>
                  <a:grpSpLocks/>
                </p:cNvGrpSpPr>
                <p:nvPr/>
              </p:nvGrpSpPr>
              <p:grpSpPr bwMode="auto">
                <a:xfrm>
                  <a:off x="528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25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6" name="Line 35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7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8" name="Line 35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9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01" name="Group 358"/>
                <p:cNvGrpSpPr>
                  <a:grpSpLocks/>
                </p:cNvGrpSpPr>
                <p:nvPr/>
              </p:nvGrpSpPr>
              <p:grpSpPr bwMode="auto">
                <a:xfrm>
                  <a:off x="624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23" name="Line 35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4" name="Line 3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02" name="Oval 361"/>
                <p:cNvSpPr>
                  <a:spLocks noChangeArrowheads="1"/>
                </p:cNvSpPr>
                <p:nvPr/>
              </p:nvSpPr>
              <p:spPr bwMode="auto">
                <a:xfrm>
                  <a:off x="624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03" name="Group 362"/>
                <p:cNvGrpSpPr>
                  <a:grpSpLocks/>
                </p:cNvGrpSpPr>
                <p:nvPr/>
              </p:nvGrpSpPr>
              <p:grpSpPr bwMode="auto">
                <a:xfrm>
                  <a:off x="864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18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9" name="Line 36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0" name="Line 36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1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22" name="Line 36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04" name="Group 368"/>
                <p:cNvGrpSpPr>
                  <a:grpSpLocks/>
                </p:cNvGrpSpPr>
                <p:nvPr/>
              </p:nvGrpSpPr>
              <p:grpSpPr bwMode="auto">
                <a:xfrm>
                  <a:off x="960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16" name="Line 36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17" name="Line 3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05" name="Oval 371"/>
                <p:cNvSpPr>
                  <a:spLocks noChangeArrowheads="1"/>
                </p:cNvSpPr>
                <p:nvPr/>
              </p:nvSpPr>
              <p:spPr bwMode="auto">
                <a:xfrm>
                  <a:off x="960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506" name="Group 372"/>
                <p:cNvGrpSpPr>
                  <a:grpSpLocks/>
                </p:cNvGrpSpPr>
                <p:nvPr/>
              </p:nvGrpSpPr>
              <p:grpSpPr bwMode="auto">
                <a:xfrm>
                  <a:off x="1200" y="1632"/>
                  <a:ext cx="288" cy="288"/>
                  <a:chOff x="960" y="1728"/>
                  <a:chExt cx="288" cy="288"/>
                </a:xfrm>
              </p:grpSpPr>
              <p:sp>
                <p:nvSpPr>
                  <p:cNvPr id="10511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2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13" name="Line 375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14" name="Line 376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15" name="Line 37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07" name="Group 378"/>
                <p:cNvGrpSpPr>
                  <a:grpSpLocks/>
                </p:cNvGrpSpPr>
                <p:nvPr/>
              </p:nvGrpSpPr>
              <p:grpSpPr bwMode="auto">
                <a:xfrm>
                  <a:off x="1296" y="1728"/>
                  <a:ext cx="96" cy="96"/>
                  <a:chOff x="576" y="3648"/>
                  <a:chExt cx="96" cy="96"/>
                </a:xfrm>
              </p:grpSpPr>
              <p:sp>
                <p:nvSpPr>
                  <p:cNvPr id="10509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510" name="Line 38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508" name="Oval 381"/>
                <p:cNvSpPr>
                  <a:spLocks noChangeArrowheads="1"/>
                </p:cNvSpPr>
                <p:nvPr/>
              </p:nvSpPr>
              <p:spPr bwMode="auto">
                <a:xfrm>
                  <a:off x="1296" y="1632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70" name="Group 446"/>
              <p:cNvGrpSpPr>
                <a:grpSpLocks/>
              </p:cNvGrpSpPr>
              <p:nvPr/>
            </p:nvGrpSpPr>
            <p:grpSpPr bwMode="auto">
              <a:xfrm>
                <a:off x="3984" y="2976"/>
                <a:ext cx="96" cy="96"/>
                <a:chOff x="576" y="3648"/>
                <a:chExt cx="96" cy="96"/>
              </a:xfrm>
            </p:grpSpPr>
            <p:sp>
              <p:nvSpPr>
                <p:cNvPr id="10489" name="Line 447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90" name="Line 448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471" name="Group 452"/>
              <p:cNvGrpSpPr>
                <a:grpSpLocks/>
              </p:cNvGrpSpPr>
              <p:nvPr/>
            </p:nvGrpSpPr>
            <p:grpSpPr bwMode="auto">
              <a:xfrm>
                <a:off x="3648" y="2976"/>
                <a:ext cx="96" cy="96"/>
                <a:chOff x="576" y="3648"/>
                <a:chExt cx="96" cy="96"/>
              </a:xfrm>
            </p:grpSpPr>
            <p:sp>
              <p:nvSpPr>
                <p:cNvPr id="10487" name="Line 453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88" name="Line 454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472" name="Group 461"/>
              <p:cNvGrpSpPr>
                <a:grpSpLocks/>
              </p:cNvGrpSpPr>
              <p:nvPr/>
            </p:nvGrpSpPr>
            <p:grpSpPr bwMode="auto">
              <a:xfrm>
                <a:off x="3312" y="2976"/>
                <a:ext cx="96" cy="96"/>
                <a:chOff x="576" y="3648"/>
                <a:chExt cx="96" cy="96"/>
              </a:xfrm>
            </p:grpSpPr>
            <p:sp>
              <p:nvSpPr>
                <p:cNvPr id="10485" name="Line 462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86" name="Line 463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473" name="Group 467"/>
              <p:cNvGrpSpPr>
                <a:grpSpLocks/>
              </p:cNvGrpSpPr>
              <p:nvPr/>
            </p:nvGrpSpPr>
            <p:grpSpPr bwMode="auto">
              <a:xfrm>
                <a:off x="2976" y="2976"/>
                <a:ext cx="96" cy="96"/>
                <a:chOff x="576" y="3648"/>
                <a:chExt cx="96" cy="96"/>
              </a:xfrm>
            </p:grpSpPr>
            <p:sp>
              <p:nvSpPr>
                <p:cNvPr id="10483" name="Line 468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84" name="Line 469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474" name="Group 476"/>
              <p:cNvGrpSpPr>
                <a:grpSpLocks/>
              </p:cNvGrpSpPr>
              <p:nvPr/>
            </p:nvGrpSpPr>
            <p:grpSpPr bwMode="auto">
              <a:xfrm>
                <a:off x="2640" y="2976"/>
                <a:ext cx="96" cy="96"/>
                <a:chOff x="576" y="3648"/>
                <a:chExt cx="96" cy="96"/>
              </a:xfrm>
            </p:grpSpPr>
            <p:sp>
              <p:nvSpPr>
                <p:cNvPr id="10481" name="Line 477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82" name="Line 478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0475" name="Oval 530"/>
              <p:cNvSpPr>
                <a:spLocks noChangeArrowheads="1"/>
              </p:cNvSpPr>
              <p:nvPr/>
            </p:nvSpPr>
            <p:spPr bwMode="auto">
              <a:xfrm>
                <a:off x="2976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6" name="Oval 535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7" name="Oval 536"/>
              <p:cNvSpPr>
                <a:spLocks noChangeArrowheads="1"/>
              </p:cNvSpPr>
              <p:nvPr/>
            </p:nvSpPr>
            <p:spPr bwMode="auto">
              <a:xfrm>
                <a:off x="3840" y="2976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8" name="Oval 539"/>
              <p:cNvSpPr>
                <a:spLocks noChangeArrowheads="1"/>
              </p:cNvSpPr>
              <p:nvPr/>
            </p:nvSpPr>
            <p:spPr bwMode="auto">
              <a:xfrm>
                <a:off x="2640" y="2784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9" name="Oval 545"/>
              <p:cNvSpPr>
                <a:spLocks noChangeArrowheads="1"/>
              </p:cNvSpPr>
              <p:nvPr/>
            </p:nvSpPr>
            <p:spPr bwMode="auto">
              <a:xfrm>
                <a:off x="3408" y="2976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0" name="Oval 561"/>
              <p:cNvSpPr>
                <a:spLocks noChangeArrowheads="1"/>
              </p:cNvSpPr>
              <p:nvPr/>
            </p:nvSpPr>
            <p:spPr bwMode="auto">
              <a:xfrm>
                <a:off x="4512" y="2784"/>
                <a:ext cx="96" cy="96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83" name="Group 564"/>
            <p:cNvGrpSpPr>
              <a:grpSpLocks/>
            </p:cNvGrpSpPr>
            <p:nvPr/>
          </p:nvGrpSpPr>
          <p:grpSpPr bwMode="auto">
            <a:xfrm>
              <a:off x="528" y="1056"/>
              <a:ext cx="1968" cy="864"/>
              <a:chOff x="528" y="1056"/>
              <a:chExt cx="1968" cy="864"/>
            </a:xfrm>
          </p:grpSpPr>
          <p:grpSp>
            <p:nvGrpSpPr>
              <p:cNvPr id="10369" name="Group 167"/>
              <p:cNvGrpSpPr>
                <a:grpSpLocks/>
              </p:cNvGrpSpPr>
              <p:nvPr/>
            </p:nvGrpSpPr>
            <p:grpSpPr bwMode="auto">
              <a:xfrm>
                <a:off x="1920" y="1056"/>
                <a:ext cx="288" cy="288"/>
                <a:chOff x="1920" y="1056"/>
                <a:chExt cx="288" cy="288"/>
              </a:xfrm>
            </p:grpSpPr>
            <p:grpSp>
              <p:nvGrpSpPr>
                <p:cNvPr id="10459" name="Group 3"/>
                <p:cNvGrpSpPr>
                  <a:grpSpLocks/>
                </p:cNvGrpSpPr>
                <p:nvPr/>
              </p:nvGrpSpPr>
              <p:grpSpPr bwMode="auto">
                <a:xfrm>
                  <a:off x="1920" y="1056"/>
                  <a:ext cx="288" cy="288"/>
                  <a:chOff x="960" y="1728"/>
                  <a:chExt cx="288" cy="288"/>
                </a:xfrm>
              </p:grpSpPr>
              <p:sp>
                <p:nvSpPr>
                  <p:cNvPr id="10464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F3E6A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5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466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467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468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460" name="Group 114"/>
                <p:cNvGrpSpPr>
                  <a:grpSpLocks/>
                </p:cNvGrpSpPr>
                <p:nvPr/>
              </p:nvGrpSpPr>
              <p:grpSpPr bwMode="auto">
                <a:xfrm>
                  <a:off x="2016" y="1152"/>
                  <a:ext cx="96" cy="96"/>
                  <a:chOff x="576" y="3648"/>
                  <a:chExt cx="96" cy="96"/>
                </a:xfrm>
              </p:grpSpPr>
              <p:sp>
                <p:nvSpPr>
                  <p:cNvPr id="10462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463" name="Line 1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461" name="Oval 159"/>
                <p:cNvSpPr>
                  <a:spLocks noChangeArrowheads="1"/>
                </p:cNvSpPr>
                <p:nvPr/>
              </p:nvSpPr>
              <p:spPr bwMode="auto">
                <a:xfrm>
                  <a:off x="2016" y="1056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70" name="Group 509"/>
              <p:cNvGrpSpPr>
                <a:grpSpLocks/>
              </p:cNvGrpSpPr>
              <p:nvPr/>
            </p:nvGrpSpPr>
            <p:grpSpPr bwMode="auto">
              <a:xfrm>
                <a:off x="1920" y="1056"/>
                <a:ext cx="96" cy="96"/>
                <a:chOff x="576" y="3648"/>
                <a:chExt cx="96" cy="96"/>
              </a:xfrm>
            </p:grpSpPr>
            <p:sp>
              <p:nvSpPr>
                <p:cNvPr id="10457" name="Line 510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458" name="Line 511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71" name="Group 563"/>
              <p:cNvGrpSpPr>
                <a:grpSpLocks/>
              </p:cNvGrpSpPr>
              <p:nvPr/>
            </p:nvGrpSpPr>
            <p:grpSpPr bwMode="auto">
              <a:xfrm>
                <a:off x="528" y="1632"/>
                <a:ext cx="1968" cy="288"/>
                <a:chOff x="528" y="1632"/>
                <a:chExt cx="1968" cy="288"/>
              </a:xfrm>
            </p:grpSpPr>
            <p:grpSp>
              <p:nvGrpSpPr>
                <p:cNvPr id="10372" name="Group 259"/>
                <p:cNvGrpSpPr>
                  <a:grpSpLocks/>
                </p:cNvGrpSpPr>
                <p:nvPr/>
              </p:nvGrpSpPr>
              <p:grpSpPr bwMode="auto">
                <a:xfrm>
                  <a:off x="528" y="1632"/>
                  <a:ext cx="1968" cy="288"/>
                  <a:chOff x="528" y="1632"/>
                  <a:chExt cx="1968" cy="288"/>
                </a:xfrm>
              </p:grpSpPr>
              <p:grpSp>
                <p:nvGrpSpPr>
                  <p:cNvPr id="10397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2208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52" name="Rectangle 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3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4" name="Line 1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5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6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398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2304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50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51" name="Line 18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399" name="Oval 181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00" name="Group 205"/>
                  <p:cNvGrpSpPr>
                    <a:grpSpLocks/>
                  </p:cNvGrpSpPr>
                  <p:nvPr/>
                </p:nvGrpSpPr>
                <p:grpSpPr bwMode="auto">
                  <a:xfrm>
                    <a:off x="1872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45" name="Rectangle 2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6" name="Line 20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7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8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9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01" name="Group 211"/>
                  <p:cNvGrpSpPr>
                    <a:grpSpLocks/>
                  </p:cNvGrpSpPr>
                  <p:nvPr/>
                </p:nvGrpSpPr>
                <p:grpSpPr bwMode="auto">
                  <a:xfrm>
                    <a:off x="1968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43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4" name="Line 21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402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03" name="Group 216"/>
                  <p:cNvGrpSpPr>
                    <a:grpSpLocks/>
                  </p:cNvGrpSpPr>
                  <p:nvPr/>
                </p:nvGrpSpPr>
                <p:grpSpPr bwMode="auto">
                  <a:xfrm>
                    <a:off x="1536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38" name="Rectangle 2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9" name="Line 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0" name="Line 2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1" name="Line 2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42" name="Line 2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04" name="Group 222"/>
                  <p:cNvGrpSpPr>
                    <a:grpSpLocks/>
                  </p:cNvGrpSpPr>
                  <p:nvPr/>
                </p:nvGrpSpPr>
                <p:grpSpPr bwMode="auto">
                  <a:xfrm>
                    <a:off x="1632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36" name="Line 2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7" name="Line 22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405" name="Oval 22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06" name="Group 227"/>
                  <p:cNvGrpSpPr>
                    <a:grpSpLocks/>
                  </p:cNvGrpSpPr>
                  <p:nvPr/>
                </p:nvGrpSpPr>
                <p:grpSpPr bwMode="auto">
                  <a:xfrm>
                    <a:off x="528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31" name="Rectangle 2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2" name="Line 2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3" name="Line 2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4" name="Line 2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5" name="Line 2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07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624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29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30" name="Line 2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408" name="Oval 236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09" name="Group 238"/>
                  <p:cNvGrpSpPr>
                    <a:grpSpLocks/>
                  </p:cNvGrpSpPr>
                  <p:nvPr/>
                </p:nvGrpSpPr>
                <p:grpSpPr bwMode="auto">
                  <a:xfrm>
                    <a:off x="864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24" name="Rectangle 2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5" name="Line 2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6" name="Line 2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7" name="Line 2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8" name="Line 2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10" name="Group 244"/>
                  <p:cNvGrpSpPr>
                    <a:grpSpLocks/>
                  </p:cNvGrpSpPr>
                  <p:nvPr/>
                </p:nvGrpSpPr>
                <p:grpSpPr bwMode="auto">
                  <a:xfrm>
                    <a:off x="960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22" name="Line 2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3" name="Line 2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411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0412" name="Group 249"/>
                  <p:cNvGrpSpPr>
                    <a:grpSpLocks/>
                  </p:cNvGrpSpPr>
                  <p:nvPr/>
                </p:nvGrpSpPr>
                <p:grpSpPr bwMode="auto">
                  <a:xfrm>
                    <a:off x="1200" y="1632"/>
                    <a:ext cx="288" cy="288"/>
                    <a:chOff x="960" y="1728"/>
                    <a:chExt cx="288" cy="288"/>
                  </a:xfrm>
                </p:grpSpPr>
                <p:sp>
                  <p:nvSpPr>
                    <p:cNvPr id="10417" name="Rectangle 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0" y="1728"/>
                      <a:ext cx="288" cy="288"/>
                    </a:xfrm>
                    <a:prstGeom prst="rect">
                      <a:avLst/>
                    </a:prstGeom>
                    <a:solidFill>
                      <a:srgbClr val="DCFFB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8" name="Line 25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56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9" name="Line 2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1728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0" name="Line 2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82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21" name="Line 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60" y="1920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0413" name="Group 255"/>
                  <p:cNvGrpSpPr>
                    <a:grpSpLocks/>
                  </p:cNvGrpSpPr>
                  <p:nvPr/>
                </p:nvGrpSpPr>
                <p:grpSpPr bwMode="auto">
                  <a:xfrm>
                    <a:off x="1296" y="1728"/>
                    <a:ext cx="96" cy="96"/>
                    <a:chOff x="576" y="3648"/>
                    <a:chExt cx="96" cy="96"/>
                  </a:xfrm>
                </p:grpSpPr>
                <p:sp>
                  <p:nvSpPr>
                    <p:cNvPr id="10415" name="Line 2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416" name="Line 25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" y="3648"/>
                      <a:ext cx="96" cy="9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990000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0414" name="Oval 25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32"/>
                    <a:ext cx="96" cy="96"/>
                  </a:xfrm>
                  <a:prstGeom prst="ellipse">
                    <a:avLst/>
                  </a:prstGeom>
                  <a:solidFill>
                    <a:srgbClr val="DCFFB9"/>
                  </a:solidFill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3" name="Group 162"/>
                <p:cNvGrpSpPr>
                  <a:grpSpLocks/>
                </p:cNvGrpSpPr>
                <p:nvPr/>
              </p:nvGrpSpPr>
              <p:grpSpPr bwMode="auto">
                <a:xfrm>
                  <a:off x="528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95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96" name="Line 1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4" name="Group 473"/>
                <p:cNvGrpSpPr>
                  <a:grpSpLocks/>
                </p:cNvGrpSpPr>
                <p:nvPr/>
              </p:nvGrpSpPr>
              <p:grpSpPr bwMode="auto">
                <a:xfrm>
                  <a:off x="2208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93" name="Line 474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94" name="Line 4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5" name="Group 482"/>
                <p:cNvGrpSpPr>
                  <a:grpSpLocks/>
                </p:cNvGrpSpPr>
                <p:nvPr/>
              </p:nvGrpSpPr>
              <p:grpSpPr bwMode="auto">
                <a:xfrm>
                  <a:off x="1872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91" name="Line 48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92" name="Line 4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6" name="Group 488"/>
                <p:cNvGrpSpPr>
                  <a:grpSpLocks/>
                </p:cNvGrpSpPr>
                <p:nvPr/>
              </p:nvGrpSpPr>
              <p:grpSpPr bwMode="auto">
                <a:xfrm>
                  <a:off x="1536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89" name="Line 48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90" name="Line 4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7" name="Group 497"/>
                <p:cNvGrpSpPr>
                  <a:grpSpLocks/>
                </p:cNvGrpSpPr>
                <p:nvPr/>
              </p:nvGrpSpPr>
              <p:grpSpPr bwMode="auto">
                <a:xfrm>
                  <a:off x="1200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87" name="Line 498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88" name="Line 4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78" name="Group 503"/>
                <p:cNvGrpSpPr>
                  <a:grpSpLocks/>
                </p:cNvGrpSpPr>
                <p:nvPr/>
              </p:nvGrpSpPr>
              <p:grpSpPr bwMode="auto">
                <a:xfrm>
                  <a:off x="864" y="1632"/>
                  <a:ext cx="96" cy="96"/>
                  <a:chOff x="576" y="3648"/>
                  <a:chExt cx="96" cy="96"/>
                </a:xfrm>
              </p:grpSpPr>
              <p:sp>
                <p:nvSpPr>
                  <p:cNvPr id="10385" name="Line 504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86" name="Line 5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79" name="Oval 144"/>
                <p:cNvSpPr>
                  <a:spLocks noChangeArrowheads="1"/>
                </p:cNvSpPr>
                <p:nvPr/>
              </p:nvSpPr>
              <p:spPr bwMode="auto">
                <a:xfrm>
                  <a:off x="1728" y="1824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0" name="Oval 542"/>
                <p:cNvSpPr>
                  <a:spLocks noChangeArrowheads="1"/>
                </p:cNvSpPr>
                <p:nvPr/>
              </p:nvSpPr>
              <p:spPr bwMode="auto">
                <a:xfrm>
                  <a:off x="1296" y="1824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1" name="Oval 551"/>
                <p:cNvSpPr>
                  <a:spLocks noChangeArrowheads="1"/>
                </p:cNvSpPr>
                <p:nvPr/>
              </p:nvSpPr>
              <p:spPr bwMode="auto">
                <a:xfrm>
                  <a:off x="864" y="1824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2" name="Oval 553"/>
                <p:cNvSpPr>
                  <a:spLocks noChangeArrowheads="1"/>
                </p:cNvSpPr>
                <p:nvPr/>
              </p:nvSpPr>
              <p:spPr bwMode="auto">
                <a:xfrm>
                  <a:off x="2400" y="1632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3" name="Oval 560"/>
                <p:cNvSpPr>
                  <a:spLocks noChangeArrowheads="1"/>
                </p:cNvSpPr>
                <p:nvPr/>
              </p:nvSpPr>
              <p:spPr bwMode="auto">
                <a:xfrm>
                  <a:off x="528" y="172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4" name="Oval 562"/>
                <p:cNvSpPr>
                  <a:spLocks noChangeArrowheads="1"/>
                </p:cNvSpPr>
                <p:nvPr/>
              </p:nvSpPr>
              <p:spPr bwMode="auto">
                <a:xfrm>
                  <a:off x="2064" y="1728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284" name="Group 587"/>
            <p:cNvGrpSpPr>
              <a:grpSpLocks/>
            </p:cNvGrpSpPr>
            <p:nvPr/>
          </p:nvGrpSpPr>
          <p:grpSpPr bwMode="auto">
            <a:xfrm>
              <a:off x="4512" y="2784"/>
              <a:ext cx="960" cy="864"/>
              <a:chOff x="4512" y="2784"/>
              <a:chExt cx="960" cy="864"/>
            </a:xfrm>
          </p:grpSpPr>
          <p:grpSp>
            <p:nvGrpSpPr>
              <p:cNvPr id="10313" name="Group 170"/>
              <p:cNvGrpSpPr>
                <a:grpSpLocks/>
              </p:cNvGrpSpPr>
              <p:nvPr/>
            </p:nvGrpSpPr>
            <p:grpSpPr bwMode="auto">
              <a:xfrm>
                <a:off x="4992" y="2784"/>
                <a:ext cx="288" cy="288"/>
                <a:chOff x="4944" y="2592"/>
                <a:chExt cx="288" cy="288"/>
              </a:xfrm>
            </p:grpSpPr>
            <p:sp>
              <p:nvSpPr>
                <p:cNvPr id="10360" name="Rectangle 82"/>
                <p:cNvSpPr>
                  <a:spLocks noChangeArrowheads="1"/>
                </p:cNvSpPr>
                <p:nvPr/>
              </p:nvSpPr>
              <p:spPr bwMode="auto">
                <a:xfrm>
                  <a:off x="4944" y="2592"/>
                  <a:ext cx="288" cy="288"/>
                </a:xfrm>
                <a:prstGeom prst="rect">
                  <a:avLst/>
                </a:prstGeom>
                <a:solidFill>
                  <a:srgbClr val="F0E09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1" name="Line 83"/>
                <p:cNvSpPr>
                  <a:spLocks noChangeShapeType="1"/>
                </p:cNvSpPr>
                <p:nvPr/>
              </p:nvSpPr>
              <p:spPr bwMode="auto">
                <a:xfrm>
                  <a:off x="5040" y="259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62" name="Line 84"/>
                <p:cNvSpPr>
                  <a:spLocks noChangeShapeType="1"/>
                </p:cNvSpPr>
                <p:nvPr/>
              </p:nvSpPr>
              <p:spPr bwMode="auto">
                <a:xfrm>
                  <a:off x="5136" y="2592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63" name="Line 85"/>
                <p:cNvSpPr>
                  <a:spLocks noChangeShapeType="1"/>
                </p:cNvSpPr>
                <p:nvPr/>
              </p:nvSpPr>
              <p:spPr bwMode="auto">
                <a:xfrm>
                  <a:off x="4944" y="268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64" name="Line 86"/>
                <p:cNvSpPr>
                  <a:spLocks noChangeShapeType="1"/>
                </p:cNvSpPr>
                <p:nvPr/>
              </p:nvSpPr>
              <p:spPr bwMode="auto">
                <a:xfrm>
                  <a:off x="4944" y="2784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0365" name="Group 111"/>
                <p:cNvGrpSpPr>
                  <a:grpSpLocks/>
                </p:cNvGrpSpPr>
                <p:nvPr/>
              </p:nvGrpSpPr>
              <p:grpSpPr bwMode="auto">
                <a:xfrm>
                  <a:off x="5040" y="2688"/>
                  <a:ext cx="96" cy="96"/>
                  <a:chOff x="576" y="3648"/>
                  <a:chExt cx="96" cy="96"/>
                </a:xfrm>
              </p:grpSpPr>
              <p:sp>
                <p:nvSpPr>
                  <p:cNvPr id="10367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68" name="Line 1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66" name="Oval 158"/>
                <p:cNvSpPr>
                  <a:spLocks noChangeArrowheads="1"/>
                </p:cNvSpPr>
                <p:nvPr/>
              </p:nvSpPr>
              <p:spPr bwMode="auto">
                <a:xfrm>
                  <a:off x="5040" y="2592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14" name="Group 491"/>
              <p:cNvGrpSpPr>
                <a:grpSpLocks/>
              </p:cNvGrpSpPr>
              <p:nvPr/>
            </p:nvGrpSpPr>
            <p:grpSpPr bwMode="auto">
              <a:xfrm>
                <a:off x="5088" y="2976"/>
                <a:ext cx="96" cy="96"/>
                <a:chOff x="576" y="3648"/>
                <a:chExt cx="96" cy="96"/>
              </a:xfrm>
            </p:grpSpPr>
            <p:sp>
              <p:nvSpPr>
                <p:cNvPr id="10358" name="Line 492"/>
                <p:cNvSpPr>
                  <a:spLocks noChangeShapeType="1"/>
                </p:cNvSpPr>
                <p:nvPr/>
              </p:nvSpPr>
              <p:spPr bwMode="auto">
                <a:xfrm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0359" name="Line 493"/>
                <p:cNvSpPr>
                  <a:spLocks noChangeShapeType="1"/>
                </p:cNvSpPr>
                <p:nvPr/>
              </p:nvSpPr>
              <p:spPr bwMode="auto">
                <a:xfrm flipV="1">
                  <a:off x="576" y="3648"/>
                  <a:ext cx="96" cy="96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315" name="Group 586"/>
              <p:cNvGrpSpPr>
                <a:grpSpLocks/>
              </p:cNvGrpSpPr>
              <p:nvPr/>
            </p:nvGrpSpPr>
            <p:grpSpPr bwMode="auto">
              <a:xfrm>
                <a:off x="4512" y="3360"/>
                <a:ext cx="960" cy="288"/>
                <a:chOff x="3408" y="3360"/>
                <a:chExt cx="960" cy="288"/>
              </a:xfrm>
            </p:grpSpPr>
            <p:grpSp>
              <p:nvGrpSpPr>
                <p:cNvPr id="10316" name="Group 413"/>
                <p:cNvGrpSpPr>
                  <a:grpSpLocks/>
                </p:cNvGrpSpPr>
                <p:nvPr/>
              </p:nvGrpSpPr>
              <p:grpSpPr bwMode="auto">
                <a:xfrm>
                  <a:off x="3408" y="3360"/>
                  <a:ext cx="288" cy="288"/>
                  <a:chOff x="960" y="1728"/>
                  <a:chExt cx="288" cy="288"/>
                </a:xfrm>
              </p:grpSpPr>
              <p:sp>
                <p:nvSpPr>
                  <p:cNvPr id="10353" name="Rectangle 41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54" name="Line 41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5" name="Line 41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6" name="Line 41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7" name="Line 41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17" name="Group 419"/>
                <p:cNvGrpSpPr>
                  <a:grpSpLocks/>
                </p:cNvGrpSpPr>
                <p:nvPr/>
              </p:nvGrpSpPr>
              <p:grpSpPr bwMode="auto">
                <a:xfrm>
                  <a:off x="3504" y="3456"/>
                  <a:ext cx="96" cy="96"/>
                  <a:chOff x="576" y="3648"/>
                  <a:chExt cx="96" cy="96"/>
                </a:xfrm>
              </p:grpSpPr>
              <p:sp>
                <p:nvSpPr>
                  <p:cNvPr id="10351" name="Line 42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2" name="Line 4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18" name="Oval 422"/>
                <p:cNvSpPr>
                  <a:spLocks noChangeArrowheads="1"/>
                </p:cNvSpPr>
                <p:nvPr/>
              </p:nvSpPr>
              <p:spPr bwMode="auto">
                <a:xfrm>
                  <a:off x="3504" y="3360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19" name="Group 423"/>
                <p:cNvGrpSpPr>
                  <a:grpSpLocks/>
                </p:cNvGrpSpPr>
                <p:nvPr/>
              </p:nvGrpSpPr>
              <p:grpSpPr bwMode="auto">
                <a:xfrm>
                  <a:off x="3744" y="3360"/>
                  <a:ext cx="288" cy="288"/>
                  <a:chOff x="960" y="1728"/>
                  <a:chExt cx="288" cy="288"/>
                </a:xfrm>
              </p:grpSpPr>
              <p:sp>
                <p:nvSpPr>
                  <p:cNvPr id="10346" name="Rectangle 42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7" name="Line 42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8" name="Line 42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9" name="Line 42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50" name="Line 42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0" name="Group 429"/>
                <p:cNvGrpSpPr>
                  <a:grpSpLocks/>
                </p:cNvGrpSpPr>
                <p:nvPr/>
              </p:nvGrpSpPr>
              <p:grpSpPr bwMode="auto">
                <a:xfrm>
                  <a:off x="3840" y="3456"/>
                  <a:ext cx="96" cy="96"/>
                  <a:chOff x="576" y="3648"/>
                  <a:chExt cx="96" cy="96"/>
                </a:xfrm>
              </p:grpSpPr>
              <p:sp>
                <p:nvSpPr>
                  <p:cNvPr id="10344" name="Line 43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5" name="Line 4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21" name="Oval 432"/>
                <p:cNvSpPr>
                  <a:spLocks noChangeArrowheads="1"/>
                </p:cNvSpPr>
                <p:nvPr/>
              </p:nvSpPr>
              <p:spPr bwMode="auto">
                <a:xfrm>
                  <a:off x="3840" y="3360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22" name="Group 433"/>
                <p:cNvGrpSpPr>
                  <a:grpSpLocks/>
                </p:cNvGrpSpPr>
                <p:nvPr/>
              </p:nvGrpSpPr>
              <p:grpSpPr bwMode="auto">
                <a:xfrm>
                  <a:off x="4080" y="3360"/>
                  <a:ext cx="288" cy="288"/>
                  <a:chOff x="960" y="1728"/>
                  <a:chExt cx="288" cy="288"/>
                </a:xfrm>
              </p:grpSpPr>
              <p:sp>
                <p:nvSpPr>
                  <p:cNvPr id="10339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1728"/>
                    <a:ext cx="288" cy="288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40" name="Line 435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1" name="Line 436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1728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2" name="Line 437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824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43" name="Line 438"/>
                  <p:cNvSpPr>
                    <a:spLocks noChangeShapeType="1"/>
                  </p:cNvSpPr>
                  <p:nvPr/>
                </p:nvSpPr>
                <p:spPr bwMode="auto">
                  <a:xfrm>
                    <a:off x="960" y="1920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3" name="Group 439"/>
                <p:cNvGrpSpPr>
                  <a:grpSpLocks/>
                </p:cNvGrpSpPr>
                <p:nvPr/>
              </p:nvGrpSpPr>
              <p:grpSpPr bwMode="auto">
                <a:xfrm>
                  <a:off x="4176" y="3456"/>
                  <a:ext cx="96" cy="96"/>
                  <a:chOff x="576" y="3648"/>
                  <a:chExt cx="96" cy="96"/>
                </a:xfrm>
              </p:grpSpPr>
              <p:sp>
                <p:nvSpPr>
                  <p:cNvPr id="10337" name="Line 44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38" name="Line 4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24" name="Oval 442"/>
                <p:cNvSpPr>
                  <a:spLocks noChangeArrowheads="1"/>
                </p:cNvSpPr>
                <p:nvPr/>
              </p:nvSpPr>
              <p:spPr bwMode="auto">
                <a:xfrm>
                  <a:off x="4176" y="3360"/>
                  <a:ext cx="96" cy="96"/>
                </a:xfrm>
                <a:prstGeom prst="ellipse">
                  <a:avLst/>
                </a:prstGeom>
                <a:solidFill>
                  <a:srgbClr val="DCFFB9"/>
                </a:solidFill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0325" name="Group 458"/>
                <p:cNvGrpSpPr>
                  <a:grpSpLocks/>
                </p:cNvGrpSpPr>
                <p:nvPr/>
              </p:nvGrpSpPr>
              <p:grpSpPr bwMode="auto">
                <a:xfrm>
                  <a:off x="4176" y="3552"/>
                  <a:ext cx="96" cy="96"/>
                  <a:chOff x="576" y="3648"/>
                  <a:chExt cx="96" cy="96"/>
                </a:xfrm>
              </p:grpSpPr>
              <p:sp>
                <p:nvSpPr>
                  <p:cNvPr id="10335" name="Line 459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36" name="Line 4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6" name="Group 512"/>
                <p:cNvGrpSpPr>
                  <a:grpSpLocks/>
                </p:cNvGrpSpPr>
                <p:nvPr/>
              </p:nvGrpSpPr>
              <p:grpSpPr bwMode="auto">
                <a:xfrm>
                  <a:off x="3840" y="3552"/>
                  <a:ext cx="96" cy="96"/>
                  <a:chOff x="576" y="3648"/>
                  <a:chExt cx="96" cy="96"/>
                </a:xfrm>
              </p:grpSpPr>
              <p:sp>
                <p:nvSpPr>
                  <p:cNvPr id="10333" name="Line 513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34" name="Line 5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327" name="Group 515"/>
                <p:cNvGrpSpPr>
                  <a:grpSpLocks/>
                </p:cNvGrpSpPr>
                <p:nvPr/>
              </p:nvGrpSpPr>
              <p:grpSpPr bwMode="auto">
                <a:xfrm>
                  <a:off x="3504" y="3552"/>
                  <a:ext cx="96" cy="96"/>
                  <a:chOff x="576" y="3648"/>
                  <a:chExt cx="96" cy="96"/>
                </a:xfrm>
              </p:grpSpPr>
              <p:sp>
                <p:nvSpPr>
                  <p:cNvPr id="10331" name="Line 51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0332" name="Line 5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3648"/>
                    <a:ext cx="96" cy="96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328" name="Oval 580"/>
                <p:cNvSpPr>
                  <a:spLocks noChangeArrowheads="1"/>
                </p:cNvSpPr>
                <p:nvPr/>
              </p:nvSpPr>
              <p:spPr bwMode="auto">
                <a:xfrm>
                  <a:off x="4080" y="3552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9" name="Oval 581"/>
                <p:cNvSpPr>
                  <a:spLocks noChangeArrowheads="1"/>
                </p:cNvSpPr>
                <p:nvPr/>
              </p:nvSpPr>
              <p:spPr bwMode="auto">
                <a:xfrm>
                  <a:off x="3744" y="3456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0" name="Oval 585"/>
                <p:cNvSpPr>
                  <a:spLocks noChangeArrowheads="1"/>
                </p:cNvSpPr>
                <p:nvPr/>
              </p:nvSpPr>
              <p:spPr bwMode="auto">
                <a:xfrm>
                  <a:off x="3408" y="3360"/>
                  <a:ext cx="96" cy="96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285" name="Line 588"/>
            <p:cNvSpPr>
              <a:spLocks noChangeShapeType="1"/>
            </p:cNvSpPr>
            <p:nvPr/>
          </p:nvSpPr>
          <p:spPr bwMode="auto">
            <a:xfrm flipH="1">
              <a:off x="2208" y="1200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6" name="Line 589"/>
            <p:cNvSpPr>
              <a:spLocks noChangeShapeType="1"/>
            </p:cNvSpPr>
            <p:nvPr/>
          </p:nvSpPr>
          <p:spPr bwMode="auto">
            <a:xfrm flipH="1">
              <a:off x="3168" y="1296"/>
              <a:ext cx="105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7" name="Line 590"/>
            <p:cNvSpPr>
              <a:spLocks noChangeShapeType="1"/>
            </p:cNvSpPr>
            <p:nvPr/>
          </p:nvSpPr>
          <p:spPr bwMode="auto">
            <a:xfrm flipH="1">
              <a:off x="3936" y="1344"/>
              <a:ext cx="33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88" name="Line 591"/>
            <p:cNvSpPr>
              <a:spLocks noChangeShapeType="1"/>
            </p:cNvSpPr>
            <p:nvPr/>
          </p:nvSpPr>
          <p:spPr bwMode="auto">
            <a:xfrm>
              <a:off x="4368" y="1344"/>
              <a:ext cx="768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89" name="Group 598"/>
            <p:cNvGrpSpPr>
              <a:grpSpLocks/>
            </p:cNvGrpSpPr>
            <p:nvPr/>
          </p:nvGrpSpPr>
          <p:grpSpPr bwMode="auto">
            <a:xfrm>
              <a:off x="672" y="1344"/>
              <a:ext cx="1680" cy="288"/>
              <a:chOff x="672" y="1344"/>
              <a:chExt cx="1680" cy="288"/>
            </a:xfrm>
          </p:grpSpPr>
          <p:sp>
            <p:nvSpPr>
              <p:cNvPr id="10307" name="Line 592"/>
              <p:cNvSpPr>
                <a:spLocks noChangeShapeType="1"/>
              </p:cNvSpPr>
              <p:nvPr/>
            </p:nvSpPr>
            <p:spPr bwMode="auto">
              <a:xfrm flipH="1">
                <a:off x="672" y="1344"/>
                <a:ext cx="13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8" name="Line 593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9" name="Line 594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0" name="Line 595"/>
              <p:cNvSpPr>
                <a:spLocks noChangeShapeType="1"/>
              </p:cNvSpPr>
              <p:nvPr/>
            </p:nvSpPr>
            <p:spPr bwMode="auto">
              <a:xfrm flipH="1">
                <a:off x="1680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1" name="Line 596"/>
              <p:cNvSpPr>
                <a:spLocks noChangeShapeType="1"/>
              </p:cNvSpPr>
              <p:nvPr/>
            </p:nvSpPr>
            <p:spPr bwMode="auto">
              <a:xfrm flipH="1">
                <a:off x="1344" y="134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12" name="Line 597"/>
              <p:cNvSpPr>
                <a:spLocks noChangeShapeType="1"/>
              </p:cNvSpPr>
              <p:nvPr/>
            </p:nvSpPr>
            <p:spPr bwMode="auto">
              <a:xfrm flipH="1">
                <a:off x="1008" y="134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0" name="Group 599"/>
            <p:cNvGrpSpPr>
              <a:grpSpLocks/>
            </p:cNvGrpSpPr>
            <p:nvPr/>
          </p:nvGrpSpPr>
          <p:grpSpPr bwMode="auto">
            <a:xfrm>
              <a:off x="2592" y="2496"/>
              <a:ext cx="1680" cy="288"/>
              <a:chOff x="672" y="1344"/>
              <a:chExt cx="1680" cy="288"/>
            </a:xfrm>
          </p:grpSpPr>
          <p:sp>
            <p:nvSpPr>
              <p:cNvPr id="10301" name="Line 600"/>
              <p:cNvSpPr>
                <a:spLocks noChangeShapeType="1"/>
              </p:cNvSpPr>
              <p:nvPr/>
            </p:nvSpPr>
            <p:spPr bwMode="auto">
              <a:xfrm flipH="1">
                <a:off x="672" y="1344"/>
                <a:ext cx="13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2" name="Line 601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3" name="Line 602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4" name="Line 603"/>
              <p:cNvSpPr>
                <a:spLocks noChangeShapeType="1"/>
              </p:cNvSpPr>
              <p:nvPr/>
            </p:nvSpPr>
            <p:spPr bwMode="auto">
              <a:xfrm flipH="1">
                <a:off x="1680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5" name="Line 604"/>
              <p:cNvSpPr>
                <a:spLocks noChangeShapeType="1"/>
              </p:cNvSpPr>
              <p:nvPr/>
            </p:nvSpPr>
            <p:spPr bwMode="auto">
              <a:xfrm flipH="1">
                <a:off x="1344" y="134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6" name="Line 605"/>
              <p:cNvSpPr>
                <a:spLocks noChangeShapeType="1"/>
              </p:cNvSpPr>
              <p:nvPr/>
            </p:nvSpPr>
            <p:spPr bwMode="auto">
              <a:xfrm flipH="1">
                <a:off x="1008" y="134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291" name="Group 606"/>
            <p:cNvGrpSpPr>
              <a:grpSpLocks/>
            </p:cNvGrpSpPr>
            <p:nvPr/>
          </p:nvGrpSpPr>
          <p:grpSpPr bwMode="auto">
            <a:xfrm>
              <a:off x="1680" y="1920"/>
              <a:ext cx="1680" cy="288"/>
              <a:chOff x="672" y="1344"/>
              <a:chExt cx="1680" cy="288"/>
            </a:xfrm>
          </p:grpSpPr>
          <p:sp>
            <p:nvSpPr>
              <p:cNvPr id="10295" name="Line 607"/>
              <p:cNvSpPr>
                <a:spLocks noChangeShapeType="1"/>
              </p:cNvSpPr>
              <p:nvPr/>
            </p:nvSpPr>
            <p:spPr bwMode="auto">
              <a:xfrm flipH="1">
                <a:off x="672" y="1344"/>
                <a:ext cx="13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6" name="Line 608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7" name="Line 609"/>
              <p:cNvSpPr>
                <a:spLocks noChangeShapeType="1"/>
              </p:cNvSpPr>
              <p:nvPr/>
            </p:nvSpPr>
            <p:spPr bwMode="auto">
              <a:xfrm>
                <a:off x="2016" y="13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8" name="Line 610"/>
              <p:cNvSpPr>
                <a:spLocks noChangeShapeType="1"/>
              </p:cNvSpPr>
              <p:nvPr/>
            </p:nvSpPr>
            <p:spPr bwMode="auto">
              <a:xfrm flipH="1">
                <a:off x="1680" y="1344"/>
                <a:ext cx="33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99" name="Line 611"/>
              <p:cNvSpPr>
                <a:spLocks noChangeShapeType="1"/>
              </p:cNvSpPr>
              <p:nvPr/>
            </p:nvSpPr>
            <p:spPr bwMode="auto">
              <a:xfrm flipH="1">
                <a:off x="1344" y="1344"/>
                <a:ext cx="67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00" name="Line 612"/>
              <p:cNvSpPr>
                <a:spLocks noChangeShapeType="1"/>
              </p:cNvSpPr>
              <p:nvPr/>
            </p:nvSpPr>
            <p:spPr bwMode="auto">
              <a:xfrm flipH="1">
                <a:off x="1008" y="1344"/>
                <a:ext cx="100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0292" name="Line 614"/>
            <p:cNvSpPr>
              <a:spLocks noChangeShapeType="1"/>
            </p:cNvSpPr>
            <p:nvPr/>
          </p:nvSpPr>
          <p:spPr bwMode="auto">
            <a:xfrm flipH="1">
              <a:off x="4656" y="3072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93" name="Line 615"/>
            <p:cNvSpPr>
              <a:spLocks noChangeShapeType="1"/>
            </p:cNvSpPr>
            <p:nvPr/>
          </p:nvSpPr>
          <p:spPr bwMode="auto">
            <a:xfrm flipH="1">
              <a:off x="4992" y="307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94" name="Line 616"/>
            <p:cNvSpPr>
              <a:spLocks noChangeShapeType="1"/>
            </p:cNvSpPr>
            <p:nvPr/>
          </p:nvSpPr>
          <p:spPr bwMode="auto">
            <a:xfrm>
              <a:off x="5136" y="3072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35117" name="Text Box 621"/>
          <p:cNvSpPr txBox="1">
            <a:spLocks noChangeArrowheads="1"/>
          </p:cNvSpPr>
          <p:nvPr/>
        </p:nvSpPr>
        <p:spPr bwMode="auto">
          <a:xfrm>
            <a:off x="5029200" y="27543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35118" name="Text Box 622"/>
          <p:cNvSpPr txBox="1">
            <a:spLocks noChangeArrowheads="1"/>
          </p:cNvSpPr>
          <p:nvPr/>
        </p:nvSpPr>
        <p:spPr bwMode="auto">
          <a:xfrm>
            <a:off x="3505200" y="1839913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5120" name="Text Box 624"/>
          <p:cNvSpPr txBox="1">
            <a:spLocks noChangeArrowheads="1"/>
          </p:cNvSpPr>
          <p:nvPr/>
        </p:nvSpPr>
        <p:spPr bwMode="auto">
          <a:xfrm>
            <a:off x="6477000" y="3668713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10247" name="Group 651"/>
          <p:cNvGrpSpPr>
            <a:grpSpLocks/>
          </p:cNvGrpSpPr>
          <p:nvPr/>
        </p:nvGrpSpPr>
        <p:grpSpPr bwMode="auto">
          <a:xfrm>
            <a:off x="914400" y="2981325"/>
            <a:ext cx="2954338" cy="366713"/>
            <a:chOff x="576" y="1878"/>
            <a:chExt cx="1861" cy="231"/>
          </a:xfrm>
        </p:grpSpPr>
        <p:sp>
          <p:nvSpPr>
            <p:cNvPr id="10272" name="Text Box 626"/>
            <p:cNvSpPr txBox="1">
              <a:spLocks noChangeArrowheads="1"/>
            </p:cNvSpPr>
            <p:nvPr/>
          </p:nvSpPr>
          <p:spPr bwMode="auto">
            <a:xfrm>
              <a:off x="912" y="187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73" name="Text Box 627"/>
            <p:cNvSpPr txBox="1">
              <a:spLocks noChangeArrowheads="1"/>
            </p:cNvSpPr>
            <p:nvPr/>
          </p:nvSpPr>
          <p:spPr bwMode="auto">
            <a:xfrm>
              <a:off x="1248" y="187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274" name="Text Box 628"/>
            <p:cNvSpPr txBox="1">
              <a:spLocks noChangeArrowheads="1"/>
            </p:cNvSpPr>
            <p:nvPr/>
          </p:nvSpPr>
          <p:spPr bwMode="auto">
            <a:xfrm>
              <a:off x="576" y="187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75" name="Text Box 629"/>
            <p:cNvSpPr txBox="1">
              <a:spLocks noChangeArrowheads="1"/>
            </p:cNvSpPr>
            <p:nvPr/>
          </p:nvSpPr>
          <p:spPr bwMode="auto">
            <a:xfrm>
              <a:off x="2256" y="187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76" name="Text Box 630"/>
            <p:cNvSpPr txBox="1">
              <a:spLocks noChangeArrowheads="1"/>
            </p:cNvSpPr>
            <p:nvPr/>
          </p:nvSpPr>
          <p:spPr bwMode="auto">
            <a:xfrm>
              <a:off x="1584" y="187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77" name="Text Box 632"/>
            <p:cNvSpPr txBox="1">
              <a:spLocks noChangeArrowheads="1"/>
            </p:cNvSpPr>
            <p:nvPr/>
          </p:nvSpPr>
          <p:spPr bwMode="auto">
            <a:xfrm>
              <a:off x="1920" y="187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235132" name="Text Box 636"/>
          <p:cNvSpPr txBox="1">
            <a:spLocks noChangeArrowheads="1"/>
          </p:cNvSpPr>
          <p:nvPr/>
        </p:nvSpPr>
        <p:spPr bwMode="auto">
          <a:xfrm>
            <a:off x="7162800" y="1839913"/>
            <a:ext cx="29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35133" name="Text Box 637"/>
          <p:cNvSpPr txBox="1">
            <a:spLocks noChangeArrowheads="1"/>
          </p:cNvSpPr>
          <p:nvPr/>
        </p:nvSpPr>
        <p:spPr bwMode="auto">
          <a:xfrm>
            <a:off x="8382000" y="45831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  <a:latin typeface="Comic Sans MS" pitchFamily="66" charset="0"/>
              </a:rPr>
              <a:t>0</a:t>
            </a:r>
          </a:p>
        </p:txBody>
      </p:sp>
      <p:grpSp>
        <p:nvGrpSpPr>
          <p:cNvPr id="10250" name="Group 654"/>
          <p:cNvGrpSpPr>
            <a:grpSpLocks/>
          </p:cNvGrpSpPr>
          <p:nvPr/>
        </p:nvGrpSpPr>
        <p:grpSpPr bwMode="auto">
          <a:xfrm>
            <a:off x="7239000" y="5724525"/>
            <a:ext cx="1390650" cy="366713"/>
            <a:chOff x="4560" y="3606"/>
            <a:chExt cx="876" cy="231"/>
          </a:xfrm>
        </p:grpSpPr>
        <p:sp>
          <p:nvSpPr>
            <p:cNvPr id="10269" name="Text Box 639"/>
            <p:cNvSpPr txBox="1">
              <a:spLocks noChangeArrowheads="1"/>
            </p:cNvSpPr>
            <p:nvPr/>
          </p:nvSpPr>
          <p:spPr bwMode="auto">
            <a:xfrm>
              <a:off x="4560" y="360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70" name="Text Box 640"/>
            <p:cNvSpPr txBox="1">
              <a:spLocks noChangeArrowheads="1"/>
            </p:cNvSpPr>
            <p:nvPr/>
          </p:nvSpPr>
          <p:spPr bwMode="auto">
            <a:xfrm>
              <a:off x="4896" y="360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71" name="Text Box 641"/>
            <p:cNvSpPr txBox="1">
              <a:spLocks noChangeArrowheads="1"/>
            </p:cNvSpPr>
            <p:nvPr/>
          </p:nvSpPr>
          <p:spPr bwMode="auto">
            <a:xfrm>
              <a:off x="5232" y="360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0</a:t>
              </a:r>
            </a:p>
          </p:txBody>
        </p:sp>
      </p:grpSp>
      <p:grpSp>
        <p:nvGrpSpPr>
          <p:cNvPr id="10251" name="Group 652"/>
          <p:cNvGrpSpPr>
            <a:grpSpLocks/>
          </p:cNvGrpSpPr>
          <p:nvPr/>
        </p:nvGrpSpPr>
        <p:grpSpPr bwMode="auto">
          <a:xfrm>
            <a:off x="2438400" y="3895725"/>
            <a:ext cx="2954338" cy="366713"/>
            <a:chOff x="1536" y="2454"/>
            <a:chExt cx="1861" cy="231"/>
          </a:xfrm>
        </p:grpSpPr>
        <p:sp>
          <p:nvSpPr>
            <p:cNvPr id="10263" name="Text Box 623"/>
            <p:cNvSpPr txBox="1">
              <a:spLocks noChangeArrowheads="1"/>
            </p:cNvSpPr>
            <p:nvPr/>
          </p:nvSpPr>
          <p:spPr bwMode="auto">
            <a:xfrm>
              <a:off x="1872" y="245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10264" name="Text Box 633"/>
            <p:cNvSpPr txBox="1">
              <a:spLocks noChangeArrowheads="1"/>
            </p:cNvSpPr>
            <p:nvPr/>
          </p:nvSpPr>
          <p:spPr bwMode="auto">
            <a:xfrm>
              <a:off x="2208" y="245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65" name="Text Box 642"/>
            <p:cNvSpPr txBox="1">
              <a:spLocks noChangeArrowheads="1"/>
            </p:cNvSpPr>
            <p:nvPr/>
          </p:nvSpPr>
          <p:spPr bwMode="auto">
            <a:xfrm>
              <a:off x="2544" y="2454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0</a:t>
              </a:r>
            </a:p>
          </p:txBody>
        </p:sp>
        <p:sp>
          <p:nvSpPr>
            <p:cNvPr id="10266" name="Text Box 643"/>
            <p:cNvSpPr txBox="1">
              <a:spLocks noChangeArrowheads="1"/>
            </p:cNvSpPr>
            <p:nvPr/>
          </p:nvSpPr>
          <p:spPr bwMode="auto">
            <a:xfrm>
              <a:off x="1536" y="245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67" name="Text Box 644"/>
            <p:cNvSpPr txBox="1">
              <a:spLocks noChangeArrowheads="1"/>
            </p:cNvSpPr>
            <p:nvPr/>
          </p:nvSpPr>
          <p:spPr bwMode="auto">
            <a:xfrm>
              <a:off x="2880" y="245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68" name="Text Box 645"/>
            <p:cNvSpPr txBox="1">
              <a:spLocks noChangeArrowheads="1"/>
            </p:cNvSpPr>
            <p:nvPr/>
          </p:nvSpPr>
          <p:spPr bwMode="auto">
            <a:xfrm>
              <a:off x="3216" y="2454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</p:grpSp>
      <p:grpSp>
        <p:nvGrpSpPr>
          <p:cNvPr id="10252" name="Group 653"/>
          <p:cNvGrpSpPr>
            <a:grpSpLocks/>
          </p:cNvGrpSpPr>
          <p:nvPr/>
        </p:nvGrpSpPr>
        <p:grpSpPr bwMode="auto">
          <a:xfrm>
            <a:off x="3962400" y="4810125"/>
            <a:ext cx="2990850" cy="366713"/>
            <a:chOff x="2496" y="3030"/>
            <a:chExt cx="1884" cy="231"/>
          </a:xfrm>
        </p:grpSpPr>
        <p:sp>
          <p:nvSpPr>
            <p:cNvPr id="10257" name="Text Box 631"/>
            <p:cNvSpPr txBox="1">
              <a:spLocks noChangeArrowheads="1"/>
            </p:cNvSpPr>
            <p:nvPr/>
          </p:nvSpPr>
          <p:spPr bwMode="auto">
            <a:xfrm>
              <a:off x="2496" y="303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58" name="Text Box 638"/>
            <p:cNvSpPr txBox="1">
              <a:spLocks noChangeArrowheads="1"/>
            </p:cNvSpPr>
            <p:nvPr/>
          </p:nvSpPr>
          <p:spPr bwMode="auto">
            <a:xfrm>
              <a:off x="4176" y="303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59" name="Text Box 646"/>
            <p:cNvSpPr txBox="1">
              <a:spLocks noChangeArrowheads="1"/>
            </p:cNvSpPr>
            <p:nvPr/>
          </p:nvSpPr>
          <p:spPr bwMode="auto">
            <a:xfrm>
              <a:off x="2832" y="303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0260" name="Text Box 647"/>
            <p:cNvSpPr txBox="1">
              <a:spLocks noChangeArrowheads="1"/>
            </p:cNvSpPr>
            <p:nvPr/>
          </p:nvSpPr>
          <p:spPr bwMode="auto">
            <a:xfrm>
              <a:off x="3168" y="303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0261" name="Text Box 648"/>
            <p:cNvSpPr txBox="1">
              <a:spLocks noChangeArrowheads="1"/>
            </p:cNvSpPr>
            <p:nvPr/>
          </p:nvSpPr>
          <p:spPr bwMode="auto">
            <a:xfrm>
              <a:off x="3504" y="303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0262" name="Text Box 649"/>
            <p:cNvSpPr txBox="1">
              <a:spLocks noChangeArrowheads="1"/>
            </p:cNvSpPr>
            <p:nvPr/>
          </p:nvSpPr>
          <p:spPr bwMode="auto">
            <a:xfrm>
              <a:off x="3840" y="303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235152" name="Line 656"/>
          <p:cNvSpPr>
            <a:spLocks noChangeShapeType="1"/>
          </p:cNvSpPr>
          <p:nvPr/>
        </p:nvSpPr>
        <p:spPr bwMode="auto">
          <a:xfrm flipH="1">
            <a:off x="6248400" y="2133600"/>
            <a:ext cx="533400" cy="1371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10254" name="Group 657"/>
          <p:cNvGrpSpPr>
            <a:grpSpLocks/>
          </p:cNvGrpSpPr>
          <p:nvPr/>
        </p:nvGrpSpPr>
        <p:grpSpPr bwMode="auto">
          <a:xfrm>
            <a:off x="6553200" y="4724400"/>
            <a:ext cx="152400" cy="152400"/>
            <a:chOff x="576" y="3648"/>
            <a:chExt cx="96" cy="96"/>
          </a:xfrm>
        </p:grpSpPr>
        <p:sp>
          <p:nvSpPr>
            <p:cNvPr id="10255" name="Line 658"/>
            <p:cNvSpPr>
              <a:spLocks noChangeShapeType="1"/>
            </p:cNvSpPr>
            <p:nvPr/>
          </p:nvSpPr>
          <p:spPr bwMode="auto">
            <a:xfrm>
              <a:off x="576" y="3648"/>
              <a:ext cx="96" cy="96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659"/>
            <p:cNvSpPr>
              <a:spLocks noChangeShapeType="1"/>
            </p:cNvSpPr>
            <p:nvPr/>
          </p:nvSpPr>
          <p:spPr bwMode="auto">
            <a:xfrm flipV="1">
              <a:off x="576" y="3648"/>
              <a:ext cx="96" cy="96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117" grpId="0"/>
      <p:bldP spid="235118" grpId="0"/>
      <p:bldP spid="235120" grpId="0"/>
      <p:bldP spid="235132" grpId="0"/>
      <p:bldP spid="235133" grpId="0"/>
      <p:bldP spid="235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724400" y="1524000"/>
            <a:ext cx="1098550" cy="914400"/>
            <a:chOff x="2976" y="960"/>
            <a:chExt cx="692" cy="576"/>
          </a:xfrm>
        </p:grpSpPr>
        <p:grpSp>
          <p:nvGrpSpPr>
            <p:cNvPr id="11280" name="Group 4"/>
            <p:cNvGrpSpPr>
              <a:grpSpLocks/>
            </p:cNvGrpSpPr>
            <p:nvPr/>
          </p:nvGrpSpPr>
          <p:grpSpPr bwMode="auto">
            <a:xfrm>
              <a:off x="2976" y="960"/>
              <a:ext cx="576" cy="576"/>
              <a:chOff x="2112" y="1152"/>
              <a:chExt cx="576" cy="576"/>
            </a:xfrm>
          </p:grpSpPr>
          <p:sp>
            <p:nvSpPr>
              <p:cNvPr id="11282" name="Rectangle 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576" cy="576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Line 6"/>
              <p:cNvSpPr>
                <a:spLocks noChangeShapeType="1"/>
              </p:cNvSpPr>
              <p:nvPr/>
            </p:nvSpPr>
            <p:spPr bwMode="auto">
              <a:xfrm>
                <a:off x="2304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4" name="Line 7"/>
              <p:cNvSpPr>
                <a:spLocks noChangeShapeType="1"/>
              </p:cNvSpPr>
              <p:nvPr/>
            </p:nvSpPr>
            <p:spPr bwMode="auto">
              <a:xfrm>
                <a:off x="2496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5" name="Line 8"/>
              <p:cNvSpPr>
                <a:spLocks noChangeShapeType="1"/>
              </p:cNvSpPr>
              <p:nvPr/>
            </p:nvSpPr>
            <p:spPr bwMode="auto">
              <a:xfrm>
                <a:off x="2112" y="134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6" name="Line 9"/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1281" name="Text Box 10"/>
            <p:cNvSpPr txBox="1">
              <a:spLocks noChangeArrowheads="1"/>
            </p:cNvSpPr>
            <p:nvPr/>
          </p:nvSpPr>
          <p:spPr bwMode="auto">
            <a:xfrm>
              <a:off x="3552" y="1062"/>
              <a:ext cx="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36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438400" y="2438400"/>
            <a:ext cx="2743200" cy="1524000"/>
            <a:chOff x="1536" y="1536"/>
            <a:chExt cx="1728" cy="960"/>
          </a:xfrm>
        </p:grpSpPr>
        <p:sp>
          <p:nvSpPr>
            <p:cNvPr id="11269" name="Line 13"/>
            <p:cNvSpPr>
              <a:spLocks noChangeShapeType="1"/>
            </p:cNvSpPr>
            <p:nvPr/>
          </p:nvSpPr>
          <p:spPr bwMode="auto">
            <a:xfrm flipH="1">
              <a:off x="1824" y="1536"/>
              <a:ext cx="14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270" name="Group 25"/>
            <p:cNvGrpSpPr>
              <a:grpSpLocks/>
            </p:cNvGrpSpPr>
            <p:nvPr/>
          </p:nvGrpSpPr>
          <p:grpSpPr bwMode="auto">
            <a:xfrm>
              <a:off x="1536" y="1920"/>
              <a:ext cx="576" cy="576"/>
              <a:chOff x="1536" y="1920"/>
              <a:chExt cx="576" cy="576"/>
            </a:xfrm>
          </p:grpSpPr>
          <p:grpSp>
            <p:nvGrpSpPr>
              <p:cNvPr id="11271" name="Group 15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2112" y="1152"/>
                <a:chExt cx="576" cy="576"/>
              </a:xfrm>
            </p:grpSpPr>
            <p:sp>
              <p:nvSpPr>
                <p:cNvPr id="11275" name="Rectangle 16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F0E09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76" name="Line 17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77" name="Line 18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78" name="Line 19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79" name="Line 20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272" name="Group 21"/>
              <p:cNvGrpSpPr>
                <a:grpSpLocks/>
              </p:cNvGrpSpPr>
              <p:nvPr/>
            </p:nvGrpSpPr>
            <p:grpSpPr bwMode="auto">
              <a:xfrm>
                <a:off x="1728" y="2112"/>
                <a:ext cx="192" cy="192"/>
                <a:chOff x="576" y="2112"/>
                <a:chExt cx="192" cy="192"/>
              </a:xfrm>
            </p:grpSpPr>
            <p:sp>
              <p:nvSpPr>
                <p:cNvPr id="11273" name="Line 22"/>
                <p:cNvSpPr>
                  <a:spLocks noChangeShapeType="1"/>
                </p:cNvSpPr>
                <p:nvPr/>
              </p:nvSpPr>
              <p:spPr bwMode="auto">
                <a:xfrm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127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4724400" y="1524000"/>
            <a:ext cx="1098550" cy="914400"/>
            <a:chOff x="2976" y="960"/>
            <a:chExt cx="692" cy="576"/>
          </a:xfrm>
        </p:grpSpPr>
        <p:grpSp>
          <p:nvGrpSpPr>
            <p:cNvPr id="12320" name="Group 4"/>
            <p:cNvGrpSpPr>
              <a:grpSpLocks/>
            </p:cNvGrpSpPr>
            <p:nvPr/>
          </p:nvGrpSpPr>
          <p:grpSpPr bwMode="auto">
            <a:xfrm>
              <a:off x="2976" y="960"/>
              <a:ext cx="576" cy="576"/>
              <a:chOff x="2112" y="1152"/>
              <a:chExt cx="576" cy="576"/>
            </a:xfrm>
          </p:grpSpPr>
          <p:sp>
            <p:nvSpPr>
              <p:cNvPr id="12322" name="Rectangle 5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576" cy="576"/>
              </a:xfrm>
              <a:prstGeom prst="rect">
                <a:avLst/>
              </a:prstGeom>
              <a:solidFill>
                <a:srgbClr val="DCFFB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Line 6"/>
              <p:cNvSpPr>
                <a:spLocks noChangeShapeType="1"/>
              </p:cNvSpPr>
              <p:nvPr/>
            </p:nvSpPr>
            <p:spPr bwMode="auto">
              <a:xfrm>
                <a:off x="2304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4" name="Line 7"/>
              <p:cNvSpPr>
                <a:spLocks noChangeShapeType="1"/>
              </p:cNvSpPr>
              <p:nvPr/>
            </p:nvSpPr>
            <p:spPr bwMode="auto">
              <a:xfrm>
                <a:off x="2496" y="1152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5" name="Line 8"/>
              <p:cNvSpPr>
                <a:spLocks noChangeShapeType="1"/>
              </p:cNvSpPr>
              <p:nvPr/>
            </p:nvSpPr>
            <p:spPr bwMode="auto">
              <a:xfrm>
                <a:off x="2112" y="1344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326" name="Line 9"/>
              <p:cNvSpPr>
                <a:spLocks noChangeShapeType="1"/>
              </p:cNvSpPr>
              <p:nvPr/>
            </p:nvSpPr>
            <p:spPr bwMode="auto">
              <a:xfrm>
                <a:off x="2112" y="153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2321" name="Text Box 10"/>
            <p:cNvSpPr txBox="1">
              <a:spLocks noChangeArrowheads="1"/>
            </p:cNvSpPr>
            <p:nvPr/>
          </p:nvSpPr>
          <p:spPr bwMode="auto">
            <a:xfrm>
              <a:off x="3552" y="1062"/>
              <a:ext cx="11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360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3429000" y="3363913"/>
            <a:ext cx="87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Symbol" pitchFamily="18" charset="2"/>
              </a:rPr>
              <a:t>b</a:t>
            </a:r>
            <a:r>
              <a:rPr lang="en-US" sz="2400">
                <a:solidFill>
                  <a:srgbClr val="FF3300"/>
                </a:solidFill>
                <a:latin typeface="Comic Sans MS" pitchFamily="66" charset="0"/>
              </a:rPr>
              <a:t> = 2</a:t>
            </a:r>
            <a:endParaRPr lang="en-US" sz="3600">
              <a:solidFill>
                <a:srgbClr val="FF3300"/>
              </a:solidFill>
              <a:latin typeface="Comic Sans MS" pitchFamily="66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914400" y="3962400"/>
            <a:ext cx="1981200" cy="1993900"/>
            <a:chOff x="576" y="2496"/>
            <a:chExt cx="1248" cy="1256"/>
          </a:xfrm>
        </p:grpSpPr>
        <p:grpSp>
          <p:nvGrpSpPr>
            <p:cNvPr id="12307" name="Group 52"/>
            <p:cNvGrpSpPr>
              <a:grpSpLocks/>
            </p:cNvGrpSpPr>
            <p:nvPr/>
          </p:nvGrpSpPr>
          <p:grpSpPr bwMode="auto">
            <a:xfrm>
              <a:off x="576" y="2880"/>
              <a:ext cx="576" cy="576"/>
              <a:chOff x="576" y="2880"/>
              <a:chExt cx="576" cy="576"/>
            </a:xfrm>
          </p:grpSpPr>
          <p:grpSp>
            <p:nvGrpSpPr>
              <p:cNvPr id="12310" name="Group 27"/>
              <p:cNvGrpSpPr>
                <a:grpSpLocks/>
              </p:cNvGrpSpPr>
              <p:nvPr/>
            </p:nvGrpSpPr>
            <p:grpSpPr bwMode="auto">
              <a:xfrm>
                <a:off x="576" y="2880"/>
                <a:ext cx="576" cy="576"/>
                <a:chOff x="2112" y="1152"/>
                <a:chExt cx="576" cy="576"/>
              </a:xfrm>
            </p:grpSpPr>
            <p:sp>
              <p:nvSpPr>
                <p:cNvPr id="12315" name="Rectangle 28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6" name="Line 29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17" name="Line 30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18" name="Line 31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19" name="Line 32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311" name="Group 33"/>
              <p:cNvGrpSpPr>
                <a:grpSpLocks/>
              </p:cNvGrpSpPr>
              <p:nvPr/>
            </p:nvGrpSpPr>
            <p:grpSpPr bwMode="auto">
              <a:xfrm>
                <a:off x="768" y="3072"/>
                <a:ext cx="192" cy="192"/>
                <a:chOff x="576" y="2112"/>
                <a:chExt cx="192" cy="192"/>
              </a:xfrm>
            </p:grpSpPr>
            <p:sp>
              <p:nvSpPr>
                <p:cNvPr id="12313" name="Line 34"/>
                <p:cNvSpPr>
                  <a:spLocks noChangeShapeType="1"/>
                </p:cNvSpPr>
                <p:nvPr/>
              </p:nvSpPr>
              <p:spPr bwMode="auto">
                <a:xfrm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14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2312" name="Oval 36"/>
              <p:cNvSpPr>
                <a:spLocks noChangeArrowheads="1"/>
              </p:cNvSpPr>
              <p:nvPr/>
            </p:nvSpPr>
            <p:spPr bwMode="auto">
              <a:xfrm>
                <a:off x="576" y="3072"/>
                <a:ext cx="192" cy="192"/>
              </a:xfrm>
              <a:prstGeom prst="ellips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Line 37"/>
            <p:cNvSpPr>
              <a:spLocks noChangeShapeType="1"/>
            </p:cNvSpPr>
            <p:nvPr/>
          </p:nvSpPr>
          <p:spPr bwMode="auto">
            <a:xfrm flipH="1">
              <a:off x="864" y="2496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Text Box 38"/>
            <p:cNvSpPr txBox="1">
              <a:spLocks noChangeArrowheads="1"/>
            </p:cNvSpPr>
            <p:nvPr/>
          </p:nvSpPr>
          <p:spPr bwMode="auto">
            <a:xfrm>
              <a:off x="768" y="346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CC0066"/>
                  </a:solidFill>
                  <a:latin typeface="Comic Sans MS" pitchFamily="66" charset="0"/>
                </a:rPr>
                <a:t>2</a:t>
              </a:r>
            </a:p>
          </p:txBody>
        </p:sp>
      </p:grpSp>
      <p:sp>
        <p:nvSpPr>
          <p:cNvPr id="332839" name="Text Box 39"/>
          <p:cNvSpPr txBox="1">
            <a:spLocks noChangeArrowheads="1"/>
          </p:cNvSpPr>
          <p:nvPr/>
        </p:nvSpPr>
        <p:spPr bwMode="auto">
          <a:xfrm>
            <a:off x="4953000" y="2755900"/>
            <a:ext cx="3835400" cy="1562100"/>
          </a:xfrm>
          <a:prstGeom prst="rect">
            <a:avLst/>
          </a:prstGeom>
          <a:solidFill>
            <a:srgbClr val="F6EDC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The beta value of a MIN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node is an upper bound on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the final backed-up value.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It can never increase</a:t>
            </a:r>
          </a:p>
        </p:txBody>
      </p:sp>
      <p:grpSp>
        <p:nvGrpSpPr>
          <p:cNvPr id="12295" name="Group 40"/>
          <p:cNvGrpSpPr>
            <a:grpSpLocks/>
          </p:cNvGrpSpPr>
          <p:nvPr/>
        </p:nvGrpSpPr>
        <p:grpSpPr bwMode="auto">
          <a:xfrm>
            <a:off x="2438400" y="2438400"/>
            <a:ext cx="2743200" cy="1524000"/>
            <a:chOff x="1536" y="1536"/>
            <a:chExt cx="1728" cy="960"/>
          </a:xfrm>
        </p:grpSpPr>
        <p:sp>
          <p:nvSpPr>
            <p:cNvPr id="12296" name="Line 41"/>
            <p:cNvSpPr>
              <a:spLocks noChangeShapeType="1"/>
            </p:cNvSpPr>
            <p:nvPr/>
          </p:nvSpPr>
          <p:spPr bwMode="auto">
            <a:xfrm flipH="1">
              <a:off x="1824" y="1536"/>
              <a:ext cx="14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2297" name="Group 42"/>
            <p:cNvGrpSpPr>
              <a:grpSpLocks/>
            </p:cNvGrpSpPr>
            <p:nvPr/>
          </p:nvGrpSpPr>
          <p:grpSpPr bwMode="auto">
            <a:xfrm>
              <a:off x="1536" y="1920"/>
              <a:ext cx="576" cy="576"/>
              <a:chOff x="1536" y="1920"/>
              <a:chExt cx="576" cy="576"/>
            </a:xfrm>
          </p:grpSpPr>
          <p:grpSp>
            <p:nvGrpSpPr>
              <p:cNvPr id="12298" name="Group 43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2112" y="1152"/>
                <a:chExt cx="576" cy="576"/>
              </a:xfrm>
            </p:grpSpPr>
            <p:sp>
              <p:nvSpPr>
                <p:cNvPr id="12302" name="Rectangle 44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F0E09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3" name="Line 45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4" name="Line 46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5" name="Line 47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6" name="Line 48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299" name="Group 49"/>
              <p:cNvGrpSpPr>
                <a:grpSpLocks/>
              </p:cNvGrpSpPr>
              <p:nvPr/>
            </p:nvGrpSpPr>
            <p:grpSpPr bwMode="auto">
              <a:xfrm>
                <a:off x="1728" y="2112"/>
                <a:ext cx="192" cy="192"/>
                <a:chOff x="576" y="2112"/>
                <a:chExt cx="192" cy="192"/>
              </a:xfrm>
            </p:grpSpPr>
            <p:sp>
              <p:nvSpPr>
                <p:cNvPr id="12300" name="Line 50"/>
                <p:cNvSpPr>
                  <a:spLocks noChangeShapeType="1"/>
                </p:cNvSpPr>
                <p:nvPr/>
              </p:nvSpPr>
              <p:spPr bwMode="auto">
                <a:xfrm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2301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576" y="2112"/>
                  <a:ext cx="192" cy="192"/>
                </a:xfrm>
                <a:prstGeom prst="lin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23" grpId="0" autoUpdateAnimBg="0"/>
      <p:bldP spid="33283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2"/>
                </a:solidFill>
                <a:latin typeface="Comic Sans MS" pitchFamily="66" charset="0"/>
              </a:rPr>
              <a:t>Example</a:t>
            </a:r>
          </a:p>
        </p:txBody>
      </p:sp>
      <p:sp>
        <p:nvSpPr>
          <p:cNvPr id="13315" name="Text Box 85"/>
          <p:cNvSpPr txBox="1">
            <a:spLocks noChangeArrowheads="1"/>
          </p:cNvSpPr>
          <p:nvPr/>
        </p:nvSpPr>
        <p:spPr bwMode="auto">
          <a:xfrm>
            <a:off x="4953000" y="2755900"/>
            <a:ext cx="3835400" cy="1562100"/>
          </a:xfrm>
          <a:prstGeom prst="rect">
            <a:avLst/>
          </a:prstGeom>
          <a:solidFill>
            <a:srgbClr val="F6EDC6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The beta value of a MIN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node is an upper bound on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the final backed-up value.</a:t>
            </a:r>
          </a:p>
          <a:p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It can never increase</a:t>
            </a:r>
          </a:p>
        </p:txBody>
      </p:sp>
      <p:grpSp>
        <p:nvGrpSpPr>
          <p:cNvPr id="13316" name="Group 115"/>
          <p:cNvGrpSpPr>
            <a:grpSpLocks/>
          </p:cNvGrpSpPr>
          <p:nvPr/>
        </p:nvGrpSpPr>
        <p:grpSpPr bwMode="auto">
          <a:xfrm>
            <a:off x="914400" y="1524000"/>
            <a:ext cx="4908550" cy="4432300"/>
            <a:chOff x="576" y="960"/>
            <a:chExt cx="3092" cy="2792"/>
          </a:xfrm>
        </p:grpSpPr>
        <p:grpSp>
          <p:nvGrpSpPr>
            <p:cNvPr id="13317" name="Group 3"/>
            <p:cNvGrpSpPr>
              <a:grpSpLocks/>
            </p:cNvGrpSpPr>
            <p:nvPr/>
          </p:nvGrpSpPr>
          <p:grpSpPr bwMode="auto">
            <a:xfrm>
              <a:off x="2976" y="960"/>
              <a:ext cx="692" cy="576"/>
              <a:chOff x="2976" y="960"/>
              <a:chExt cx="692" cy="576"/>
            </a:xfrm>
          </p:grpSpPr>
          <p:grpSp>
            <p:nvGrpSpPr>
              <p:cNvPr id="13359" name="Group 4"/>
              <p:cNvGrpSpPr>
                <a:grpSpLocks/>
              </p:cNvGrpSpPr>
              <p:nvPr/>
            </p:nvGrpSpPr>
            <p:grpSpPr bwMode="auto">
              <a:xfrm>
                <a:off x="2976" y="960"/>
                <a:ext cx="576" cy="576"/>
                <a:chOff x="2112" y="1152"/>
                <a:chExt cx="576" cy="576"/>
              </a:xfrm>
            </p:grpSpPr>
            <p:sp>
              <p:nvSpPr>
                <p:cNvPr id="13361" name="Rectangle 5"/>
                <p:cNvSpPr>
                  <a:spLocks noChangeArrowheads="1"/>
                </p:cNvSpPr>
                <p:nvPr/>
              </p:nvSpPr>
              <p:spPr bwMode="auto">
                <a:xfrm>
                  <a:off x="2112" y="1152"/>
                  <a:ext cx="576" cy="576"/>
                </a:xfrm>
                <a:prstGeom prst="rect">
                  <a:avLst/>
                </a:prstGeom>
                <a:solidFill>
                  <a:srgbClr val="DCFFB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62" name="Line 6"/>
                <p:cNvSpPr>
                  <a:spLocks noChangeShapeType="1"/>
                </p:cNvSpPr>
                <p:nvPr/>
              </p:nvSpPr>
              <p:spPr bwMode="auto">
                <a:xfrm>
                  <a:off x="2304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63" name="Line 7"/>
                <p:cNvSpPr>
                  <a:spLocks noChangeShapeType="1"/>
                </p:cNvSpPr>
                <p:nvPr/>
              </p:nvSpPr>
              <p:spPr bwMode="auto">
                <a:xfrm>
                  <a:off x="2496" y="1152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64" name="Line 8"/>
                <p:cNvSpPr>
                  <a:spLocks noChangeShapeType="1"/>
                </p:cNvSpPr>
                <p:nvPr/>
              </p:nvSpPr>
              <p:spPr bwMode="auto">
                <a:xfrm>
                  <a:off x="2112" y="134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65" name="Line 9"/>
                <p:cNvSpPr>
                  <a:spLocks noChangeShapeType="1"/>
                </p:cNvSpPr>
                <p:nvPr/>
              </p:nvSpPr>
              <p:spPr bwMode="auto">
                <a:xfrm>
                  <a:off x="2112" y="1536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13360" name="Text Box 10"/>
              <p:cNvSpPr txBox="1">
                <a:spLocks noChangeArrowheads="1"/>
              </p:cNvSpPr>
              <p:nvPr/>
            </p:nvSpPr>
            <p:spPr bwMode="auto">
              <a:xfrm>
                <a:off x="3552" y="1062"/>
                <a:ext cx="1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360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p:grpSp>
        <p:grpSp>
          <p:nvGrpSpPr>
            <p:cNvPr id="13318" name="Group 114"/>
            <p:cNvGrpSpPr>
              <a:grpSpLocks/>
            </p:cNvGrpSpPr>
            <p:nvPr/>
          </p:nvGrpSpPr>
          <p:grpSpPr bwMode="auto">
            <a:xfrm>
              <a:off x="1824" y="2496"/>
              <a:ext cx="1344" cy="1256"/>
              <a:chOff x="1824" y="2496"/>
              <a:chExt cx="1344" cy="1256"/>
            </a:xfrm>
          </p:grpSpPr>
          <p:grpSp>
            <p:nvGrpSpPr>
              <p:cNvPr id="13346" name="Group 113"/>
              <p:cNvGrpSpPr>
                <a:grpSpLocks/>
              </p:cNvGrpSpPr>
              <p:nvPr/>
            </p:nvGrpSpPr>
            <p:grpSpPr bwMode="auto">
              <a:xfrm>
                <a:off x="2592" y="2880"/>
                <a:ext cx="576" cy="576"/>
                <a:chOff x="2592" y="2880"/>
                <a:chExt cx="576" cy="576"/>
              </a:xfrm>
            </p:grpSpPr>
            <p:grpSp>
              <p:nvGrpSpPr>
                <p:cNvPr id="13349" name="Group 73"/>
                <p:cNvGrpSpPr>
                  <a:grpSpLocks/>
                </p:cNvGrpSpPr>
                <p:nvPr/>
              </p:nvGrpSpPr>
              <p:grpSpPr bwMode="auto">
                <a:xfrm>
                  <a:off x="2592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3354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55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56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57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58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50" name="Group 79"/>
                <p:cNvGrpSpPr>
                  <a:grpSpLocks/>
                </p:cNvGrpSpPr>
                <p:nvPr/>
              </p:nvGrpSpPr>
              <p:grpSpPr bwMode="auto">
                <a:xfrm>
                  <a:off x="2784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3352" name="Line 80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53" name="Line 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51" name="Oval 82"/>
                <p:cNvSpPr>
                  <a:spLocks noChangeArrowheads="1"/>
                </p:cNvSpPr>
                <p:nvPr/>
              </p:nvSpPr>
              <p:spPr bwMode="auto">
                <a:xfrm>
                  <a:off x="2592" y="2880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47" name="Line 83"/>
              <p:cNvSpPr>
                <a:spLocks noChangeShapeType="1"/>
              </p:cNvSpPr>
              <p:nvPr/>
            </p:nvSpPr>
            <p:spPr bwMode="auto">
              <a:xfrm>
                <a:off x="1824" y="2496"/>
                <a:ext cx="105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48" name="Text Box 84"/>
              <p:cNvSpPr txBox="1">
                <a:spLocks noChangeArrowheads="1"/>
              </p:cNvSpPr>
              <p:nvPr/>
            </p:nvSpPr>
            <p:spPr bwMode="auto">
              <a:xfrm>
                <a:off x="2784" y="3464"/>
                <a:ext cx="20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1</a:t>
                </a:r>
              </a:p>
            </p:txBody>
          </p:sp>
        </p:grpSp>
        <p:sp>
          <p:nvSpPr>
            <p:cNvPr id="13319" name="Text Box 86"/>
            <p:cNvSpPr txBox="1">
              <a:spLocks noChangeArrowheads="1"/>
            </p:cNvSpPr>
            <p:nvPr/>
          </p:nvSpPr>
          <p:spPr bwMode="auto">
            <a:xfrm>
              <a:off x="2160" y="2119"/>
              <a:ext cx="5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3300"/>
                  </a:solidFill>
                  <a:latin typeface="Symbol" pitchFamily="18" charset="2"/>
                </a:rPr>
                <a:t>b</a:t>
              </a:r>
              <a:r>
                <a:rPr lang="en-US" sz="2400">
                  <a:solidFill>
                    <a:srgbClr val="FF3300"/>
                  </a:solidFill>
                  <a:latin typeface="Comic Sans MS" pitchFamily="66" charset="0"/>
                </a:rPr>
                <a:t> = 1</a:t>
              </a:r>
              <a:endParaRPr lang="en-US" sz="360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endParaRPr>
            </a:p>
          </p:txBody>
        </p:sp>
        <p:grpSp>
          <p:nvGrpSpPr>
            <p:cNvPr id="13320" name="Group 87"/>
            <p:cNvGrpSpPr>
              <a:grpSpLocks/>
            </p:cNvGrpSpPr>
            <p:nvPr/>
          </p:nvGrpSpPr>
          <p:grpSpPr bwMode="auto">
            <a:xfrm>
              <a:off x="576" y="2496"/>
              <a:ext cx="1248" cy="1256"/>
              <a:chOff x="576" y="2496"/>
              <a:chExt cx="1248" cy="1256"/>
            </a:xfrm>
          </p:grpSpPr>
          <p:grpSp>
            <p:nvGrpSpPr>
              <p:cNvPr id="13333" name="Group 88"/>
              <p:cNvGrpSpPr>
                <a:grpSpLocks/>
              </p:cNvGrpSpPr>
              <p:nvPr/>
            </p:nvGrpSpPr>
            <p:grpSpPr bwMode="auto">
              <a:xfrm>
                <a:off x="576" y="2880"/>
                <a:ext cx="576" cy="576"/>
                <a:chOff x="576" y="2880"/>
                <a:chExt cx="576" cy="576"/>
              </a:xfrm>
            </p:grpSpPr>
            <p:grpSp>
              <p:nvGrpSpPr>
                <p:cNvPr id="13336" name="Group 89"/>
                <p:cNvGrpSpPr>
                  <a:grpSpLocks/>
                </p:cNvGrpSpPr>
                <p:nvPr/>
              </p:nvGrpSpPr>
              <p:grpSpPr bwMode="auto">
                <a:xfrm>
                  <a:off x="576" y="2880"/>
                  <a:ext cx="576" cy="576"/>
                  <a:chOff x="2112" y="1152"/>
                  <a:chExt cx="576" cy="576"/>
                </a:xfrm>
              </p:grpSpPr>
              <p:sp>
                <p:nvSpPr>
                  <p:cNvPr id="13341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DCFFB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42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43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44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45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37" name="Group 95"/>
                <p:cNvGrpSpPr>
                  <a:grpSpLocks/>
                </p:cNvGrpSpPr>
                <p:nvPr/>
              </p:nvGrpSpPr>
              <p:grpSpPr bwMode="auto">
                <a:xfrm>
                  <a:off x="768" y="3072"/>
                  <a:ext cx="192" cy="192"/>
                  <a:chOff x="576" y="2112"/>
                  <a:chExt cx="192" cy="192"/>
                </a:xfrm>
              </p:grpSpPr>
              <p:sp>
                <p:nvSpPr>
                  <p:cNvPr id="13339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40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8" name="Oval 98"/>
                <p:cNvSpPr>
                  <a:spLocks noChangeArrowheads="1"/>
                </p:cNvSpPr>
                <p:nvPr/>
              </p:nvSpPr>
              <p:spPr bwMode="auto">
                <a:xfrm>
                  <a:off x="576" y="3072"/>
                  <a:ext cx="192" cy="192"/>
                </a:xfrm>
                <a:prstGeom prst="ellipse">
                  <a:avLst/>
                </a:prstGeom>
                <a:noFill/>
                <a:ln w="28575">
                  <a:solidFill>
                    <a:srgbClr val="99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34" name="Line 99"/>
              <p:cNvSpPr>
                <a:spLocks noChangeShapeType="1"/>
              </p:cNvSpPr>
              <p:nvPr/>
            </p:nvSpPr>
            <p:spPr bwMode="auto">
              <a:xfrm flipH="1">
                <a:off x="864" y="2496"/>
                <a:ext cx="96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35" name="Text Box 100"/>
              <p:cNvSpPr txBox="1">
                <a:spLocks noChangeArrowheads="1"/>
              </p:cNvSpPr>
              <p:nvPr/>
            </p:nvSpPr>
            <p:spPr bwMode="auto">
              <a:xfrm>
                <a:off x="768" y="3464"/>
                <a:ext cx="23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solidFill>
                      <a:srgbClr val="CC0066"/>
                    </a:solidFill>
                    <a:latin typeface="Comic Sans MS" pitchFamily="66" charset="0"/>
                  </a:rPr>
                  <a:t>2</a:t>
                </a:r>
              </a:p>
            </p:txBody>
          </p:sp>
        </p:grpSp>
        <p:grpSp>
          <p:nvGrpSpPr>
            <p:cNvPr id="13321" name="Group 101"/>
            <p:cNvGrpSpPr>
              <a:grpSpLocks/>
            </p:cNvGrpSpPr>
            <p:nvPr/>
          </p:nvGrpSpPr>
          <p:grpSpPr bwMode="auto">
            <a:xfrm>
              <a:off x="1536" y="1536"/>
              <a:ext cx="1728" cy="960"/>
              <a:chOff x="1536" y="1536"/>
              <a:chExt cx="1728" cy="960"/>
            </a:xfrm>
          </p:grpSpPr>
          <p:sp>
            <p:nvSpPr>
              <p:cNvPr id="13322" name="Line 102"/>
              <p:cNvSpPr>
                <a:spLocks noChangeShapeType="1"/>
              </p:cNvSpPr>
              <p:nvPr/>
            </p:nvSpPr>
            <p:spPr bwMode="auto">
              <a:xfrm flipH="1">
                <a:off x="1824" y="1536"/>
                <a:ext cx="14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3323" name="Group 103"/>
              <p:cNvGrpSpPr>
                <a:grpSpLocks/>
              </p:cNvGrpSpPr>
              <p:nvPr/>
            </p:nvGrpSpPr>
            <p:grpSpPr bwMode="auto">
              <a:xfrm>
                <a:off x="1536" y="1920"/>
                <a:ext cx="576" cy="576"/>
                <a:chOff x="1536" y="1920"/>
                <a:chExt cx="576" cy="576"/>
              </a:xfrm>
            </p:grpSpPr>
            <p:grpSp>
              <p:nvGrpSpPr>
                <p:cNvPr id="13324" name="Group 104"/>
                <p:cNvGrpSpPr>
                  <a:grpSpLocks/>
                </p:cNvGrpSpPr>
                <p:nvPr/>
              </p:nvGrpSpPr>
              <p:grpSpPr bwMode="auto">
                <a:xfrm>
                  <a:off x="1536" y="1920"/>
                  <a:ext cx="576" cy="576"/>
                  <a:chOff x="2112" y="1152"/>
                  <a:chExt cx="576" cy="576"/>
                </a:xfrm>
              </p:grpSpPr>
              <p:sp>
                <p:nvSpPr>
                  <p:cNvPr id="13328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112" y="1152"/>
                    <a:ext cx="576" cy="576"/>
                  </a:xfrm>
                  <a:prstGeom prst="rect">
                    <a:avLst/>
                  </a:prstGeom>
                  <a:solidFill>
                    <a:srgbClr val="F0E09A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29" name="Line 106"/>
                  <p:cNvSpPr>
                    <a:spLocks noChangeShapeType="1"/>
                  </p:cNvSpPr>
                  <p:nvPr/>
                </p:nvSpPr>
                <p:spPr bwMode="auto">
                  <a:xfrm>
                    <a:off x="2304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30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2496" y="1152"/>
                    <a:ext cx="0" cy="57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31" name="Line 108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344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32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1536"/>
                    <a:ext cx="57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25" name="Group 110"/>
                <p:cNvGrpSpPr>
                  <a:grpSpLocks/>
                </p:cNvGrpSpPr>
                <p:nvPr/>
              </p:nvGrpSpPr>
              <p:grpSpPr bwMode="auto">
                <a:xfrm>
                  <a:off x="1728" y="2112"/>
                  <a:ext cx="192" cy="192"/>
                  <a:chOff x="576" y="2112"/>
                  <a:chExt cx="192" cy="192"/>
                </a:xfrm>
              </p:grpSpPr>
              <p:sp>
                <p:nvSpPr>
                  <p:cNvPr id="13326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327" name="Line 1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" y="2112"/>
                    <a:ext cx="192" cy="192"/>
                  </a:xfrm>
                  <a:prstGeom prst="line">
                    <a:avLst/>
                  </a:prstGeom>
                  <a:noFill/>
                  <a:ln w="28575">
                    <a:solidFill>
                      <a:srgbClr val="990000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698FDF180FA49940FB60126EF34C5" ma:contentTypeVersion="1" ma:contentTypeDescription="Create a new document." ma:contentTypeScope="" ma:versionID="eede60e21b1c34709fd89dfb134f430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BB397B1-D933-4500-9B22-CC500333D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E1122DA-6035-4171-8BA1-D6A492F63C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B0C05-BA85-4A90-8C63-205769D84375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8617</TotalTime>
  <Words>1736</Words>
  <Application>Microsoft PowerPoint</Application>
  <PresentationFormat>On-screen Show (4:3)</PresentationFormat>
  <Paragraphs>1233</Paragraphs>
  <Slides>44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Tahoma</vt:lpstr>
      <vt:lpstr>Comic Sans MS</vt:lpstr>
      <vt:lpstr>Symbol</vt:lpstr>
      <vt:lpstr>Times New Roman</vt:lpstr>
      <vt:lpstr>Default Design</vt:lpstr>
      <vt:lpstr>MathType 5.0 Equation</vt:lpstr>
      <vt:lpstr>Microsoft Equation 3.0</vt:lpstr>
      <vt:lpstr>Adversarial Search and  Game Playing   Examples   University of Berkeley, USA  http://www.aima.cs.berkeley.edu  </vt:lpstr>
      <vt:lpstr>Game Tree</vt:lpstr>
      <vt:lpstr>Game Tree</vt:lpstr>
      <vt:lpstr>Example: Tic-tac-Toe</vt:lpstr>
      <vt:lpstr>Backing up Values</vt:lpstr>
      <vt:lpstr>Continuation</vt:lpstr>
      <vt:lpstr>Example</vt:lpstr>
      <vt:lpstr>Example</vt:lpstr>
      <vt:lpstr>Example</vt:lpstr>
      <vt:lpstr>Example</vt:lpstr>
      <vt:lpstr>Example</vt:lpstr>
      <vt:lpstr>Example</vt:lpstr>
      <vt:lpstr>An example of Alpha-beta pruning</vt:lpstr>
      <vt:lpstr>Final tree</vt:lpstr>
      <vt:lpstr>An example of Alpha-beta pruning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Nondeterminstic games are the games with both an element of chance and Add chance nodes to tree</vt:lpstr>
      <vt:lpstr>Example with coin flip instead of dice (cont.)</vt:lpstr>
      <vt:lpstr>Alpha-Beta prunning in Tic-Tac-Toe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problems</dc:title>
  <dc:creator>Jean-Claude Latombe</dc:creator>
  <cp:lastModifiedBy>Basit</cp:lastModifiedBy>
  <cp:revision>182</cp:revision>
  <cp:lastPrinted>1601-01-01T00:00:00Z</cp:lastPrinted>
  <dcterms:created xsi:type="dcterms:W3CDTF">2000-01-10T15:15:18Z</dcterms:created>
  <dcterms:modified xsi:type="dcterms:W3CDTF">2010-09-11T06:44:00Z</dcterms:modified>
</cp:coreProperties>
</file>