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CFCD-6579-40BB-833E-2D8A23D84029}" type="datetimeFigureOut">
              <a:rPr lang="ar-SA" smtClean="0"/>
              <a:t>02/02/41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0EB5-0748-4650-9280-CA7615DFA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032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CFCD-6579-40BB-833E-2D8A23D84029}" type="datetimeFigureOut">
              <a:rPr lang="ar-SA" smtClean="0"/>
              <a:t>02/02/41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0EB5-0748-4650-9280-CA7615DFA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527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CFCD-6579-40BB-833E-2D8A23D84029}" type="datetimeFigureOut">
              <a:rPr lang="ar-SA" smtClean="0"/>
              <a:t>02/02/41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0EB5-0748-4650-9280-CA7615DFA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6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CFCD-6579-40BB-833E-2D8A23D84029}" type="datetimeFigureOut">
              <a:rPr lang="ar-SA" smtClean="0"/>
              <a:t>02/02/41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0EB5-0748-4650-9280-CA7615DFA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974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CFCD-6579-40BB-833E-2D8A23D84029}" type="datetimeFigureOut">
              <a:rPr lang="ar-SA" smtClean="0"/>
              <a:t>02/02/41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0EB5-0748-4650-9280-CA7615DFA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484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CFCD-6579-40BB-833E-2D8A23D84029}" type="datetimeFigureOut">
              <a:rPr lang="ar-SA" smtClean="0"/>
              <a:t>02/02/41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0EB5-0748-4650-9280-CA7615DFA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3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CFCD-6579-40BB-833E-2D8A23D84029}" type="datetimeFigureOut">
              <a:rPr lang="ar-SA" smtClean="0"/>
              <a:t>02/02/41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0EB5-0748-4650-9280-CA7615DFA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357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CFCD-6579-40BB-833E-2D8A23D84029}" type="datetimeFigureOut">
              <a:rPr lang="ar-SA" smtClean="0"/>
              <a:t>02/02/41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0EB5-0748-4650-9280-CA7615DFA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669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CFCD-6579-40BB-833E-2D8A23D84029}" type="datetimeFigureOut">
              <a:rPr lang="ar-SA" smtClean="0"/>
              <a:t>02/02/41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0EB5-0748-4650-9280-CA7615DFA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589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CFCD-6579-40BB-833E-2D8A23D84029}" type="datetimeFigureOut">
              <a:rPr lang="ar-SA" smtClean="0"/>
              <a:t>02/02/41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0EB5-0748-4650-9280-CA7615DFA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953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CFCD-6579-40BB-833E-2D8A23D84029}" type="datetimeFigureOut">
              <a:rPr lang="ar-SA" smtClean="0"/>
              <a:t>02/02/41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0EB5-0748-4650-9280-CA7615DFA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397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9CFCD-6579-40BB-833E-2D8A23D84029}" type="datetimeFigureOut">
              <a:rPr lang="ar-SA" smtClean="0"/>
              <a:t>02/02/41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70EB5-0748-4650-9280-CA7615DFA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556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8123" t="14354" r="33532" b="18341"/>
          <a:stretch/>
        </p:blipFill>
        <p:spPr>
          <a:xfrm>
            <a:off x="505609" y="419548"/>
            <a:ext cx="10983557" cy="599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2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3621" t="8997" r="15556" b="16839"/>
          <a:stretch/>
        </p:blipFill>
        <p:spPr>
          <a:xfrm>
            <a:off x="1484555" y="129090"/>
            <a:ext cx="9714156" cy="635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8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7673" t="14063" r="34312" b="37551"/>
          <a:stretch/>
        </p:blipFill>
        <p:spPr>
          <a:xfrm>
            <a:off x="720762" y="699247"/>
            <a:ext cx="10779163" cy="507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0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8443" t="26490" r="36983" b="26062"/>
          <a:stretch/>
        </p:blipFill>
        <p:spPr>
          <a:xfrm>
            <a:off x="1376980" y="914400"/>
            <a:ext cx="941294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4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7694" t="26813" r="34145" b="22347"/>
          <a:stretch/>
        </p:blipFill>
        <p:spPr>
          <a:xfrm>
            <a:off x="666974" y="623944"/>
            <a:ext cx="10650071" cy="54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9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8379" t="29577" r="33503" b="39929"/>
          <a:stretch/>
        </p:blipFill>
        <p:spPr>
          <a:xfrm>
            <a:off x="914401" y="1344706"/>
            <a:ext cx="10488706" cy="46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ملء الشاشة</PresentationFormat>
  <Paragraphs>0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Pc</cp:lastModifiedBy>
  <cp:revision>4</cp:revision>
  <dcterms:created xsi:type="dcterms:W3CDTF">2019-10-01T08:06:24Z</dcterms:created>
  <dcterms:modified xsi:type="dcterms:W3CDTF">2019-10-01T08:35:36Z</dcterms:modified>
</cp:coreProperties>
</file>