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11/12/2017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11/12/2017</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5.png"/><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0.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14.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19.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21.png"/><Relationship Id="rId4" Type="http://schemas.openxmlformats.org/officeDocument/2006/relationships/image" Target="../media/image20.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22.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24.png"/><Relationship Id="rId4" Type="http://schemas.openxmlformats.org/officeDocument/2006/relationships/image" Target="../media/image23.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25.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27.png"/><Relationship Id="rId4" Type="http://schemas.openxmlformats.org/officeDocument/2006/relationships/image" Target="../media/image26.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29.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31.png"/><Relationship Id="rId4" Type="http://schemas.openxmlformats.org/officeDocument/2006/relationships/image" Target="../media/image30.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32.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0.bin"/><Relationship Id="rId7"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image" Target="../media/image37.emf"/></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38.emf"/><Relationship Id="rId4" Type="http://schemas.openxmlformats.org/officeDocument/2006/relationships/oleObject" Target="../embeddings/oleObject22.bin"/></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44.png"/><Relationship Id="rId4" Type="http://schemas.openxmlformats.org/officeDocument/2006/relationships/image" Target="../media/image43.emf"/></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a:xfrm>
            <a:off x="1981200" y="1987550"/>
            <a:ext cx="7442200" cy="1828800"/>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r>
              <a:rPr lang="en-US" sz="5400" b="1" dirty="0"/>
              <a:t>Cascading Style Sheets™ (CSS)</a:t>
            </a:r>
          </a:p>
        </p:txBody>
      </p:sp>
    </p:spTree>
    <p:extLst>
      <p:ext uri="{BB962C8B-B14F-4D97-AF65-F5344CB8AC3E}">
        <p14:creationId xmlns:p14="http://schemas.microsoft.com/office/powerpoint/2010/main" val="73742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5"/>
          <p:cNvGraphicFramePr>
            <a:graphicFrameLocks noChangeAspect="1"/>
          </p:cNvGraphicFramePr>
          <p:nvPr>
            <p:extLst>
              <p:ext uri="{D42A27DB-BD31-4B8C-83A1-F6EECF244321}">
                <p14:modId xmlns:p14="http://schemas.microsoft.com/office/powerpoint/2010/main" val="1655460821"/>
              </p:ext>
            </p:extLst>
          </p:nvPr>
        </p:nvGraphicFramePr>
        <p:xfrm>
          <a:off x="0" y="0"/>
          <a:ext cx="7468737" cy="2971800"/>
        </p:xfrm>
        <a:graphic>
          <a:graphicData uri="http://schemas.openxmlformats.org/presentationml/2006/ole">
            <mc:AlternateContent xmlns:mc="http://schemas.openxmlformats.org/markup-compatibility/2006">
              <mc:Choice xmlns:v="urn:schemas-microsoft-com:vml" Requires="v">
                <p:oleObj spid="_x0000_s37898" name="Document" r:id="rId3" imgW="7083397" imgH="2810548" progId="Word.Document.8">
                  <p:embed/>
                </p:oleObj>
              </mc:Choice>
              <mc:Fallback>
                <p:oleObj name="Document" r:id="rId3" imgW="7083397" imgH="2810548"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468737" cy="2971800"/>
                      </a:xfrm>
                      <a:prstGeom prst="rect">
                        <a:avLst/>
                      </a:prstGeom>
                    </p:spPr>
                  </p:pic>
                </p:oleObj>
              </mc:Fallback>
            </mc:AlternateContent>
          </a:graphicData>
        </a:graphic>
      </p:graphicFrame>
      <p:pic>
        <p:nvPicPr>
          <p:cNvPr id="3" name="Picture 6" descr="embedded"/>
          <p:cNvPicPr>
            <a:picLocks noChangeAspect="1" noChangeArrowheads="1"/>
          </p:cNvPicPr>
          <p:nvPr/>
        </p:nvPicPr>
        <p:blipFill>
          <a:blip r:embed="rId5">
            <a:lum contrast="-4000"/>
            <a:extLst>
              <a:ext uri="{28A0092B-C50C-407E-A947-70E740481C1C}">
                <a14:useLocalDpi xmlns:a14="http://schemas.microsoft.com/office/drawing/2010/main" val="0"/>
              </a:ext>
            </a:extLst>
          </a:blip>
          <a:srcRect/>
          <a:stretch>
            <a:fillRect/>
          </a:stretch>
        </p:blipFill>
        <p:spPr bwMode="auto">
          <a:xfrm>
            <a:off x="1218005" y="2819400"/>
            <a:ext cx="5081195" cy="4048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7"/>
          <p:cNvSpPr txBox="1">
            <a:spLocks noChangeArrowheads="1"/>
          </p:cNvSpPr>
          <p:nvPr/>
        </p:nvSpPr>
        <p:spPr bwMode="auto">
          <a:xfrm>
            <a:off x="5562600" y="1000125"/>
            <a:ext cx="2286000" cy="590550"/>
          </a:xfrm>
          <a:prstGeom prst="rect">
            <a:avLst/>
          </a:prstGeom>
          <a:solidFill>
            <a:srgbClr val="F0F7F7"/>
          </a:solidFill>
          <a:ln w="9525">
            <a:solidFill>
              <a:schemeClr val="tx1"/>
            </a:solidFill>
            <a:miter lim="800000"/>
            <a:headEnd/>
            <a:tailEnd/>
          </a:ln>
        </p:spPr>
        <p:txBody>
          <a:bodyPr>
            <a:spAutoFit/>
          </a:bodyPr>
          <a:lstStyle>
            <a:lvl1pPr eaLnBrk="0" hangingPunct="0">
              <a:defRPr sz="1600">
                <a:solidFill>
                  <a:srgbClr val="275AFF"/>
                </a:solidFill>
                <a:latin typeface="Arial" panose="020B0604020202020204" pitchFamily="34" charset="0"/>
                <a:cs typeface="Times New Roman" panose="02020603050405020304" pitchFamily="18" charset="0"/>
              </a:defRPr>
            </a:lvl1pPr>
            <a:lvl2pPr marL="742950" indent="-285750" eaLnBrk="0" hangingPunct="0">
              <a:defRPr sz="1600">
                <a:solidFill>
                  <a:srgbClr val="275AFF"/>
                </a:solidFill>
                <a:latin typeface="Arial" panose="020B0604020202020204" pitchFamily="34" charset="0"/>
                <a:cs typeface="Times New Roman" panose="02020603050405020304" pitchFamily="18" charset="0"/>
              </a:defRPr>
            </a:lvl2pPr>
            <a:lvl3pPr marL="1143000" indent="-228600" eaLnBrk="0" hangingPunct="0">
              <a:defRPr sz="1600">
                <a:solidFill>
                  <a:srgbClr val="275AFF"/>
                </a:solidFill>
                <a:latin typeface="Arial" panose="020B0604020202020204" pitchFamily="34" charset="0"/>
                <a:cs typeface="Times New Roman" panose="02020603050405020304" pitchFamily="18" charset="0"/>
              </a:defRPr>
            </a:lvl3pPr>
            <a:lvl4pPr marL="1600200" indent="-228600" eaLnBrk="0" hangingPunct="0">
              <a:defRPr sz="1600">
                <a:solidFill>
                  <a:srgbClr val="275AFF"/>
                </a:solidFill>
                <a:latin typeface="Arial" panose="020B0604020202020204" pitchFamily="34" charset="0"/>
                <a:cs typeface="Times New Roman" panose="02020603050405020304" pitchFamily="18" charset="0"/>
              </a:defRPr>
            </a:lvl4pPr>
            <a:lvl5pPr marL="2057400" indent="-228600" eaLnBrk="0" hangingPunct="0">
              <a:defRPr sz="1600">
                <a:solidFill>
                  <a:srgbClr val="275A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9pPr>
          </a:lstStyle>
          <a:p>
            <a:pPr>
              <a:spcBef>
                <a:spcPct val="50000"/>
              </a:spcBef>
              <a:spcAft>
                <a:spcPct val="0"/>
              </a:spcAft>
              <a:buClrTx/>
            </a:pPr>
            <a:r>
              <a:rPr lang="en-US">
                <a:solidFill>
                  <a:schemeClr val="bg1"/>
                </a:solidFill>
                <a:latin typeface="Times New Roman" panose="02020603050405020304" pitchFamily="18" charset="0"/>
              </a:rPr>
              <a:t>The </a:t>
            </a:r>
            <a:r>
              <a:rPr lang="en-US">
                <a:solidFill>
                  <a:schemeClr val="bg1"/>
                </a:solidFill>
                <a:latin typeface="Courier New" panose="02070309020205020404" pitchFamily="49" charset="0"/>
              </a:rPr>
              <a:t>special</a:t>
            </a:r>
            <a:r>
              <a:rPr lang="en-US">
                <a:solidFill>
                  <a:schemeClr val="bg1"/>
                </a:solidFill>
                <a:latin typeface="Times New Roman" panose="02020603050405020304" pitchFamily="18" charset="0"/>
              </a:rPr>
              <a:t> class is applied to this </a:t>
            </a:r>
            <a:r>
              <a:rPr lang="en-US">
                <a:solidFill>
                  <a:schemeClr val="bg1"/>
                </a:solidFill>
                <a:latin typeface="Courier New" panose="02070309020205020404" pitchFamily="49" charset="0"/>
              </a:rPr>
              <a:t>p</a:t>
            </a:r>
            <a:r>
              <a:rPr lang="en-US">
                <a:solidFill>
                  <a:schemeClr val="bg1"/>
                </a:solidFill>
                <a:latin typeface="Times New Roman" panose="02020603050405020304" pitchFamily="18" charset="0"/>
              </a:rPr>
              <a:t> element</a:t>
            </a:r>
            <a:endParaRPr lang="en-US" b="1">
              <a:solidFill>
                <a:schemeClr val="bg1"/>
              </a:solidFill>
              <a:latin typeface="Courier New" panose="02070309020205020404" pitchFamily="49" charset="0"/>
            </a:endParaRPr>
          </a:p>
        </p:txBody>
      </p:sp>
      <p:sp>
        <p:nvSpPr>
          <p:cNvPr id="5" name="Line 8"/>
          <p:cNvSpPr>
            <a:spLocks noChangeShapeType="1"/>
          </p:cNvSpPr>
          <p:nvPr/>
        </p:nvSpPr>
        <p:spPr bwMode="auto">
          <a:xfrm flipH="1" flipV="1">
            <a:off x="2603500" y="647700"/>
            <a:ext cx="2882900" cy="64770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wrap="square">
            <a:spAutoFit/>
          </a:bodyPr>
          <a:lstStyle/>
          <a:p>
            <a:endParaRPr lang="en-US">
              <a:solidFill>
                <a:schemeClr val="bg1"/>
              </a:solidFill>
            </a:endParaRPr>
          </a:p>
        </p:txBody>
      </p:sp>
    </p:spTree>
    <p:extLst>
      <p:ext uri="{BB962C8B-B14F-4D97-AF65-F5344CB8AC3E}">
        <p14:creationId xmlns:p14="http://schemas.microsoft.com/office/powerpoint/2010/main" val="2347931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8569" y="437634"/>
            <a:ext cx="4778872" cy="646331"/>
          </a:xfrm>
          <a:prstGeom prst="rect">
            <a:avLst/>
          </a:prstGeom>
        </p:spPr>
        <p:txBody>
          <a:bodyPr wrap="none">
            <a:spAutoFit/>
          </a:bodyPr>
          <a:lstStyle/>
          <a:p>
            <a:r>
              <a:rPr lang="en-US" sz="3600" b="1" cap="all" dirty="0">
                <a:ln w="3175" cmpd="sng">
                  <a:noFill/>
                </a:ln>
              </a:rPr>
              <a:t>Conflicting Styles</a:t>
            </a:r>
          </a:p>
        </p:txBody>
      </p:sp>
      <p:sp>
        <p:nvSpPr>
          <p:cNvPr id="3" name="Rectangle 3"/>
          <p:cNvSpPr txBox="1">
            <a:spLocks noChangeArrowheads="1"/>
          </p:cNvSpPr>
          <p:nvPr/>
        </p:nvSpPr>
        <p:spPr>
          <a:xfrm>
            <a:off x="1328569" y="1379538"/>
            <a:ext cx="8001000" cy="4525962"/>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2400" b="1" dirty="0"/>
              <a:t>text-decoration property applies decorations to text in an element</a:t>
            </a:r>
          </a:p>
          <a:p>
            <a:pPr lvl="1">
              <a:buFont typeface="Arial" panose="020B0604020202020204" pitchFamily="34" charset="0"/>
              <a:buNone/>
            </a:pPr>
            <a:r>
              <a:rPr lang="en-US" sz="2400" b="1" dirty="0"/>
              <a:t>underline</a:t>
            </a:r>
          </a:p>
          <a:p>
            <a:pPr lvl="1">
              <a:buFont typeface="Arial" panose="020B0604020202020204" pitchFamily="34" charset="0"/>
              <a:buNone/>
            </a:pPr>
            <a:r>
              <a:rPr lang="en-US" sz="2400" b="1" dirty="0" err="1"/>
              <a:t>overline</a:t>
            </a:r>
            <a:endParaRPr lang="en-US" sz="2400" b="1" dirty="0"/>
          </a:p>
          <a:p>
            <a:pPr lvl="1">
              <a:buFont typeface="Arial" panose="020B0604020202020204" pitchFamily="34" charset="0"/>
              <a:buNone/>
            </a:pPr>
            <a:r>
              <a:rPr lang="en-US" sz="2400" b="1" dirty="0"/>
              <a:t>line-through </a:t>
            </a:r>
          </a:p>
          <a:p>
            <a:pPr lvl="1">
              <a:buFont typeface="Arial" panose="020B0604020202020204" pitchFamily="34" charset="0"/>
              <a:buNone/>
            </a:pPr>
            <a:r>
              <a:rPr lang="en-US" sz="2400" b="1" dirty="0"/>
              <a:t>blink</a:t>
            </a:r>
          </a:p>
        </p:txBody>
      </p:sp>
    </p:spTree>
    <p:extLst>
      <p:ext uri="{BB962C8B-B14F-4D97-AF65-F5344CB8AC3E}">
        <p14:creationId xmlns:p14="http://schemas.microsoft.com/office/powerpoint/2010/main" val="2577986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8569" y="437634"/>
            <a:ext cx="6322565" cy="646331"/>
          </a:xfrm>
          <a:prstGeom prst="rect">
            <a:avLst/>
          </a:prstGeom>
        </p:spPr>
        <p:txBody>
          <a:bodyPr wrap="none">
            <a:spAutoFit/>
          </a:bodyPr>
          <a:lstStyle/>
          <a:p>
            <a:r>
              <a:rPr lang="en-US" sz="3600" b="1" cap="all" dirty="0">
                <a:ln w="3175" cmpd="sng">
                  <a:noFill/>
                </a:ln>
              </a:rPr>
              <a:t>Conflicting </a:t>
            </a:r>
            <a:r>
              <a:rPr lang="en-US" sz="3600" b="1" cap="all" dirty="0" smtClean="0">
                <a:ln w="3175" cmpd="sng">
                  <a:noFill/>
                </a:ln>
              </a:rPr>
              <a:t>Styles Cont.</a:t>
            </a:r>
            <a:endParaRPr lang="en-US" sz="3600" b="1" cap="all" dirty="0">
              <a:ln w="3175" cmpd="sng">
                <a:noFill/>
              </a:ln>
            </a:endParaRPr>
          </a:p>
        </p:txBody>
      </p:sp>
      <p:sp>
        <p:nvSpPr>
          <p:cNvPr id="3" name="Rectangle 3"/>
          <p:cNvSpPr txBox="1">
            <a:spLocks noChangeArrowheads="1"/>
          </p:cNvSpPr>
          <p:nvPr/>
        </p:nvSpPr>
        <p:spPr>
          <a:xfrm>
            <a:off x="1328569" y="1519238"/>
            <a:ext cx="8001000" cy="5160962"/>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2400" b="1" dirty="0" err="1"/>
              <a:t>Pseudoclasses</a:t>
            </a:r>
            <a:r>
              <a:rPr lang="en-US" sz="2400" b="1" dirty="0"/>
              <a:t> give the author access to content not specifically declared in the document</a:t>
            </a:r>
          </a:p>
          <a:p>
            <a:r>
              <a:rPr lang="en-US" sz="2400" b="1" dirty="0" err="1"/>
              <a:t>Pseudoclasses</a:t>
            </a:r>
            <a:r>
              <a:rPr lang="en-US" sz="2400" b="1" dirty="0"/>
              <a:t> are separated by a colon (with no surrounding spaces) from the name of the element to which they are applied</a:t>
            </a:r>
          </a:p>
          <a:p>
            <a:r>
              <a:rPr lang="en-US" sz="2400" b="1" dirty="0"/>
              <a:t>hover </a:t>
            </a:r>
            <a:r>
              <a:rPr lang="en-US" sz="2400" b="1" dirty="0" err="1"/>
              <a:t>pseudoclass</a:t>
            </a:r>
            <a:r>
              <a:rPr lang="en-US" sz="2400" b="1" dirty="0"/>
              <a:t> is activated when the user moves the mouse cursor over an </a:t>
            </a:r>
            <a:r>
              <a:rPr lang="en-US" sz="2400" b="1" dirty="0" smtClean="0"/>
              <a:t>element</a:t>
            </a:r>
          </a:p>
          <a:p>
            <a:r>
              <a:rPr lang="en-US" sz="2400" b="1" dirty="0"/>
              <a:t>To apply rules to multiple elements, separate the elements with commas in the style sheet</a:t>
            </a:r>
          </a:p>
          <a:p>
            <a:r>
              <a:rPr lang="en-US" sz="2400" b="1" dirty="0"/>
              <a:t>To apply rules to only a certain type of element that is a child of another type, separate the element names with </a:t>
            </a:r>
            <a:r>
              <a:rPr lang="en-US" sz="2400" b="1" dirty="0" smtClean="0"/>
              <a:t>spaces</a:t>
            </a:r>
            <a:endParaRPr lang="en-US" sz="2400" b="1" dirty="0"/>
          </a:p>
        </p:txBody>
      </p:sp>
    </p:spTree>
    <p:extLst>
      <p:ext uri="{BB962C8B-B14F-4D97-AF65-F5344CB8AC3E}">
        <p14:creationId xmlns:p14="http://schemas.microsoft.com/office/powerpoint/2010/main" val="2564162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7769" y="158234"/>
            <a:ext cx="6322565" cy="646331"/>
          </a:xfrm>
          <a:prstGeom prst="rect">
            <a:avLst/>
          </a:prstGeom>
        </p:spPr>
        <p:txBody>
          <a:bodyPr wrap="none">
            <a:spAutoFit/>
          </a:bodyPr>
          <a:lstStyle/>
          <a:p>
            <a:r>
              <a:rPr lang="en-US" sz="3600" b="1" cap="all" dirty="0">
                <a:ln w="3175" cmpd="sng">
                  <a:noFill/>
                </a:ln>
              </a:rPr>
              <a:t>Conflicting </a:t>
            </a:r>
            <a:r>
              <a:rPr lang="en-US" sz="3600" b="1" cap="all" dirty="0" smtClean="0">
                <a:ln w="3175" cmpd="sng">
                  <a:noFill/>
                </a:ln>
              </a:rPr>
              <a:t>Styles Cont.</a:t>
            </a:r>
            <a:endParaRPr lang="en-US" sz="3600" b="1" cap="all" dirty="0">
              <a:ln w="3175" cmpd="sng">
                <a:noFill/>
              </a:ln>
            </a:endParaRPr>
          </a:p>
        </p:txBody>
      </p:sp>
      <p:sp>
        <p:nvSpPr>
          <p:cNvPr id="4" name="Rectangle 3"/>
          <p:cNvSpPr txBox="1">
            <a:spLocks noChangeArrowheads="1"/>
          </p:cNvSpPr>
          <p:nvPr/>
        </p:nvSpPr>
        <p:spPr>
          <a:xfrm>
            <a:off x="1277768" y="922338"/>
            <a:ext cx="9695031" cy="5834062"/>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nSpc>
                <a:spcPct val="90000"/>
              </a:lnSpc>
            </a:pPr>
            <a:r>
              <a:rPr lang="en-US" sz="2400" b="1" dirty="0"/>
              <a:t>Relative length measurements:</a:t>
            </a:r>
          </a:p>
          <a:p>
            <a:pPr lvl="1">
              <a:lnSpc>
                <a:spcPct val="90000"/>
              </a:lnSpc>
            </a:pPr>
            <a:r>
              <a:rPr lang="en-US" sz="2400" b="1" dirty="0" err="1"/>
              <a:t>px</a:t>
            </a:r>
            <a:r>
              <a:rPr lang="en-US" sz="2400" b="1" dirty="0"/>
              <a:t> (pixels – size varies depending on screen resolution)</a:t>
            </a:r>
          </a:p>
          <a:p>
            <a:pPr lvl="1">
              <a:lnSpc>
                <a:spcPct val="90000"/>
              </a:lnSpc>
            </a:pPr>
            <a:r>
              <a:rPr lang="en-US" sz="2400" b="1" dirty="0" err="1"/>
              <a:t>em</a:t>
            </a:r>
            <a:r>
              <a:rPr lang="en-US" sz="2400" b="1" dirty="0"/>
              <a:t> (usually the height of a font’s uppercase M) </a:t>
            </a:r>
          </a:p>
          <a:p>
            <a:pPr lvl="1">
              <a:lnSpc>
                <a:spcPct val="90000"/>
              </a:lnSpc>
            </a:pPr>
            <a:r>
              <a:rPr lang="en-US" sz="2400" b="1" dirty="0"/>
              <a:t>ex (usually the height of a font’s lowercase x)</a:t>
            </a:r>
          </a:p>
          <a:p>
            <a:pPr lvl="1">
              <a:lnSpc>
                <a:spcPct val="90000"/>
              </a:lnSpc>
            </a:pPr>
            <a:r>
              <a:rPr lang="en-US" sz="2400" b="1" dirty="0"/>
              <a:t>Percentages (of the font’s default size) </a:t>
            </a:r>
          </a:p>
          <a:p>
            <a:pPr>
              <a:lnSpc>
                <a:spcPct val="90000"/>
              </a:lnSpc>
            </a:pPr>
            <a:r>
              <a:rPr lang="en-US" sz="2400" b="1" dirty="0"/>
              <a:t>Absolute-length measurements (units that do not vary in size):</a:t>
            </a:r>
          </a:p>
          <a:p>
            <a:pPr lvl="1">
              <a:lnSpc>
                <a:spcPct val="90000"/>
              </a:lnSpc>
            </a:pPr>
            <a:r>
              <a:rPr lang="en-US" sz="2400" b="1" dirty="0"/>
              <a:t>in (inches)</a:t>
            </a:r>
          </a:p>
          <a:p>
            <a:pPr lvl="1">
              <a:lnSpc>
                <a:spcPct val="90000"/>
              </a:lnSpc>
            </a:pPr>
            <a:r>
              <a:rPr lang="en-US" sz="2400" b="1" dirty="0"/>
              <a:t>cm (centimeters)</a:t>
            </a:r>
          </a:p>
          <a:p>
            <a:pPr lvl="1">
              <a:lnSpc>
                <a:spcPct val="90000"/>
              </a:lnSpc>
            </a:pPr>
            <a:r>
              <a:rPr lang="en-US" sz="2400" b="1" dirty="0"/>
              <a:t>mm (millimeters)</a:t>
            </a:r>
          </a:p>
          <a:p>
            <a:pPr lvl="1">
              <a:lnSpc>
                <a:spcPct val="90000"/>
              </a:lnSpc>
            </a:pPr>
            <a:r>
              <a:rPr lang="en-US" sz="2400" b="1" dirty="0" err="1"/>
              <a:t>pt</a:t>
            </a:r>
            <a:r>
              <a:rPr lang="en-US" sz="2400" b="1" dirty="0"/>
              <a:t> (points; 1 </a:t>
            </a:r>
            <a:r>
              <a:rPr lang="en-US" sz="2400" b="1" dirty="0" err="1"/>
              <a:t>pt</a:t>
            </a:r>
            <a:r>
              <a:rPr lang="en-US" sz="2400" b="1" dirty="0"/>
              <a:t> = 1/72 in)</a:t>
            </a:r>
          </a:p>
          <a:p>
            <a:pPr lvl="1">
              <a:lnSpc>
                <a:spcPct val="90000"/>
              </a:lnSpc>
            </a:pPr>
            <a:r>
              <a:rPr lang="en-US" sz="2400" b="1" dirty="0"/>
              <a:t>pc (picas; 1 pc = 12 </a:t>
            </a:r>
            <a:r>
              <a:rPr lang="en-US" sz="2400" b="1" dirty="0" err="1"/>
              <a:t>pt</a:t>
            </a:r>
            <a:r>
              <a:rPr lang="en-US" sz="2400" b="1" dirty="0"/>
              <a:t>)</a:t>
            </a:r>
          </a:p>
        </p:txBody>
      </p:sp>
    </p:spTree>
    <p:extLst>
      <p:ext uri="{BB962C8B-B14F-4D97-AF65-F5344CB8AC3E}">
        <p14:creationId xmlns:p14="http://schemas.microsoft.com/office/powerpoint/2010/main" val="837665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5"/>
          <p:cNvGraphicFramePr>
            <a:graphicFrameLocks noChangeAspect="1"/>
          </p:cNvGraphicFramePr>
          <p:nvPr>
            <p:extLst>
              <p:ext uri="{D42A27DB-BD31-4B8C-83A1-F6EECF244321}">
                <p14:modId xmlns:p14="http://schemas.microsoft.com/office/powerpoint/2010/main" val="2105634389"/>
              </p:ext>
            </p:extLst>
          </p:nvPr>
        </p:nvGraphicFramePr>
        <p:xfrm>
          <a:off x="0" y="11113"/>
          <a:ext cx="10048904" cy="6846887"/>
        </p:xfrm>
        <a:graphic>
          <a:graphicData uri="http://schemas.openxmlformats.org/presentationml/2006/ole">
            <mc:AlternateContent xmlns:mc="http://schemas.openxmlformats.org/markup-compatibility/2006">
              <mc:Choice xmlns:v="urn:schemas-microsoft-com:vml" Requires="v">
                <p:oleObj spid="_x0000_s38922" name="Document" r:id="rId3" imgW="7351437" imgH="5007808" progId="Word.Document.8">
                  <p:embed/>
                </p:oleObj>
              </mc:Choice>
              <mc:Fallback>
                <p:oleObj name="Document" r:id="rId3" imgW="7351437" imgH="5007808"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113"/>
                        <a:ext cx="10048904" cy="6846887"/>
                      </a:xfrm>
                      <a:prstGeom prst="rect">
                        <a:avLst/>
                      </a:prstGeom>
                    </p:spPr>
                  </p:pic>
                </p:oleObj>
              </mc:Fallback>
            </mc:AlternateContent>
          </a:graphicData>
        </a:graphic>
      </p:graphicFrame>
      <p:sp>
        <p:nvSpPr>
          <p:cNvPr id="3" name="Text Box 6"/>
          <p:cNvSpPr txBox="1">
            <a:spLocks noChangeArrowheads="1"/>
          </p:cNvSpPr>
          <p:nvPr/>
        </p:nvSpPr>
        <p:spPr bwMode="auto">
          <a:xfrm>
            <a:off x="8331200" y="1079500"/>
            <a:ext cx="2286000" cy="835025"/>
          </a:xfrm>
          <a:prstGeom prst="rect">
            <a:avLst/>
          </a:prstGeom>
          <a:solidFill>
            <a:srgbClr val="F0F7F7"/>
          </a:solidFill>
          <a:ln w="9525">
            <a:solidFill>
              <a:schemeClr val="tx1"/>
            </a:solidFill>
            <a:miter lim="800000"/>
            <a:headEnd/>
            <a:tailEnd/>
          </a:ln>
        </p:spPr>
        <p:txBody>
          <a:bodyPr>
            <a:spAutoFit/>
          </a:bodyPr>
          <a:lstStyle>
            <a:lvl1pPr eaLnBrk="0" hangingPunct="0">
              <a:defRPr sz="1600">
                <a:solidFill>
                  <a:srgbClr val="275AFF"/>
                </a:solidFill>
                <a:latin typeface="Arial" panose="020B0604020202020204" pitchFamily="34" charset="0"/>
                <a:cs typeface="Times New Roman" panose="02020603050405020304" pitchFamily="18" charset="0"/>
              </a:defRPr>
            </a:lvl1pPr>
            <a:lvl2pPr marL="742950" indent="-285750" eaLnBrk="0" hangingPunct="0">
              <a:defRPr sz="1600">
                <a:solidFill>
                  <a:srgbClr val="275AFF"/>
                </a:solidFill>
                <a:latin typeface="Arial" panose="020B0604020202020204" pitchFamily="34" charset="0"/>
                <a:cs typeface="Times New Roman" panose="02020603050405020304" pitchFamily="18" charset="0"/>
              </a:defRPr>
            </a:lvl2pPr>
            <a:lvl3pPr marL="1143000" indent="-228600" eaLnBrk="0" hangingPunct="0">
              <a:defRPr sz="1600">
                <a:solidFill>
                  <a:srgbClr val="275AFF"/>
                </a:solidFill>
                <a:latin typeface="Arial" panose="020B0604020202020204" pitchFamily="34" charset="0"/>
                <a:cs typeface="Times New Roman" panose="02020603050405020304" pitchFamily="18" charset="0"/>
              </a:defRPr>
            </a:lvl3pPr>
            <a:lvl4pPr marL="1600200" indent="-228600" eaLnBrk="0" hangingPunct="0">
              <a:defRPr sz="1600">
                <a:solidFill>
                  <a:srgbClr val="275AFF"/>
                </a:solidFill>
                <a:latin typeface="Arial" panose="020B0604020202020204" pitchFamily="34" charset="0"/>
                <a:cs typeface="Times New Roman" panose="02020603050405020304" pitchFamily="18" charset="0"/>
              </a:defRPr>
            </a:lvl4pPr>
            <a:lvl5pPr marL="2057400" indent="-228600" eaLnBrk="0" hangingPunct="0">
              <a:defRPr sz="1600">
                <a:solidFill>
                  <a:srgbClr val="275A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9pPr>
          </a:lstStyle>
          <a:p>
            <a:pPr>
              <a:spcBef>
                <a:spcPct val="50000"/>
              </a:spcBef>
              <a:spcAft>
                <a:spcPct val="0"/>
              </a:spcAft>
              <a:buClrTx/>
            </a:pPr>
            <a:r>
              <a:rPr lang="en-US">
                <a:solidFill>
                  <a:schemeClr val="bg1"/>
                </a:solidFill>
                <a:latin typeface="Times New Roman" panose="02020603050405020304" pitchFamily="18" charset="0"/>
              </a:rPr>
              <a:t>Defines the class </a:t>
            </a:r>
            <a:r>
              <a:rPr lang="en-US">
                <a:solidFill>
                  <a:schemeClr val="bg1"/>
                </a:solidFill>
                <a:latin typeface="Courier New" panose="02070309020205020404" pitchFamily="49" charset="0"/>
              </a:rPr>
              <a:t>nodec </a:t>
            </a:r>
            <a:r>
              <a:rPr lang="en-US">
                <a:solidFill>
                  <a:schemeClr val="bg1"/>
                </a:solidFill>
                <a:latin typeface="Times New Roman" panose="02020603050405020304" pitchFamily="18" charset="0"/>
              </a:rPr>
              <a:t>that can only be used by anchor elements</a:t>
            </a:r>
            <a:endParaRPr lang="en-US" b="1">
              <a:solidFill>
                <a:schemeClr val="bg1"/>
              </a:solidFill>
              <a:latin typeface="Courier New" panose="02070309020205020404" pitchFamily="49" charset="0"/>
            </a:endParaRPr>
          </a:p>
        </p:txBody>
      </p:sp>
      <p:sp>
        <p:nvSpPr>
          <p:cNvPr id="4" name="Text Box 8"/>
          <p:cNvSpPr txBox="1">
            <a:spLocks noChangeArrowheads="1"/>
          </p:cNvSpPr>
          <p:nvPr/>
        </p:nvSpPr>
        <p:spPr bwMode="auto">
          <a:xfrm>
            <a:off x="8559800" y="2451100"/>
            <a:ext cx="3429000" cy="1079500"/>
          </a:xfrm>
          <a:prstGeom prst="rect">
            <a:avLst/>
          </a:prstGeom>
          <a:solidFill>
            <a:srgbClr val="F0F7F7"/>
          </a:solidFill>
          <a:ln w="9525">
            <a:solidFill>
              <a:schemeClr val="tx1"/>
            </a:solidFill>
            <a:miter lim="800000"/>
            <a:headEnd/>
            <a:tailEnd/>
          </a:ln>
        </p:spPr>
        <p:txBody>
          <a:bodyPr>
            <a:spAutoFit/>
          </a:bodyPr>
          <a:lstStyle>
            <a:lvl1pPr eaLnBrk="0" hangingPunct="0">
              <a:defRPr sz="1600">
                <a:solidFill>
                  <a:srgbClr val="275AFF"/>
                </a:solidFill>
                <a:latin typeface="Arial" panose="020B0604020202020204" pitchFamily="34" charset="0"/>
                <a:cs typeface="Times New Roman" panose="02020603050405020304" pitchFamily="18" charset="0"/>
              </a:defRPr>
            </a:lvl1pPr>
            <a:lvl2pPr marL="742950" indent="-285750" eaLnBrk="0" hangingPunct="0">
              <a:defRPr sz="1600">
                <a:solidFill>
                  <a:srgbClr val="275AFF"/>
                </a:solidFill>
                <a:latin typeface="Arial" panose="020B0604020202020204" pitchFamily="34" charset="0"/>
                <a:cs typeface="Times New Roman" panose="02020603050405020304" pitchFamily="18" charset="0"/>
              </a:defRPr>
            </a:lvl2pPr>
            <a:lvl3pPr marL="1143000" indent="-228600" eaLnBrk="0" hangingPunct="0">
              <a:defRPr sz="1600">
                <a:solidFill>
                  <a:srgbClr val="275AFF"/>
                </a:solidFill>
                <a:latin typeface="Arial" panose="020B0604020202020204" pitchFamily="34" charset="0"/>
                <a:cs typeface="Times New Roman" panose="02020603050405020304" pitchFamily="18" charset="0"/>
              </a:defRPr>
            </a:lvl3pPr>
            <a:lvl4pPr marL="1600200" indent="-228600" eaLnBrk="0" hangingPunct="0">
              <a:defRPr sz="1600">
                <a:solidFill>
                  <a:srgbClr val="275AFF"/>
                </a:solidFill>
                <a:latin typeface="Arial" panose="020B0604020202020204" pitchFamily="34" charset="0"/>
                <a:cs typeface="Times New Roman" panose="02020603050405020304" pitchFamily="18" charset="0"/>
              </a:defRPr>
            </a:lvl4pPr>
            <a:lvl5pPr marL="2057400" indent="-228600" eaLnBrk="0" hangingPunct="0">
              <a:defRPr sz="1600">
                <a:solidFill>
                  <a:srgbClr val="275A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9pPr>
          </a:lstStyle>
          <a:p>
            <a:pPr>
              <a:spcBef>
                <a:spcPct val="50000"/>
              </a:spcBef>
              <a:spcAft>
                <a:spcPct val="0"/>
              </a:spcAft>
              <a:buClrTx/>
            </a:pPr>
            <a:r>
              <a:rPr lang="en-US">
                <a:solidFill>
                  <a:schemeClr val="bg1"/>
                </a:solidFill>
                <a:latin typeface="Times New Roman" panose="02020603050405020304" pitchFamily="18" charset="0"/>
              </a:rPr>
              <a:t>Sets the properties for the </a:t>
            </a:r>
            <a:r>
              <a:rPr lang="en-US">
                <a:solidFill>
                  <a:schemeClr val="bg1"/>
                </a:solidFill>
                <a:latin typeface="Courier New" panose="02070309020205020404" pitchFamily="49" charset="0"/>
              </a:rPr>
              <a:t>hover</a:t>
            </a:r>
            <a:r>
              <a:rPr lang="en-US">
                <a:solidFill>
                  <a:schemeClr val="bg1"/>
                </a:solidFill>
                <a:latin typeface="Times New Roman" panose="02020603050405020304" pitchFamily="18" charset="0"/>
              </a:rPr>
              <a:t> pseudoclass for the </a:t>
            </a:r>
            <a:r>
              <a:rPr lang="en-US">
                <a:solidFill>
                  <a:schemeClr val="bg1"/>
                </a:solidFill>
                <a:latin typeface="Courier New" panose="02070309020205020404" pitchFamily="49" charset="0"/>
              </a:rPr>
              <a:t>a</a:t>
            </a:r>
            <a:r>
              <a:rPr lang="en-US">
                <a:solidFill>
                  <a:schemeClr val="bg1"/>
                </a:solidFill>
                <a:latin typeface="Times New Roman" panose="02020603050405020304" pitchFamily="18" charset="0"/>
              </a:rPr>
              <a:t> element, which is activated when the user moves the cursor over an anchor element</a:t>
            </a:r>
            <a:endParaRPr lang="en-US" b="1">
              <a:solidFill>
                <a:schemeClr val="bg1"/>
              </a:solidFill>
              <a:latin typeface="Courier New" panose="02070309020205020404" pitchFamily="49" charset="0"/>
            </a:endParaRPr>
          </a:p>
        </p:txBody>
      </p:sp>
      <p:sp>
        <p:nvSpPr>
          <p:cNvPr id="5" name="Text Box 10"/>
          <p:cNvSpPr txBox="1">
            <a:spLocks noChangeArrowheads="1"/>
          </p:cNvSpPr>
          <p:nvPr/>
        </p:nvSpPr>
        <p:spPr bwMode="auto">
          <a:xfrm>
            <a:off x="8636000" y="3670300"/>
            <a:ext cx="3429000" cy="590550"/>
          </a:xfrm>
          <a:prstGeom prst="rect">
            <a:avLst/>
          </a:prstGeom>
          <a:solidFill>
            <a:srgbClr val="F0F7F7"/>
          </a:solidFill>
          <a:ln w="9525">
            <a:solidFill>
              <a:schemeClr val="tx1"/>
            </a:solidFill>
            <a:miter lim="800000"/>
            <a:headEnd/>
            <a:tailEnd/>
          </a:ln>
        </p:spPr>
        <p:txBody>
          <a:bodyPr>
            <a:spAutoFit/>
          </a:bodyPr>
          <a:lstStyle>
            <a:lvl1pPr eaLnBrk="0" hangingPunct="0">
              <a:defRPr sz="1600">
                <a:solidFill>
                  <a:srgbClr val="275AFF"/>
                </a:solidFill>
                <a:latin typeface="Arial" panose="020B0604020202020204" pitchFamily="34" charset="0"/>
                <a:cs typeface="Times New Roman" panose="02020603050405020304" pitchFamily="18" charset="0"/>
              </a:defRPr>
            </a:lvl1pPr>
            <a:lvl2pPr marL="742950" indent="-285750" eaLnBrk="0" hangingPunct="0">
              <a:defRPr sz="1600">
                <a:solidFill>
                  <a:srgbClr val="275AFF"/>
                </a:solidFill>
                <a:latin typeface="Arial" panose="020B0604020202020204" pitchFamily="34" charset="0"/>
                <a:cs typeface="Times New Roman" panose="02020603050405020304" pitchFamily="18" charset="0"/>
              </a:defRPr>
            </a:lvl2pPr>
            <a:lvl3pPr marL="1143000" indent="-228600" eaLnBrk="0" hangingPunct="0">
              <a:defRPr sz="1600">
                <a:solidFill>
                  <a:srgbClr val="275AFF"/>
                </a:solidFill>
                <a:latin typeface="Arial" panose="020B0604020202020204" pitchFamily="34" charset="0"/>
                <a:cs typeface="Times New Roman" panose="02020603050405020304" pitchFamily="18" charset="0"/>
              </a:defRPr>
            </a:lvl3pPr>
            <a:lvl4pPr marL="1600200" indent="-228600" eaLnBrk="0" hangingPunct="0">
              <a:defRPr sz="1600">
                <a:solidFill>
                  <a:srgbClr val="275AFF"/>
                </a:solidFill>
                <a:latin typeface="Arial" panose="020B0604020202020204" pitchFamily="34" charset="0"/>
                <a:cs typeface="Times New Roman" panose="02020603050405020304" pitchFamily="18" charset="0"/>
              </a:defRPr>
            </a:lvl4pPr>
            <a:lvl5pPr marL="2057400" indent="-228600" eaLnBrk="0" hangingPunct="0">
              <a:defRPr sz="1600">
                <a:solidFill>
                  <a:srgbClr val="275A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9pPr>
          </a:lstStyle>
          <a:p>
            <a:pPr>
              <a:spcBef>
                <a:spcPct val="50000"/>
              </a:spcBef>
              <a:spcAft>
                <a:spcPct val="0"/>
              </a:spcAft>
              <a:buClrTx/>
            </a:pPr>
            <a:r>
              <a:rPr lang="en-US">
                <a:solidFill>
                  <a:schemeClr val="bg1"/>
                </a:solidFill>
                <a:latin typeface="Times New Roman" panose="02020603050405020304" pitchFamily="18" charset="0"/>
              </a:rPr>
              <a:t>All </a:t>
            </a:r>
            <a:r>
              <a:rPr lang="en-US">
                <a:solidFill>
                  <a:schemeClr val="bg1"/>
                </a:solidFill>
                <a:latin typeface="Courier New" panose="02070309020205020404" pitchFamily="49" charset="0"/>
              </a:rPr>
              <a:t>em</a:t>
            </a:r>
            <a:r>
              <a:rPr lang="en-US">
                <a:solidFill>
                  <a:schemeClr val="bg1"/>
                </a:solidFill>
                <a:latin typeface="Times New Roman" panose="02020603050405020304" pitchFamily="18" charset="0"/>
              </a:rPr>
              <a:t> elements that are children of </a:t>
            </a:r>
            <a:r>
              <a:rPr lang="en-US">
                <a:solidFill>
                  <a:schemeClr val="bg1"/>
                </a:solidFill>
                <a:latin typeface="Courier New" panose="02070309020205020404" pitchFamily="49" charset="0"/>
              </a:rPr>
              <a:t>li</a:t>
            </a:r>
            <a:r>
              <a:rPr lang="en-US">
                <a:solidFill>
                  <a:schemeClr val="bg1"/>
                </a:solidFill>
                <a:latin typeface="Times New Roman" panose="02020603050405020304" pitchFamily="18" charset="0"/>
              </a:rPr>
              <a:t> elements set to bold</a:t>
            </a:r>
            <a:endParaRPr lang="en-US" b="1">
              <a:solidFill>
                <a:schemeClr val="bg1"/>
              </a:solidFill>
              <a:latin typeface="Courier New" panose="02070309020205020404" pitchFamily="49" charset="0"/>
            </a:endParaRPr>
          </a:p>
        </p:txBody>
      </p:sp>
      <p:sp>
        <p:nvSpPr>
          <p:cNvPr id="6" name="Text Box 12"/>
          <p:cNvSpPr txBox="1">
            <a:spLocks noChangeArrowheads="1"/>
          </p:cNvSpPr>
          <p:nvPr/>
        </p:nvSpPr>
        <p:spPr bwMode="auto">
          <a:xfrm>
            <a:off x="6408752" y="5664200"/>
            <a:ext cx="2362200" cy="590550"/>
          </a:xfrm>
          <a:prstGeom prst="rect">
            <a:avLst/>
          </a:prstGeom>
          <a:solidFill>
            <a:srgbClr val="F0F7F7"/>
          </a:solidFill>
          <a:ln w="9525">
            <a:solidFill>
              <a:schemeClr val="tx1"/>
            </a:solidFill>
            <a:miter lim="800000"/>
            <a:headEnd/>
            <a:tailEnd/>
          </a:ln>
        </p:spPr>
        <p:txBody>
          <a:bodyPr>
            <a:spAutoFit/>
          </a:bodyPr>
          <a:lstStyle>
            <a:lvl1pPr eaLnBrk="0" hangingPunct="0">
              <a:defRPr sz="1600">
                <a:solidFill>
                  <a:srgbClr val="275AFF"/>
                </a:solidFill>
                <a:latin typeface="Arial" panose="020B0604020202020204" pitchFamily="34" charset="0"/>
                <a:cs typeface="Times New Roman" panose="02020603050405020304" pitchFamily="18" charset="0"/>
              </a:defRPr>
            </a:lvl1pPr>
            <a:lvl2pPr marL="742950" indent="-285750" eaLnBrk="0" hangingPunct="0">
              <a:defRPr sz="1600">
                <a:solidFill>
                  <a:srgbClr val="275AFF"/>
                </a:solidFill>
                <a:latin typeface="Arial" panose="020B0604020202020204" pitchFamily="34" charset="0"/>
                <a:cs typeface="Times New Roman" panose="02020603050405020304" pitchFamily="18" charset="0"/>
              </a:defRPr>
            </a:lvl2pPr>
            <a:lvl3pPr marL="1143000" indent="-228600" eaLnBrk="0" hangingPunct="0">
              <a:defRPr sz="1600">
                <a:solidFill>
                  <a:srgbClr val="275AFF"/>
                </a:solidFill>
                <a:latin typeface="Arial" panose="020B0604020202020204" pitchFamily="34" charset="0"/>
                <a:cs typeface="Times New Roman" panose="02020603050405020304" pitchFamily="18" charset="0"/>
              </a:defRPr>
            </a:lvl3pPr>
            <a:lvl4pPr marL="1600200" indent="-228600" eaLnBrk="0" hangingPunct="0">
              <a:defRPr sz="1600">
                <a:solidFill>
                  <a:srgbClr val="275AFF"/>
                </a:solidFill>
                <a:latin typeface="Arial" panose="020B0604020202020204" pitchFamily="34" charset="0"/>
                <a:cs typeface="Times New Roman" panose="02020603050405020304" pitchFamily="18" charset="0"/>
              </a:defRPr>
            </a:lvl4pPr>
            <a:lvl5pPr marL="2057400" indent="-228600" eaLnBrk="0" hangingPunct="0">
              <a:defRPr sz="1600">
                <a:solidFill>
                  <a:srgbClr val="275A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9pPr>
          </a:lstStyle>
          <a:p>
            <a:pPr>
              <a:spcBef>
                <a:spcPct val="50000"/>
              </a:spcBef>
              <a:spcAft>
                <a:spcPct val="0"/>
              </a:spcAft>
              <a:buClrTx/>
            </a:pPr>
            <a:r>
              <a:rPr lang="en-US" dirty="0">
                <a:solidFill>
                  <a:schemeClr val="bg1"/>
                </a:solidFill>
                <a:latin typeface="Times New Roman" panose="02020603050405020304" pitchFamily="18" charset="0"/>
              </a:rPr>
              <a:t>Applies underline style to all </a:t>
            </a:r>
            <a:r>
              <a:rPr lang="en-US" dirty="0">
                <a:solidFill>
                  <a:schemeClr val="bg1"/>
                </a:solidFill>
                <a:latin typeface="Courier New" panose="02070309020205020404" pitchFamily="49" charset="0"/>
              </a:rPr>
              <a:t>h1</a:t>
            </a:r>
            <a:r>
              <a:rPr lang="en-US" dirty="0">
                <a:solidFill>
                  <a:schemeClr val="bg1"/>
                </a:solidFill>
                <a:latin typeface="Times New Roman" panose="02020603050405020304" pitchFamily="18" charset="0"/>
              </a:rPr>
              <a:t> and </a:t>
            </a:r>
            <a:r>
              <a:rPr lang="en-US" dirty="0" err="1">
                <a:solidFill>
                  <a:schemeClr val="bg1"/>
                </a:solidFill>
                <a:latin typeface="Courier New" panose="02070309020205020404" pitchFamily="49" charset="0"/>
              </a:rPr>
              <a:t>em</a:t>
            </a:r>
            <a:r>
              <a:rPr lang="en-US" dirty="0">
                <a:solidFill>
                  <a:schemeClr val="bg1"/>
                </a:solidFill>
                <a:latin typeface="Times New Roman" panose="02020603050405020304" pitchFamily="18" charset="0"/>
              </a:rPr>
              <a:t> elements</a:t>
            </a:r>
            <a:r>
              <a:rPr lang="en-US" dirty="0">
                <a:solidFill>
                  <a:schemeClr val="bg1"/>
                </a:solidFill>
                <a:latin typeface="Courier New" panose="02070309020205020404" pitchFamily="49" charset="0"/>
              </a:rPr>
              <a:t> </a:t>
            </a:r>
            <a:endParaRPr lang="en-US" b="1" dirty="0">
              <a:solidFill>
                <a:schemeClr val="bg1"/>
              </a:solidFill>
              <a:latin typeface="Courier New" panose="02070309020205020404" pitchFamily="49" charset="0"/>
            </a:endParaRPr>
          </a:p>
        </p:txBody>
      </p:sp>
      <p:cxnSp>
        <p:nvCxnSpPr>
          <p:cNvPr id="8" name="Straight Arrow Connector 7"/>
          <p:cNvCxnSpPr>
            <a:stCxn id="3" idx="1"/>
          </p:cNvCxnSpPr>
          <p:nvPr/>
        </p:nvCxnSpPr>
        <p:spPr>
          <a:xfrm flipH="1">
            <a:off x="2209800" y="1497013"/>
            <a:ext cx="6121400" cy="188118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9" name="Straight Arrow Connector 8"/>
          <p:cNvCxnSpPr/>
          <p:nvPr/>
        </p:nvCxnSpPr>
        <p:spPr>
          <a:xfrm flipH="1">
            <a:off x="2311400" y="2882900"/>
            <a:ext cx="6286500" cy="7874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a:stCxn id="5" idx="1"/>
          </p:cNvCxnSpPr>
          <p:nvPr/>
        </p:nvCxnSpPr>
        <p:spPr>
          <a:xfrm flipH="1">
            <a:off x="2260600" y="3965575"/>
            <a:ext cx="6375400" cy="4127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a:stCxn id="6" idx="1"/>
          </p:cNvCxnSpPr>
          <p:nvPr/>
        </p:nvCxnSpPr>
        <p:spPr>
          <a:xfrm flipH="1" flipV="1">
            <a:off x="2006600" y="4529137"/>
            <a:ext cx="4402152" cy="143033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411963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ChangeAspect="1"/>
          </p:cNvGraphicFramePr>
          <p:nvPr>
            <p:extLst>
              <p:ext uri="{D42A27DB-BD31-4B8C-83A1-F6EECF244321}">
                <p14:modId xmlns:p14="http://schemas.microsoft.com/office/powerpoint/2010/main" val="2140015489"/>
              </p:ext>
            </p:extLst>
          </p:nvPr>
        </p:nvGraphicFramePr>
        <p:xfrm>
          <a:off x="0" y="0"/>
          <a:ext cx="9588500" cy="5930220"/>
        </p:xfrm>
        <a:graphic>
          <a:graphicData uri="http://schemas.openxmlformats.org/presentationml/2006/ole">
            <mc:AlternateContent xmlns:mc="http://schemas.openxmlformats.org/markup-compatibility/2006">
              <mc:Choice xmlns:v="urn:schemas-microsoft-com:vml" Requires="v">
                <p:oleObj spid="_x0000_s39945" name="Document" r:id="rId3" imgW="7385348" imgH="4567996" progId="Word.Document.8">
                  <p:embed/>
                </p:oleObj>
              </mc:Choice>
              <mc:Fallback>
                <p:oleObj name="Document" r:id="rId3" imgW="7385348" imgH="4567996"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588500" cy="5930220"/>
                      </a:xfrm>
                      <a:prstGeom prst="rect">
                        <a:avLst/>
                      </a:prstGeom>
                    </p:spPr>
                  </p:pic>
                </p:oleObj>
              </mc:Fallback>
            </mc:AlternateContent>
          </a:graphicData>
        </a:graphic>
      </p:graphicFrame>
    </p:spTree>
    <p:extLst>
      <p:ext uri="{BB962C8B-B14F-4D97-AF65-F5344CB8AC3E}">
        <p14:creationId xmlns:p14="http://schemas.microsoft.com/office/powerpoint/2010/main" val="17463694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advanc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700" y="415925"/>
            <a:ext cx="9029700" cy="594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51454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406400"/>
            <a:ext cx="8229600" cy="673100"/>
          </a:xfrm>
          <a:prstGeom prst="rect">
            <a:avLst/>
          </a:prstGeom>
          <a:noFill/>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latin typeface="+mn-lt"/>
                <a:ea typeface="+mn-ea"/>
                <a:cs typeface="+mn-cs"/>
              </a:rPr>
              <a:t>Linking External Style Sheets </a:t>
            </a:r>
          </a:p>
        </p:txBody>
      </p:sp>
      <p:sp>
        <p:nvSpPr>
          <p:cNvPr id="3" name="Rectangle 3"/>
          <p:cNvSpPr txBox="1">
            <a:spLocks noChangeArrowheads="1"/>
          </p:cNvSpPr>
          <p:nvPr/>
        </p:nvSpPr>
        <p:spPr>
          <a:xfrm>
            <a:off x="685800" y="1341438"/>
            <a:ext cx="9334500" cy="4525962"/>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2400" b="1" dirty="0"/>
              <a:t>External style sheets are separate documents that contain only CSS rules</a:t>
            </a:r>
          </a:p>
          <a:p>
            <a:r>
              <a:rPr lang="en-US" sz="2400" b="1" dirty="0"/>
              <a:t>Help create a uniform look for a website</a:t>
            </a:r>
          </a:p>
          <a:p>
            <a:pPr lvl="1"/>
            <a:r>
              <a:rPr lang="en-US" sz="2400" b="1" dirty="0"/>
              <a:t>separate pages can all use the same styles </a:t>
            </a:r>
          </a:p>
          <a:p>
            <a:pPr lvl="1"/>
            <a:r>
              <a:rPr lang="en-US" sz="2400" b="1" dirty="0"/>
              <a:t>Modifying a single style-sheet file makes changes to styles across an entire website</a:t>
            </a:r>
          </a:p>
          <a:p>
            <a:pPr lvl="1"/>
            <a:r>
              <a:rPr lang="en-US" sz="2400" b="1" dirty="0"/>
              <a:t>External style sheets separate content from presentation, allowing for more consistent look-and-feel, more efficient development, and better performance.</a:t>
            </a:r>
          </a:p>
        </p:txBody>
      </p:sp>
    </p:spTree>
    <p:extLst>
      <p:ext uri="{BB962C8B-B14F-4D97-AF65-F5344CB8AC3E}">
        <p14:creationId xmlns:p14="http://schemas.microsoft.com/office/powerpoint/2010/main" val="3316730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66800" y="330200"/>
            <a:ext cx="9232900" cy="812800"/>
          </a:xfrm>
          <a:prstGeom prst="rect">
            <a:avLst/>
          </a:prstGeom>
          <a:noFill/>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latin typeface="+mn-lt"/>
                <a:ea typeface="+mn-ea"/>
                <a:cs typeface="+mn-cs"/>
              </a:rPr>
              <a:t>Linking </a:t>
            </a:r>
            <a:r>
              <a:rPr lang="en-US" b="1" dirty="0">
                <a:latin typeface="+mn-lt"/>
                <a:ea typeface="+mn-ea"/>
                <a:cs typeface="+mn-cs"/>
              </a:rPr>
              <a:t>External Style Sheets (Cont.)</a:t>
            </a:r>
          </a:p>
        </p:txBody>
      </p:sp>
      <p:sp>
        <p:nvSpPr>
          <p:cNvPr id="3" name="Rectangle 3"/>
          <p:cNvSpPr txBox="1">
            <a:spLocks noChangeArrowheads="1"/>
          </p:cNvSpPr>
          <p:nvPr/>
        </p:nvSpPr>
        <p:spPr>
          <a:xfrm>
            <a:off x="1066800" y="1316038"/>
            <a:ext cx="8890000" cy="4525962"/>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2400" b="1" dirty="0"/>
              <a:t>link element </a:t>
            </a:r>
          </a:p>
          <a:p>
            <a:pPr lvl="1"/>
            <a:r>
              <a:rPr lang="en-US" sz="2400" b="1" dirty="0"/>
              <a:t>Uses </a:t>
            </a:r>
            <a:r>
              <a:rPr lang="en-US" sz="2400" b="1" dirty="0" err="1"/>
              <a:t>rel</a:t>
            </a:r>
            <a:r>
              <a:rPr lang="en-US" sz="2400" b="1" dirty="0"/>
              <a:t> attribute to specify a relationship between two documents</a:t>
            </a:r>
          </a:p>
          <a:p>
            <a:pPr lvl="1"/>
            <a:r>
              <a:rPr lang="en-US" sz="2400" b="1" dirty="0" err="1"/>
              <a:t>rel</a:t>
            </a:r>
            <a:r>
              <a:rPr lang="en-US" sz="2400" b="1" dirty="0"/>
              <a:t> attribute declares the linked document to be a </a:t>
            </a:r>
            <a:r>
              <a:rPr lang="en-US" sz="2400" b="1" dirty="0" err="1"/>
              <a:t>stylesheet</a:t>
            </a:r>
            <a:r>
              <a:rPr lang="en-US" sz="2400" b="1" dirty="0"/>
              <a:t> for the document</a:t>
            </a:r>
          </a:p>
          <a:p>
            <a:r>
              <a:rPr lang="en-US" sz="2400" b="1" dirty="0"/>
              <a:t>type attribute specifies the MIME type of the related document</a:t>
            </a:r>
          </a:p>
          <a:p>
            <a:r>
              <a:rPr lang="en-US" sz="2400" b="1" dirty="0" err="1"/>
              <a:t>href</a:t>
            </a:r>
            <a:r>
              <a:rPr lang="en-US" sz="2400" b="1" dirty="0"/>
              <a:t> attribute provides the URL for the document containing the style sheet</a:t>
            </a:r>
          </a:p>
        </p:txBody>
      </p:sp>
    </p:spTree>
    <p:extLst>
      <p:ext uri="{BB962C8B-B14F-4D97-AF65-F5344CB8AC3E}">
        <p14:creationId xmlns:p14="http://schemas.microsoft.com/office/powerpoint/2010/main" val="16089556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ChangeAspect="1"/>
          </p:cNvGraphicFramePr>
          <p:nvPr>
            <p:extLst>
              <p:ext uri="{D42A27DB-BD31-4B8C-83A1-F6EECF244321}">
                <p14:modId xmlns:p14="http://schemas.microsoft.com/office/powerpoint/2010/main" val="2750851627"/>
              </p:ext>
            </p:extLst>
          </p:nvPr>
        </p:nvGraphicFramePr>
        <p:xfrm>
          <a:off x="495300" y="317500"/>
          <a:ext cx="11884368" cy="6070600"/>
        </p:xfrm>
        <a:graphic>
          <a:graphicData uri="http://schemas.openxmlformats.org/presentationml/2006/ole">
            <mc:AlternateContent xmlns:mc="http://schemas.openxmlformats.org/markup-compatibility/2006">
              <mc:Choice xmlns:v="urn:schemas-microsoft-com:vml" Requires="v">
                <p:oleObj spid="_x0000_s40969" name="Document" r:id="rId3" imgW="7223731" imgH="3689452" progId="Word.Document.8">
                  <p:embed/>
                </p:oleObj>
              </mc:Choice>
              <mc:Fallback>
                <p:oleObj name="Document" r:id="rId3" imgW="7223731" imgH="3689452"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 y="317500"/>
                        <a:ext cx="11884368" cy="6070600"/>
                      </a:xfrm>
                      <a:prstGeom prst="rect">
                        <a:avLst/>
                      </a:prstGeom>
                    </p:spPr>
                  </p:pic>
                </p:oleObj>
              </mc:Fallback>
            </mc:AlternateContent>
          </a:graphicData>
        </a:graphic>
      </p:graphicFrame>
    </p:spTree>
    <p:extLst>
      <p:ext uri="{BB962C8B-B14F-4D97-AF65-F5344CB8AC3E}">
        <p14:creationId xmlns:p14="http://schemas.microsoft.com/office/powerpoint/2010/main" val="2079075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1069" y="399534"/>
            <a:ext cx="3106941" cy="646331"/>
          </a:xfrm>
          <a:prstGeom prst="rect">
            <a:avLst/>
          </a:prstGeom>
        </p:spPr>
        <p:txBody>
          <a:bodyPr wrap="none">
            <a:spAutoFit/>
          </a:bodyPr>
          <a:lstStyle/>
          <a:p>
            <a:r>
              <a:rPr lang="en-US" sz="3600" b="1" cap="all" dirty="0">
                <a:ln w="3175" cmpd="sng">
                  <a:noFill/>
                </a:ln>
              </a:rPr>
              <a:t>Inline Styles</a:t>
            </a:r>
          </a:p>
        </p:txBody>
      </p:sp>
      <p:sp>
        <p:nvSpPr>
          <p:cNvPr id="4" name="Rectangle 3"/>
          <p:cNvSpPr txBox="1">
            <a:spLocks noChangeArrowheads="1"/>
          </p:cNvSpPr>
          <p:nvPr/>
        </p:nvSpPr>
        <p:spPr>
          <a:xfrm>
            <a:off x="1011069" y="1252538"/>
            <a:ext cx="8001000" cy="4932362"/>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2400" b="1" dirty="0"/>
              <a:t>Inline style </a:t>
            </a:r>
          </a:p>
          <a:p>
            <a:pPr lvl="1"/>
            <a:r>
              <a:rPr lang="en-US" sz="2400" b="1" dirty="0"/>
              <a:t>declare a style for an individual element by using the style attribute in the element’s start tag</a:t>
            </a:r>
          </a:p>
          <a:p>
            <a:r>
              <a:rPr lang="en-US" sz="2400" b="1" dirty="0"/>
              <a:t>Each CSS property is followed by a colon and the value of the attribute</a:t>
            </a:r>
          </a:p>
          <a:p>
            <a:pPr lvl="1"/>
            <a:r>
              <a:rPr lang="en-US" sz="2400" b="1" dirty="0"/>
              <a:t>Multiple property declarations are separated by a semicolon</a:t>
            </a:r>
          </a:p>
          <a:p>
            <a:r>
              <a:rPr lang="en-US" sz="2400" b="1" dirty="0"/>
              <a:t>color property sets text color</a:t>
            </a:r>
          </a:p>
          <a:p>
            <a:pPr lvl="1"/>
            <a:r>
              <a:rPr lang="en-US" sz="2400" b="1" dirty="0"/>
              <a:t>Color names and hexadecimal codes may be used as the value</a:t>
            </a:r>
          </a:p>
          <a:p>
            <a:endParaRPr lang="en-US" dirty="0" smtClean="0"/>
          </a:p>
          <a:p>
            <a:endParaRPr lang="en-US" dirty="0" smtClean="0"/>
          </a:p>
        </p:txBody>
      </p:sp>
    </p:spTree>
    <p:extLst>
      <p:ext uri="{BB962C8B-B14F-4D97-AF65-F5344CB8AC3E}">
        <p14:creationId xmlns:p14="http://schemas.microsoft.com/office/powerpoint/2010/main" val="25827960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ChangeAspect="1"/>
          </p:cNvGraphicFramePr>
          <p:nvPr>
            <p:extLst>
              <p:ext uri="{D42A27DB-BD31-4B8C-83A1-F6EECF244321}">
                <p14:modId xmlns:p14="http://schemas.microsoft.com/office/powerpoint/2010/main" val="4225647484"/>
              </p:ext>
            </p:extLst>
          </p:nvPr>
        </p:nvGraphicFramePr>
        <p:xfrm>
          <a:off x="0" y="20638"/>
          <a:ext cx="7696200" cy="7079952"/>
        </p:xfrm>
        <a:graphic>
          <a:graphicData uri="http://schemas.openxmlformats.org/presentationml/2006/ole">
            <mc:AlternateContent xmlns:mc="http://schemas.openxmlformats.org/markup-compatibility/2006">
              <mc:Choice xmlns:v="urn:schemas-microsoft-com:vml" Requires="v">
                <p:oleObj spid="_x0000_s41993" name="Document" r:id="rId3" imgW="7181522" imgH="6607254" progId="Word.Document.8">
                  <p:embed/>
                </p:oleObj>
              </mc:Choice>
              <mc:Fallback>
                <p:oleObj name="Document" r:id="rId3" imgW="7181522" imgH="6607254"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638"/>
                        <a:ext cx="7696200" cy="7079952"/>
                      </a:xfrm>
                      <a:prstGeom prst="rect">
                        <a:avLst/>
                      </a:prstGeom>
                    </p:spPr>
                  </p:pic>
                </p:oleObj>
              </mc:Fallback>
            </mc:AlternateContent>
          </a:graphicData>
        </a:graphic>
      </p:graphicFrame>
      <p:sp>
        <p:nvSpPr>
          <p:cNvPr id="3" name="Text Box 5"/>
          <p:cNvSpPr txBox="1">
            <a:spLocks noChangeArrowheads="1"/>
          </p:cNvSpPr>
          <p:nvPr/>
        </p:nvSpPr>
        <p:spPr bwMode="auto">
          <a:xfrm>
            <a:off x="6388100" y="2909590"/>
            <a:ext cx="3429000" cy="590550"/>
          </a:xfrm>
          <a:prstGeom prst="rect">
            <a:avLst/>
          </a:prstGeom>
          <a:solidFill>
            <a:srgbClr val="F0F7F7"/>
          </a:solidFill>
          <a:ln w="9525">
            <a:solidFill>
              <a:schemeClr val="tx1"/>
            </a:solidFill>
            <a:miter lim="800000"/>
            <a:headEnd/>
            <a:tailEnd/>
          </a:ln>
        </p:spPr>
        <p:txBody>
          <a:bodyPr>
            <a:spAutoFit/>
          </a:bodyPr>
          <a:lstStyle>
            <a:lvl1pPr eaLnBrk="0" hangingPunct="0">
              <a:defRPr sz="1600">
                <a:solidFill>
                  <a:srgbClr val="275AFF"/>
                </a:solidFill>
                <a:latin typeface="Arial" panose="020B0604020202020204" pitchFamily="34" charset="0"/>
                <a:cs typeface="Times New Roman" panose="02020603050405020304" pitchFamily="18" charset="0"/>
              </a:defRPr>
            </a:lvl1pPr>
            <a:lvl2pPr marL="742950" indent="-285750" eaLnBrk="0" hangingPunct="0">
              <a:defRPr sz="1600">
                <a:solidFill>
                  <a:srgbClr val="275AFF"/>
                </a:solidFill>
                <a:latin typeface="Arial" panose="020B0604020202020204" pitchFamily="34" charset="0"/>
                <a:cs typeface="Times New Roman" panose="02020603050405020304" pitchFamily="18" charset="0"/>
              </a:defRPr>
            </a:lvl2pPr>
            <a:lvl3pPr marL="1143000" indent="-228600" eaLnBrk="0" hangingPunct="0">
              <a:defRPr sz="1600">
                <a:solidFill>
                  <a:srgbClr val="275AFF"/>
                </a:solidFill>
                <a:latin typeface="Arial" panose="020B0604020202020204" pitchFamily="34" charset="0"/>
                <a:cs typeface="Times New Roman" panose="02020603050405020304" pitchFamily="18" charset="0"/>
              </a:defRPr>
            </a:lvl3pPr>
            <a:lvl4pPr marL="1600200" indent="-228600" eaLnBrk="0" hangingPunct="0">
              <a:defRPr sz="1600">
                <a:solidFill>
                  <a:srgbClr val="275AFF"/>
                </a:solidFill>
                <a:latin typeface="Arial" panose="020B0604020202020204" pitchFamily="34" charset="0"/>
                <a:cs typeface="Times New Roman" panose="02020603050405020304" pitchFamily="18" charset="0"/>
              </a:defRPr>
            </a:lvl4pPr>
            <a:lvl5pPr marL="2057400" indent="-228600" eaLnBrk="0" hangingPunct="0">
              <a:defRPr sz="1600">
                <a:solidFill>
                  <a:srgbClr val="275A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9pPr>
          </a:lstStyle>
          <a:p>
            <a:pPr>
              <a:spcBef>
                <a:spcPct val="50000"/>
              </a:spcBef>
              <a:spcAft>
                <a:spcPct val="0"/>
              </a:spcAft>
              <a:buClrTx/>
            </a:pPr>
            <a:r>
              <a:rPr lang="en-US">
                <a:solidFill>
                  <a:schemeClr val="bg1"/>
                </a:solidFill>
                <a:latin typeface="Times New Roman" panose="02020603050405020304" pitchFamily="18" charset="0"/>
              </a:rPr>
              <a:t>The linked document is declared to be the current one’s stylesheet</a:t>
            </a:r>
            <a:endParaRPr lang="en-US" b="1">
              <a:solidFill>
                <a:schemeClr val="bg1"/>
              </a:solidFill>
              <a:latin typeface="Courier New" panose="02070309020205020404" pitchFamily="49" charset="0"/>
            </a:endParaRPr>
          </a:p>
        </p:txBody>
      </p:sp>
      <p:sp>
        <p:nvSpPr>
          <p:cNvPr id="4" name="Line 6"/>
          <p:cNvSpPr>
            <a:spLocks noChangeShapeType="1"/>
          </p:cNvSpPr>
          <p:nvPr/>
        </p:nvSpPr>
        <p:spPr bwMode="auto">
          <a:xfrm flipH="1" flipV="1">
            <a:off x="1625600" y="2329160"/>
            <a:ext cx="4762500" cy="87124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wrap="square">
            <a:spAutoFit/>
          </a:bodyPr>
          <a:lstStyle/>
          <a:p>
            <a:endParaRPr lang="en-US">
              <a:solidFill>
                <a:schemeClr val="bg1"/>
              </a:solidFill>
            </a:endParaRPr>
          </a:p>
        </p:txBody>
      </p:sp>
      <p:sp>
        <p:nvSpPr>
          <p:cNvPr id="5" name="Text Box 7"/>
          <p:cNvSpPr txBox="1">
            <a:spLocks noChangeArrowheads="1"/>
          </p:cNvSpPr>
          <p:nvPr/>
        </p:nvSpPr>
        <p:spPr bwMode="auto">
          <a:xfrm>
            <a:off x="6096000" y="3664595"/>
            <a:ext cx="3429000" cy="590550"/>
          </a:xfrm>
          <a:prstGeom prst="rect">
            <a:avLst/>
          </a:prstGeom>
          <a:solidFill>
            <a:srgbClr val="F0F7F7"/>
          </a:solidFill>
          <a:ln w="9525">
            <a:solidFill>
              <a:schemeClr val="tx1"/>
            </a:solidFill>
            <a:miter lim="800000"/>
            <a:headEnd/>
            <a:tailEnd/>
          </a:ln>
        </p:spPr>
        <p:txBody>
          <a:bodyPr>
            <a:spAutoFit/>
          </a:bodyPr>
          <a:lstStyle>
            <a:lvl1pPr eaLnBrk="0" hangingPunct="0">
              <a:defRPr sz="1600">
                <a:solidFill>
                  <a:srgbClr val="275AFF"/>
                </a:solidFill>
                <a:latin typeface="Arial" panose="020B0604020202020204" pitchFamily="34" charset="0"/>
                <a:cs typeface="Times New Roman" panose="02020603050405020304" pitchFamily="18" charset="0"/>
              </a:defRPr>
            </a:lvl1pPr>
            <a:lvl2pPr marL="742950" indent="-285750" eaLnBrk="0" hangingPunct="0">
              <a:defRPr sz="1600">
                <a:solidFill>
                  <a:srgbClr val="275AFF"/>
                </a:solidFill>
                <a:latin typeface="Arial" panose="020B0604020202020204" pitchFamily="34" charset="0"/>
                <a:cs typeface="Times New Roman" panose="02020603050405020304" pitchFamily="18" charset="0"/>
              </a:defRPr>
            </a:lvl2pPr>
            <a:lvl3pPr marL="1143000" indent="-228600" eaLnBrk="0" hangingPunct="0">
              <a:defRPr sz="1600">
                <a:solidFill>
                  <a:srgbClr val="275AFF"/>
                </a:solidFill>
                <a:latin typeface="Arial" panose="020B0604020202020204" pitchFamily="34" charset="0"/>
                <a:cs typeface="Times New Roman" panose="02020603050405020304" pitchFamily="18" charset="0"/>
              </a:defRPr>
            </a:lvl3pPr>
            <a:lvl4pPr marL="1600200" indent="-228600" eaLnBrk="0" hangingPunct="0">
              <a:defRPr sz="1600">
                <a:solidFill>
                  <a:srgbClr val="275AFF"/>
                </a:solidFill>
                <a:latin typeface="Arial" panose="020B0604020202020204" pitchFamily="34" charset="0"/>
                <a:cs typeface="Times New Roman" panose="02020603050405020304" pitchFamily="18" charset="0"/>
              </a:defRPr>
            </a:lvl4pPr>
            <a:lvl5pPr marL="2057400" indent="-228600" eaLnBrk="0" hangingPunct="0">
              <a:defRPr sz="1600">
                <a:solidFill>
                  <a:srgbClr val="275A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9pPr>
          </a:lstStyle>
          <a:p>
            <a:pPr>
              <a:spcBef>
                <a:spcPct val="50000"/>
              </a:spcBef>
              <a:spcAft>
                <a:spcPct val="0"/>
              </a:spcAft>
              <a:buClrTx/>
            </a:pPr>
            <a:r>
              <a:rPr lang="en-US" dirty="0">
                <a:solidFill>
                  <a:schemeClr val="bg1"/>
                </a:solidFill>
                <a:latin typeface="Times New Roman" panose="02020603050405020304" pitchFamily="18" charset="0"/>
              </a:rPr>
              <a:t>The linked document’s MIME type is </a:t>
            </a:r>
            <a:r>
              <a:rPr lang="en-US" dirty="0">
                <a:solidFill>
                  <a:schemeClr val="bg1"/>
                </a:solidFill>
                <a:latin typeface="Courier New" panose="02070309020205020404" pitchFamily="49" charset="0"/>
              </a:rPr>
              <a:t>text/</a:t>
            </a:r>
            <a:r>
              <a:rPr lang="en-US" dirty="0" err="1">
                <a:solidFill>
                  <a:schemeClr val="bg1"/>
                </a:solidFill>
                <a:latin typeface="Courier New" panose="02070309020205020404" pitchFamily="49" charset="0"/>
              </a:rPr>
              <a:t>css</a:t>
            </a:r>
            <a:endParaRPr lang="en-US" b="1" dirty="0">
              <a:solidFill>
                <a:schemeClr val="bg1"/>
              </a:solidFill>
              <a:latin typeface="Courier New" panose="02070309020205020404" pitchFamily="49" charset="0"/>
            </a:endParaRPr>
          </a:p>
        </p:txBody>
      </p:sp>
      <p:sp>
        <p:nvSpPr>
          <p:cNvPr id="6" name="Line 8"/>
          <p:cNvSpPr>
            <a:spLocks noChangeShapeType="1"/>
          </p:cNvSpPr>
          <p:nvPr/>
        </p:nvSpPr>
        <p:spPr bwMode="auto">
          <a:xfrm flipH="1" flipV="1">
            <a:off x="4114800" y="2329160"/>
            <a:ext cx="2057400" cy="1659583"/>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wrap="square">
            <a:spAutoFit/>
          </a:bodyPr>
          <a:lstStyle/>
          <a:p>
            <a:endParaRPr lang="en-US">
              <a:solidFill>
                <a:schemeClr val="bg1"/>
              </a:solidFill>
            </a:endParaRPr>
          </a:p>
        </p:txBody>
      </p:sp>
      <p:sp>
        <p:nvSpPr>
          <p:cNvPr id="7" name="Text Box 9"/>
          <p:cNvSpPr txBox="1">
            <a:spLocks noChangeArrowheads="1"/>
          </p:cNvSpPr>
          <p:nvPr/>
        </p:nvSpPr>
        <p:spPr bwMode="auto">
          <a:xfrm>
            <a:off x="5854700" y="4419600"/>
            <a:ext cx="3429000" cy="590550"/>
          </a:xfrm>
          <a:prstGeom prst="rect">
            <a:avLst/>
          </a:prstGeom>
          <a:solidFill>
            <a:srgbClr val="F0F7F7"/>
          </a:solidFill>
          <a:ln w="9525">
            <a:solidFill>
              <a:schemeClr val="tx1"/>
            </a:solidFill>
            <a:miter lim="800000"/>
            <a:headEnd/>
            <a:tailEnd/>
          </a:ln>
        </p:spPr>
        <p:txBody>
          <a:bodyPr>
            <a:spAutoFit/>
          </a:bodyPr>
          <a:lstStyle>
            <a:lvl1pPr eaLnBrk="0" hangingPunct="0">
              <a:defRPr sz="1600">
                <a:solidFill>
                  <a:srgbClr val="275AFF"/>
                </a:solidFill>
                <a:latin typeface="Arial" panose="020B0604020202020204" pitchFamily="34" charset="0"/>
                <a:cs typeface="Times New Roman" panose="02020603050405020304" pitchFamily="18" charset="0"/>
              </a:defRPr>
            </a:lvl1pPr>
            <a:lvl2pPr marL="742950" indent="-285750" eaLnBrk="0" hangingPunct="0">
              <a:defRPr sz="1600">
                <a:solidFill>
                  <a:srgbClr val="275AFF"/>
                </a:solidFill>
                <a:latin typeface="Arial" panose="020B0604020202020204" pitchFamily="34" charset="0"/>
                <a:cs typeface="Times New Roman" panose="02020603050405020304" pitchFamily="18" charset="0"/>
              </a:defRPr>
            </a:lvl2pPr>
            <a:lvl3pPr marL="1143000" indent="-228600" eaLnBrk="0" hangingPunct="0">
              <a:defRPr sz="1600">
                <a:solidFill>
                  <a:srgbClr val="275AFF"/>
                </a:solidFill>
                <a:latin typeface="Arial" panose="020B0604020202020204" pitchFamily="34" charset="0"/>
                <a:cs typeface="Times New Roman" panose="02020603050405020304" pitchFamily="18" charset="0"/>
              </a:defRPr>
            </a:lvl3pPr>
            <a:lvl4pPr marL="1600200" indent="-228600" eaLnBrk="0" hangingPunct="0">
              <a:defRPr sz="1600">
                <a:solidFill>
                  <a:srgbClr val="275AFF"/>
                </a:solidFill>
                <a:latin typeface="Arial" panose="020B0604020202020204" pitchFamily="34" charset="0"/>
                <a:cs typeface="Times New Roman" panose="02020603050405020304" pitchFamily="18" charset="0"/>
              </a:defRPr>
            </a:lvl4pPr>
            <a:lvl5pPr marL="2057400" indent="-228600" eaLnBrk="0" hangingPunct="0">
              <a:defRPr sz="1600">
                <a:solidFill>
                  <a:srgbClr val="275A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9pPr>
          </a:lstStyle>
          <a:p>
            <a:pPr>
              <a:spcBef>
                <a:spcPct val="50000"/>
              </a:spcBef>
              <a:spcAft>
                <a:spcPct val="0"/>
              </a:spcAft>
              <a:buClrTx/>
            </a:pPr>
            <a:r>
              <a:rPr lang="en-US">
                <a:solidFill>
                  <a:schemeClr val="bg1"/>
                </a:solidFill>
                <a:latin typeface="Times New Roman" panose="02020603050405020304" pitchFamily="18" charset="0"/>
              </a:rPr>
              <a:t>The linked document’s URL is </a:t>
            </a:r>
            <a:r>
              <a:rPr lang="en-US">
                <a:solidFill>
                  <a:schemeClr val="bg1"/>
                </a:solidFill>
                <a:latin typeface="Courier New" panose="02070309020205020404" pitchFamily="49" charset="0"/>
              </a:rPr>
              <a:t>styles.css</a:t>
            </a:r>
            <a:endParaRPr lang="en-US" b="1">
              <a:solidFill>
                <a:schemeClr val="bg1"/>
              </a:solidFill>
              <a:latin typeface="Courier New" panose="02070309020205020404" pitchFamily="49" charset="0"/>
            </a:endParaRPr>
          </a:p>
        </p:txBody>
      </p:sp>
      <p:sp>
        <p:nvSpPr>
          <p:cNvPr id="8" name="Line 10"/>
          <p:cNvSpPr>
            <a:spLocks noChangeShapeType="1"/>
          </p:cNvSpPr>
          <p:nvPr/>
        </p:nvSpPr>
        <p:spPr bwMode="auto">
          <a:xfrm flipH="1" flipV="1">
            <a:off x="2438400" y="2628900"/>
            <a:ext cx="3441700" cy="2085975"/>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wrap="square">
            <a:spAutoFit/>
          </a:bodyPr>
          <a:lstStyle/>
          <a:p>
            <a:endParaRPr lang="en-US">
              <a:solidFill>
                <a:schemeClr val="bg1"/>
              </a:solidFill>
            </a:endParaRPr>
          </a:p>
        </p:txBody>
      </p:sp>
    </p:spTree>
    <p:extLst>
      <p:ext uri="{BB962C8B-B14F-4D97-AF65-F5344CB8AC3E}">
        <p14:creationId xmlns:p14="http://schemas.microsoft.com/office/powerpoint/2010/main" val="14368062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ChangeAspect="1"/>
          </p:cNvGraphicFramePr>
          <p:nvPr>
            <p:extLst>
              <p:ext uri="{D42A27DB-BD31-4B8C-83A1-F6EECF244321}">
                <p14:modId xmlns:p14="http://schemas.microsoft.com/office/powerpoint/2010/main" val="474036871"/>
              </p:ext>
            </p:extLst>
          </p:nvPr>
        </p:nvGraphicFramePr>
        <p:xfrm>
          <a:off x="368301" y="177800"/>
          <a:ext cx="7247300" cy="2057490"/>
        </p:xfrm>
        <a:graphic>
          <a:graphicData uri="http://schemas.openxmlformats.org/presentationml/2006/ole">
            <mc:AlternateContent xmlns:mc="http://schemas.openxmlformats.org/markup-compatibility/2006">
              <mc:Choice xmlns:v="urn:schemas-microsoft-com:vml" Requires="v">
                <p:oleObj spid="_x0000_s43017" name="Document" r:id="rId3" imgW="7393285" imgH="2098644" progId="Word.Document.8">
                  <p:embed/>
                </p:oleObj>
              </mc:Choice>
              <mc:Fallback>
                <p:oleObj name="Document" r:id="rId3" imgW="7393285" imgH="2098644"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01" y="177800"/>
                        <a:ext cx="7247300" cy="2057490"/>
                      </a:xfrm>
                      <a:prstGeom prst="rect">
                        <a:avLst/>
                      </a:prstGeom>
                    </p:spPr>
                  </p:pic>
                </p:oleObj>
              </mc:Fallback>
            </mc:AlternateContent>
          </a:graphicData>
        </a:graphic>
      </p:graphicFrame>
      <p:pic>
        <p:nvPicPr>
          <p:cNvPr id="3" name="Picture 6" descr="extern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500" y="1473201"/>
            <a:ext cx="5002339"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external_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8125" y="2692401"/>
            <a:ext cx="5002339"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37870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30300" y="368300"/>
            <a:ext cx="8229600" cy="685800"/>
          </a:xfrm>
          <a:prstGeom prst="rect">
            <a:avLst/>
          </a:prstGeom>
          <a:noFill/>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latin typeface="+mn-lt"/>
                <a:ea typeface="+mn-ea"/>
                <a:cs typeface="+mn-cs"/>
              </a:rPr>
              <a:t>Positioning Elements</a:t>
            </a:r>
          </a:p>
        </p:txBody>
      </p:sp>
      <p:sp>
        <p:nvSpPr>
          <p:cNvPr id="3" name="Rectangle 3"/>
          <p:cNvSpPr txBox="1">
            <a:spLocks noChangeArrowheads="1"/>
          </p:cNvSpPr>
          <p:nvPr/>
        </p:nvSpPr>
        <p:spPr>
          <a:xfrm>
            <a:off x="1130300" y="1417638"/>
            <a:ext cx="9271000" cy="4525962"/>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2400" b="1" dirty="0"/>
              <a:t>CSS position property </a:t>
            </a:r>
          </a:p>
          <a:p>
            <a:pPr marL="285750" lvl="1"/>
            <a:r>
              <a:rPr lang="en-US" sz="2400" b="1" dirty="0"/>
              <a:t>Allows absolute positioning, which provides greater control over where on a page elements reside</a:t>
            </a:r>
          </a:p>
          <a:p>
            <a:pPr marL="285750" lvl="1"/>
            <a:r>
              <a:rPr lang="en-US" sz="2400" b="1" dirty="0"/>
              <a:t>Normally, elements are positioned on the page in the order that they appear in the XHTML document</a:t>
            </a:r>
          </a:p>
          <a:p>
            <a:pPr marL="285750" lvl="1"/>
            <a:r>
              <a:rPr lang="en-US" sz="2400" b="1" dirty="0"/>
              <a:t>Specifying an element’s position as absolute removes it from the normal flow of elements on the page and positions it according to distance from the top, left, right or bottom margin of its parent element</a:t>
            </a:r>
          </a:p>
        </p:txBody>
      </p:sp>
    </p:spTree>
    <p:extLst>
      <p:ext uri="{BB962C8B-B14F-4D97-AF65-F5344CB8AC3E}">
        <p14:creationId xmlns:p14="http://schemas.microsoft.com/office/powerpoint/2010/main" val="24964358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295400" y="330200"/>
            <a:ext cx="8229600" cy="762000"/>
          </a:xfrm>
          <a:prstGeom prst="rect">
            <a:avLst/>
          </a:prstGeom>
          <a:noFill/>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latin typeface="+mn-lt"/>
                <a:ea typeface="+mn-ea"/>
                <a:cs typeface="+mn-cs"/>
              </a:rPr>
              <a:t>Positioning Elements </a:t>
            </a:r>
            <a:r>
              <a:rPr lang="en-US" b="1" dirty="0" smtClean="0">
                <a:latin typeface="+mn-lt"/>
                <a:ea typeface="+mn-ea"/>
                <a:cs typeface="+mn-cs"/>
              </a:rPr>
              <a:t>Cont.</a:t>
            </a:r>
            <a:endParaRPr lang="en-US" b="1" dirty="0">
              <a:latin typeface="+mn-lt"/>
              <a:ea typeface="+mn-ea"/>
              <a:cs typeface="+mn-cs"/>
            </a:endParaRPr>
          </a:p>
        </p:txBody>
      </p:sp>
      <p:sp>
        <p:nvSpPr>
          <p:cNvPr id="3" name="Rectangle 3"/>
          <p:cNvSpPr txBox="1">
            <a:spLocks noChangeArrowheads="1"/>
          </p:cNvSpPr>
          <p:nvPr/>
        </p:nvSpPr>
        <p:spPr>
          <a:xfrm>
            <a:off x="1295400" y="1430338"/>
            <a:ext cx="8001000" cy="4525962"/>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2400" b="1" dirty="0"/>
              <a:t>The z-index property allows a developer to layer overlapping elements</a:t>
            </a:r>
          </a:p>
          <a:p>
            <a:r>
              <a:rPr lang="en-US" sz="2400" b="1" dirty="0"/>
              <a:t>Elements that have higher z-index values are displayed in front of elements with lower z-index values</a:t>
            </a:r>
          </a:p>
        </p:txBody>
      </p:sp>
    </p:spTree>
    <p:extLst>
      <p:ext uri="{BB962C8B-B14F-4D97-AF65-F5344CB8AC3E}">
        <p14:creationId xmlns:p14="http://schemas.microsoft.com/office/powerpoint/2010/main" val="20832785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extLst>
              <p:ext uri="{D42A27DB-BD31-4B8C-83A1-F6EECF244321}">
                <p14:modId xmlns:p14="http://schemas.microsoft.com/office/powerpoint/2010/main" val="3233289785"/>
              </p:ext>
            </p:extLst>
          </p:nvPr>
        </p:nvGraphicFramePr>
        <p:xfrm>
          <a:off x="0" y="17462"/>
          <a:ext cx="7848600" cy="6943311"/>
        </p:xfrm>
        <a:graphic>
          <a:graphicData uri="http://schemas.openxmlformats.org/presentationml/2006/ole">
            <mc:AlternateContent xmlns:mc="http://schemas.openxmlformats.org/markup-compatibility/2006">
              <mc:Choice xmlns:v="urn:schemas-microsoft-com:vml" Requires="v">
                <p:oleObj spid="_x0000_s44041" name="Document" r:id="rId3" imgW="7645452" imgH="6764895" progId="Word.Document.8">
                  <p:embed/>
                </p:oleObj>
              </mc:Choice>
              <mc:Fallback>
                <p:oleObj name="Document" r:id="rId3" imgW="7645452" imgH="6764895"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462"/>
                        <a:ext cx="7848600" cy="6943311"/>
                      </a:xfrm>
                      <a:prstGeom prst="rect">
                        <a:avLst/>
                      </a:prstGeom>
                    </p:spPr>
                  </p:pic>
                </p:oleObj>
              </mc:Fallback>
            </mc:AlternateContent>
          </a:graphicData>
        </a:graphic>
      </p:graphicFrame>
      <p:sp>
        <p:nvSpPr>
          <p:cNvPr id="3" name="Text Box 4"/>
          <p:cNvSpPr txBox="1">
            <a:spLocks noChangeArrowheads="1"/>
          </p:cNvSpPr>
          <p:nvPr/>
        </p:nvSpPr>
        <p:spPr bwMode="auto">
          <a:xfrm>
            <a:off x="4419600" y="804069"/>
            <a:ext cx="2667000" cy="835025"/>
          </a:xfrm>
          <a:prstGeom prst="rect">
            <a:avLst/>
          </a:prstGeom>
          <a:solidFill>
            <a:srgbClr val="F0F7F7"/>
          </a:solidFill>
          <a:ln w="9525">
            <a:solidFill>
              <a:schemeClr val="tx1"/>
            </a:solidFill>
            <a:miter lim="800000"/>
            <a:headEnd/>
            <a:tailEnd/>
          </a:ln>
        </p:spPr>
        <p:txBody>
          <a:bodyPr>
            <a:spAutoFit/>
          </a:bodyPr>
          <a:lstStyle>
            <a:lvl1pPr eaLnBrk="0" hangingPunct="0">
              <a:defRPr sz="1600">
                <a:solidFill>
                  <a:srgbClr val="275AFF"/>
                </a:solidFill>
                <a:latin typeface="Arial" panose="020B0604020202020204" pitchFamily="34" charset="0"/>
                <a:cs typeface="Times New Roman" panose="02020603050405020304" pitchFamily="18" charset="0"/>
              </a:defRPr>
            </a:lvl1pPr>
            <a:lvl2pPr marL="742950" indent="-285750" eaLnBrk="0" hangingPunct="0">
              <a:defRPr sz="1600">
                <a:solidFill>
                  <a:srgbClr val="275AFF"/>
                </a:solidFill>
                <a:latin typeface="Arial" panose="020B0604020202020204" pitchFamily="34" charset="0"/>
                <a:cs typeface="Times New Roman" panose="02020603050405020304" pitchFamily="18" charset="0"/>
              </a:defRPr>
            </a:lvl2pPr>
            <a:lvl3pPr marL="1143000" indent="-228600" eaLnBrk="0" hangingPunct="0">
              <a:defRPr sz="1600">
                <a:solidFill>
                  <a:srgbClr val="275AFF"/>
                </a:solidFill>
                <a:latin typeface="Arial" panose="020B0604020202020204" pitchFamily="34" charset="0"/>
                <a:cs typeface="Times New Roman" panose="02020603050405020304" pitchFamily="18" charset="0"/>
              </a:defRPr>
            </a:lvl3pPr>
            <a:lvl4pPr marL="1600200" indent="-228600" eaLnBrk="0" hangingPunct="0">
              <a:defRPr sz="1600">
                <a:solidFill>
                  <a:srgbClr val="275AFF"/>
                </a:solidFill>
                <a:latin typeface="Arial" panose="020B0604020202020204" pitchFamily="34" charset="0"/>
                <a:cs typeface="Times New Roman" panose="02020603050405020304" pitchFamily="18" charset="0"/>
              </a:defRPr>
            </a:lvl4pPr>
            <a:lvl5pPr marL="2057400" indent="-228600" eaLnBrk="0" hangingPunct="0">
              <a:defRPr sz="1600">
                <a:solidFill>
                  <a:srgbClr val="275A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9pPr>
          </a:lstStyle>
          <a:p>
            <a:pPr>
              <a:spcBef>
                <a:spcPct val="50000"/>
              </a:spcBef>
              <a:spcAft>
                <a:spcPct val="0"/>
              </a:spcAft>
              <a:buClrTx/>
            </a:pPr>
            <a:r>
              <a:rPr lang="en-US" dirty="0">
                <a:solidFill>
                  <a:schemeClr val="bg1"/>
                </a:solidFill>
                <a:latin typeface="Times New Roman" panose="02020603050405020304" pitchFamily="18" charset="0"/>
              </a:rPr>
              <a:t>Class that sets an element’s absolute position at the top left of the containing  element</a:t>
            </a:r>
          </a:p>
        </p:txBody>
      </p:sp>
      <p:sp>
        <p:nvSpPr>
          <p:cNvPr id="4" name="Line 5"/>
          <p:cNvSpPr>
            <a:spLocks noChangeShapeType="1"/>
          </p:cNvSpPr>
          <p:nvPr/>
        </p:nvSpPr>
        <p:spPr bwMode="auto">
          <a:xfrm flipH="1">
            <a:off x="3657600" y="1447800"/>
            <a:ext cx="762000" cy="76200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spAutoFit/>
          </a:bodyPr>
          <a:lstStyle/>
          <a:p>
            <a:endParaRPr lang="en-US">
              <a:solidFill>
                <a:schemeClr val="bg1"/>
              </a:solidFill>
            </a:endParaRPr>
          </a:p>
        </p:txBody>
      </p:sp>
      <p:sp>
        <p:nvSpPr>
          <p:cNvPr id="5" name="Text Box 6"/>
          <p:cNvSpPr txBox="1">
            <a:spLocks noChangeArrowheads="1"/>
          </p:cNvSpPr>
          <p:nvPr/>
        </p:nvSpPr>
        <p:spPr bwMode="auto">
          <a:xfrm>
            <a:off x="4419600" y="1933575"/>
            <a:ext cx="3429000" cy="590550"/>
          </a:xfrm>
          <a:prstGeom prst="rect">
            <a:avLst/>
          </a:prstGeom>
          <a:solidFill>
            <a:srgbClr val="F0F7F7"/>
          </a:solidFill>
          <a:ln w="9525">
            <a:solidFill>
              <a:schemeClr val="tx1"/>
            </a:solidFill>
            <a:miter lim="800000"/>
            <a:headEnd/>
            <a:tailEnd/>
          </a:ln>
        </p:spPr>
        <p:txBody>
          <a:bodyPr>
            <a:spAutoFit/>
          </a:bodyPr>
          <a:lstStyle>
            <a:lvl1pPr eaLnBrk="0" hangingPunct="0">
              <a:defRPr sz="1600">
                <a:solidFill>
                  <a:srgbClr val="275AFF"/>
                </a:solidFill>
                <a:latin typeface="Arial" panose="020B0604020202020204" pitchFamily="34" charset="0"/>
                <a:cs typeface="Times New Roman" panose="02020603050405020304" pitchFamily="18" charset="0"/>
              </a:defRPr>
            </a:lvl1pPr>
            <a:lvl2pPr marL="742950" indent="-285750" eaLnBrk="0" hangingPunct="0">
              <a:defRPr sz="1600">
                <a:solidFill>
                  <a:srgbClr val="275AFF"/>
                </a:solidFill>
                <a:latin typeface="Arial" panose="020B0604020202020204" pitchFamily="34" charset="0"/>
                <a:cs typeface="Times New Roman" panose="02020603050405020304" pitchFamily="18" charset="0"/>
              </a:defRPr>
            </a:lvl2pPr>
            <a:lvl3pPr marL="1143000" indent="-228600" eaLnBrk="0" hangingPunct="0">
              <a:defRPr sz="1600">
                <a:solidFill>
                  <a:srgbClr val="275AFF"/>
                </a:solidFill>
                <a:latin typeface="Arial" panose="020B0604020202020204" pitchFamily="34" charset="0"/>
                <a:cs typeface="Times New Roman" panose="02020603050405020304" pitchFamily="18" charset="0"/>
              </a:defRPr>
            </a:lvl3pPr>
            <a:lvl4pPr marL="1600200" indent="-228600" eaLnBrk="0" hangingPunct="0">
              <a:defRPr sz="1600">
                <a:solidFill>
                  <a:srgbClr val="275AFF"/>
                </a:solidFill>
                <a:latin typeface="Arial" panose="020B0604020202020204" pitchFamily="34" charset="0"/>
                <a:cs typeface="Times New Roman" panose="02020603050405020304" pitchFamily="18" charset="0"/>
              </a:defRPr>
            </a:lvl4pPr>
            <a:lvl5pPr marL="2057400" indent="-228600" eaLnBrk="0" hangingPunct="0">
              <a:defRPr sz="1600">
                <a:solidFill>
                  <a:srgbClr val="275A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9pPr>
          </a:lstStyle>
          <a:p>
            <a:pPr>
              <a:spcBef>
                <a:spcPct val="50000"/>
              </a:spcBef>
              <a:spcAft>
                <a:spcPct val="0"/>
              </a:spcAft>
              <a:buClrTx/>
            </a:pPr>
            <a:r>
              <a:rPr lang="en-US" dirty="0">
                <a:solidFill>
                  <a:schemeClr val="bg1"/>
                </a:solidFill>
                <a:latin typeface="Times New Roman" panose="02020603050405020304" pitchFamily="18" charset="0"/>
              </a:rPr>
              <a:t>Lowest z-index, so this element is behind all the others</a:t>
            </a:r>
            <a:endParaRPr lang="en-US" b="1" dirty="0">
              <a:solidFill>
                <a:schemeClr val="bg1"/>
              </a:solidFill>
              <a:latin typeface="Courier New" panose="02070309020205020404" pitchFamily="49" charset="0"/>
            </a:endParaRPr>
          </a:p>
        </p:txBody>
      </p:sp>
      <p:sp>
        <p:nvSpPr>
          <p:cNvPr id="6" name="Line 7"/>
          <p:cNvSpPr>
            <a:spLocks noChangeShapeType="1"/>
          </p:cNvSpPr>
          <p:nvPr/>
        </p:nvSpPr>
        <p:spPr bwMode="auto">
          <a:xfrm flipH="1">
            <a:off x="2971800" y="2381249"/>
            <a:ext cx="1447800" cy="590549"/>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wrap="square">
            <a:spAutoFit/>
          </a:bodyPr>
          <a:lstStyle/>
          <a:p>
            <a:endParaRPr lang="en-US">
              <a:solidFill>
                <a:schemeClr val="bg1"/>
              </a:solidFill>
            </a:endParaRPr>
          </a:p>
        </p:txBody>
      </p:sp>
      <p:sp>
        <p:nvSpPr>
          <p:cNvPr id="7" name="Text Box 8"/>
          <p:cNvSpPr txBox="1">
            <a:spLocks noChangeArrowheads="1"/>
          </p:cNvSpPr>
          <p:nvPr/>
        </p:nvSpPr>
        <p:spPr bwMode="auto">
          <a:xfrm>
            <a:off x="4495800" y="2818607"/>
            <a:ext cx="3429000" cy="590550"/>
          </a:xfrm>
          <a:prstGeom prst="rect">
            <a:avLst/>
          </a:prstGeom>
          <a:solidFill>
            <a:srgbClr val="F0F7F7"/>
          </a:solidFill>
          <a:ln w="9525">
            <a:solidFill>
              <a:schemeClr val="tx1"/>
            </a:solidFill>
            <a:miter lim="800000"/>
            <a:headEnd/>
            <a:tailEnd/>
          </a:ln>
        </p:spPr>
        <p:txBody>
          <a:bodyPr>
            <a:spAutoFit/>
          </a:bodyPr>
          <a:lstStyle>
            <a:lvl1pPr eaLnBrk="0" hangingPunct="0">
              <a:defRPr sz="1600">
                <a:solidFill>
                  <a:srgbClr val="275AFF"/>
                </a:solidFill>
                <a:latin typeface="Arial" panose="020B0604020202020204" pitchFamily="34" charset="0"/>
                <a:cs typeface="Times New Roman" panose="02020603050405020304" pitchFamily="18" charset="0"/>
              </a:defRPr>
            </a:lvl1pPr>
            <a:lvl2pPr marL="742950" indent="-285750" eaLnBrk="0" hangingPunct="0">
              <a:defRPr sz="1600">
                <a:solidFill>
                  <a:srgbClr val="275AFF"/>
                </a:solidFill>
                <a:latin typeface="Arial" panose="020B0604020202020204" pitchFamily="34" charset="0"/>
                <a:cs typeface="Times New Roman" panose="02020603050405020304" pitchFamily="18" charset="0"/>
              </a:defRPr>
            </a:lvl2pPr>
            <a:lvl3pPr marL="1143000" indent="-228600" eaLnBrk="0" hangingPunct="0">
              <a:defRPr sz="1600">
                <a:solidFill>
                  <a:srgbClr val="275AFF"/>
                </a:solidFill>
                <a:latin typeface="Arial" panose="020B0604020202020204" pitchFamily="34" charset="0"/>
                <a:cs typeface="Times New Roman" panose="02020603050405020304" pitchFamily="18" charset="0"/>
              </a:defRPr>
            </a:lvl3pPr>
            <a:lvl4pPr marL="1600200" indent="-228600" eaLnBrk="0" hangingPunct="0">
              <a:defRPr sz="1600">
                <a:solidFill>
                  <a:srgbClr val="275AFF"/>
                </a:solidFill>
                <a:latin typeface="Arial" panose="020B0604020202020204" pitchFamily="34" charset="0"/>
                <a:cs typeface="Times New Roman" panose="02020603050405020304" pitchFamily="18" charset="0"/>
              </a:defRPr>
            </a:lvl4pPr>
            <a:lvl5pPr marL="2057400" indent="-228600" eaLnBrk="0" hangingPunct="0">
              <a:defRPr sz="1600">
                <a:solidFill>
                  <a:srgbClr val="275A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9pPr>
          </a:lstStyle>
          <a:p>
            <a:pPr>
              <a:spcBef>
                <a:spcPct val="50000"/>
              </a:spcBef>
              <a:spcAft>
                <a:spcPct val="0"/>
              </a:spcAft>
              <a:buClrTx/>
            </a:pPr>
            <a:r>
              <a:rPr lang="en-US" dirty="0">
                <a:solidFill>
                  <a:schemeClr val="bg1"/>
                </a:solidFill>
                <a:latin typeface="Times New Roman" panose="02020603050405020304" pitchFamily="18" charset="0"/>
              </a:rPr>
              <a:t>Set element’s position 25px from the top and 100 from the left</a:t>
            </a:r>
            <a:endParaRPr lang="en-US" b="1" dirty="0">
              <a:solidFill>
                <a:schemeClr val="bg1"/>
              </a:solidFill>
              <a:latin typeface="Courier New" panose="02070309020205020404" pitchFamily="49" charset="0"/>
            </a:endParaRPr>
          </a:p>
        </p:txBody>
      </p:sp>
      <p:sp>
        <p:nvSpPr>
          <p:cNvPr id="8" name="Line 9"/>
          <p:cNvSpPr>
            <a:spLocks noChangeShapeType="1"/>
          </p:cNvSpPr>
          <p:nvPr/>
        </p:nvSpPr>
        <p:spPr bwMode="auto">
          <a:xfrm flipH="1">
            <a:off x="2971800" y="3190081"/>
            <a:ext cx="1524000" cy="390525"/>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wrap="square">
            <a:spAutoFit/>
          </a:bodyPr>
          <a:lstStyle/>
          <a:p>
            <a:endParaRPr lang="en-US">
              <a:solidFill>
                <a:schemeClr val="bg1"/>
              </a:solidFill>
            </a:endParaRPr>
          </a:p>
        </p:txBody>
      </p:sp>
      <p:sp>
        <p:nvSpPr>
          <p:cNvPr id="9" name="Text Box 10"/>
          <p:cNvSpPr txBox="1">
            <a:spLocks noChangeArrowheads="1"/>
          </p:cNvSpPr>
          <p:nvPr/>
        </p:nvSpPr>
        <p:spPr bwMode="auto">
          <a:xfrm>
            <a:off x="4495800" y="3505200"/>
            <a:ext cx="3429000" cy="590550"/>
          </a:xfrm>
          <a:prstGeom prst="rect">
            <a:avLst/>
          </a:prstGeom>
          <a:solidFill>
            <a:srgbClr val="F0F7F7"/>
          </a:solidFill>
          <a:ln w="9525">
            <a:solidFill>
              <a:schemeClr val="tx1"/>
            </a:solidFill>
            <a:miter lim="800000"/>
            <a:headEnd/>
            <a:tailEnd/>
          </a:ln>
        </p:spPr>
        <p:txBody>
          <a:bodyPr>
            <a:spAutoFit/>
          </a:bodyPr>
          <a:lstStyle>
            <a:lvl1pPr eaLnBrk="0" hangingPunct="0">
              <a:defRPr sz="1600">
                <a:solidFill>
                  <a:srgbClr val="275AFF"/>
                </a:solidFill>
                <a:latin typeface="Arial" panose="020B0604020202020204" pitchFamily="34" charset="0"/>
                <a:cs typeface="Times New Roman" panose="02020603050405020304" pitchFamily="18" charset="0"/>
              </a:defRPr>
            </a:lvl1pPr>
            <a:lvl2pPr marL="742950" indent="-285750" eaLnBrk="0" hangingPunct="0">
              <a:defRPr sz="1600">
                <a:solidFill>
                  <a:srgbClr val="275AFF"/>
                </a:solidFill>
                <a:latin typeface="Arial" panose="020B0604020202020204" pitchFamily="34" charset="0"/>
                <a:cs typeface="Times New Roman" panose="02020603050405020304" pitchFamily="18" charset="0"/>
              </a:defRPr>
            </a:lvl2pPr>
            <a:lvl3pPr marL="1143000" indent="-228600" eaLnBrk="0" hangingPunct="0">
              <a:defRPr sz="1600">
                <a:solidFill>
                  <a:srgbClr val="275AFF"/>
                </a:solidFill>
                <a:latin typeface="Arial" panose="020B0604020202020204" pitchFamily="34" charset="0"/>
                <a:cs typeface="Times New Roman" panose="02020603050405020304" pitchFamily="18" charset="0"/>
              </a:defRPr>
            </a:lvl3pPr>
            <a:lvl4pPr marL="1600200" indent="-228600" eaLnBrk="0" hangingPunct="0">
              <a:defRPr sz="1600">
                <a:solidFill>
                  <a:srgbClr val="275AFF"/>
                </a:solidFill>
                <a:latin typeface="Arial" panose="020B0604020202020204" pitchFamily="34" charset="0"/>
                <a:cs typeface="Times New Roman" panose="02020603050405020304" pitchFamily="18" charset="0"/>
              </a:defRPr>
            </a:lvl4pPr>
            <a:lvl5pPr marL="2057400" indent="-228600" eaLnBrk="0" hangingPunct="0">
              <a:defRPr sz="1600">
                <a:solidFill>
                  <a:srgbClr val="275A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9pPr>
          </a:lstStyle>
          <a:p>
            <a:pPr>
              <a:spcBef>
                <a:spcPct val="50000"/>
              </a:spcBef>
              <a:spcAft>
                <a:spcPct val="0"/>
              </a:spcAft>
              <a:buClrTx/>
            </a:pPr>
            <a:r>
              <a:rPr lang="en-US">
                <a:solidFill>
                  <a:schemeClr val="bg1"/>
                </a:solidFill>
                <a:latin typeface="Times New Roman" panose="02020603050405020304" pitchFamily="18" charset="0"/>
              </a:rPr>
              <a:t>This element will appear on top of the first one, since it has a higher z-index</a:t>
            </a:r>
            <a:endParaRPr lang="en-US" b="1">
              <a:solidFill>
                <a:schemeClr val="bg1"/>
              </a:solidFill>
              <a:latin typeface="Courier New" panose="02070309020205020404" pitchFamily="49" charset="0"/>
            </a:endParaRPr>
          </a:p>
        </p:txBody>
      </p:sp>
      <p:sp>
        <p:nvSpPr>
          <p:cNvPr id="10" name="Line 11"/>
          <p:cNvSpPr>
            <a:spLocks noChangeShapeType="1"/>
          </p:cNvSpPr>
          <p:nvPr/>
        </p:nvSpPr>
        <p:spPr bwMode="auto">
          <a:xfrm flipH="1">
            <a:off x="3124200" y="3810000"/>
            <a:ext cx="1371600" cy="14208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wrap="square">
            <a:spAutoFit/>
          </a:bodyPr>
          <a:lstStyle/>
          <a:p>
            <a:endParaRPr lang="en-US">
              <a:solidFill>
                <a:schemeClr val="bg1"/>
              </a:solidFill>
            </a:endParaRPr>
          </a:p>
        </p:txBody>
      </p:sp>
      <p:sp>
        <p:nvSpPr>
          <p:cNvPr id="11" name="Text Box 12"/>
          <p:cNvSpPr txBox="1">
            <a:spLocks noChangeArrowheads="1"/>
          </p:cNvSpPr>
          <p:nvPr/>
        </p:nvSpPr>
        <p:spPr bwMode="auto">
          <a:xfrm>
            <a:off x="4419600" y="4267200"/>
            <a:ext cx="3429000" cy="590550"/>
          </a:xfrm>
          <a:prstGeom prst="rect">
            <a:avLst/>
          </a:prstGeom>
          <a:solidFill>
            <a:srgbClr val="F0F7F7"/>
          </a:solidFill>
          <a:ln w="9525">
            <a:solidFill>
              <a:schemeClr val="tx1"/>
            </a:solidFill>
            <a:miter lim="800000"/>
            <a:headEnd/>
            <a:tailEnd/>
          </a:ln>
        </p:spPr>
        <p:txBody>
          <a:bodyPr>
            <a:spAutoFit/>
          </a:bodyPr>
          <a:lstStyle>
            <a:lvl1pPr eaLnBrk="0" hangingPunct="0">
              <a:defRPr sz="1600">
                <a:solidFill>
                  <a:srgbClr val="275AFF"/>
                </a:solidFill>
                <a:latin typeface="Arial" panose="020B0604020202020204" pitchFamily="34" charset="0"/>
                <a:cs typeface="Times New Roman" panose="02020603050405020304" pitchFamily="18" charset="0"/>
              </a:defRPr>
            </a:lvl1pPr>
            <a:lvl2pPr marL="742950" indent="-285750" eaLnBrk="0" hangingPunct="0">
              <a:defRPr sz="1600">
                <a:solidFill>
                  <a:srgbClr val="275AFF"/>
                </a:solidFill>
                <a:latin typeface="Arial" panose="020B0604020202020204" pitchFamily="34" charset="0"/>
                <a:cs typeface="Times New Roman" panose="02020603050405020304" pitchFamily="18" charset="0"/>
              </a:defRPr>
            </a:lvl2pPr>
            <a:lvl3pPr marL="1143000" indent="-228600" eaLnBrk="0" hangingPunct="0">
              <a:defRPr sz="1600">
                <a:solidFill>
                  <a:srgbClr val="275AFF"/>
                </a:solidFill>
                <a:latin typeface="Arial" panose="020B0604020202020204" pitchFamily="34" charset="0"/>
                <a:cs typeface="Times New Roman" panose="02020603050405020304" pitchFamily="18" charset="0"/>
              </a:defRPr>
            </a:lvl3pPr>
            <a:lvl4pPr marL="1600200" indent="-228600" eaLnBrk="0" hangingPunct="0">
              <a:defRPr sz="1600">
                <a:solidFill>
                  <a:srgbClr val="275AFF"/>
                </a:solidFill>
                <a:latin typeface="Arial" panose="020B0604020202020204" pitchFamily="34" charset="0"/>
                <a:cs typeface="Times New Roman" panose="02020603050405020304" pitchFamily="18" charset="0"/>
              </a:defRPr>
            </a:lvl4pPr>
            <a:lvl5pPr marL="2057400" indent="-228600" eaLnBrk="0" hangingPunct="0">
              <a:defRPr sz="1600">
                <a:solidFill>
                  <a:srgbClr val="275A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9pPr>
          </a:lstStyle>
          <a:p>
            <a:pPr>
              <a:spcBef>
                <a:spcPct val="50000"/>
              </a:spcBef>
              <a:spcAft>
                <a:spcPct val="0"/>
              </a:spcAft>
              <a:buClrTx/>
            </a:pPr>
            <a:r>
              <a:rPr lang="en-US">
                <a:solidFill>
                  <a:schemeClr val="bg1"/>
                </a:solidFill>
                <a:latin typeface="Times New Roman" panose="02020603050405020304" pitchFamily="18" charset="0"/>
              </a:rPr>
              <a:t>This element will appear on top of all others, since it has the highest z-index</a:t>
            </a:r>
            <a:endParaRPr lang="en-US" b="1">
              <a:solidFill>
                <a:schemeClr val="bg1"/>
              </a:solidFill>
              <a:latin typeface="Courier New" panose="02070309020205020404" pitchFamily="49" charset="0"/>
            </a:endParaRPr>
          </a:p>
        </p:txBody>
      </p:sp>
      <p:sp>
        <p:nvSpPr>
          <p:cNvPr id="12" name="Line 13"/>
          <p:cNvSpPr>
            <a:spLocks noChangeShapeType="1"/>
          </p:cNvSpPr>
          <p:nvPr/>
        </p:nvSpPr>
        <p:spPr bwMode="auto">
          <a:xfrm flipH="1">
            <a:off x="2971800" y="4572000"/>
            <a:ext cx="1447800" cy="28575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wrap="square">
            <a:spAutoFit/>
          </a:bodyPr>
          <a:lstStyle/>
          <a:p>
            <a:endParaRPr lang="en-US">
              <a:solidFill>
                <a:schemeClr val="bg1"/>
              </a:solidFill>
            </a:endParaRPr>
          </a:p>
        </p:txBody>
      </p:sp>
    </p:spTree>
    <p:extLst>
      <p:ext uri="{BB962C8B-B14F-4D97-AF65-F5344CB8AC3E}">
        <p14:creationId xmlns:p14="http://schemas.microsoft.com/office/powerpoint/2010/main" val="21827531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0" y="0"/>
          <a:ext cx="7437438" cy="2092325"/>
        </p:xfrm>
        <a:graphic>
          <a:graphicData uri="http://schemas.openxmlformats.org/presentationml/2006/ole">
            <mc:AlternateContent xmlns:mc="http://schemas.openxmlformats.org/markup-compatibility/2006">
              <mc:Choice xmlns:v="urn:schemas-microsoft-com:vml" Requires="v">
                <p:oleObj spid="_x0000_s45065" name="Document" r:id="rId3" imgW="7460024" imgH="2098644" progId="Word.Document.8">
                  <p:embed/>
                </p:oleObj>
              </mc:Choice>
              <mc:Fallback>
                <p:oleObj name="Document" r:id="rId3" imgW="7460024" imgH="2098644"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437438" cy="2092325"/>
                      </a:xfrm>
                      <a:prstGeom prst="rect">
                        <a:avLst/>
                      </a:prstGeom>
                    </p:spPr>
                  </p:pic>
                </p:oleObj>
              </mc:Fallback>
            </mc:AlternateContent>
          </a:graphicData>
        </a:graphic>
      </p:graphicFrame>
      <p:pic>
        <p:nvPicPr>
          <p:cNvPr id="3" name="Picture 4" descr="position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875088"/>
            <a:ext cx="4616450" cy="290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bgim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9813" y="1295400"/>
            <a:ext cx="2541587"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gim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13716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71961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244600" y="330200"/>
            <a:ext cx="8229600" cy="774700"/>
          </a:xfrm>
          <a:prstGeom prst="rect">
            <a:avLst/>
          </a:prstGeom>
          <a:noFill/>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latin typeface="+mn-lt"/>
                <a:ea typeface="+mn-ea"/>
                <a:cs typeface="+mn-cs"/>
              </a:rPr>
              <a:t>Positioning Elements </a:t>
            </a:r>
            <a:r>
              <a:rPr lang="en-US" b="1" dirty="0" smtClean="0">
                <a:latin typeface="+mn-lt"/>
                <a:ea typeface="+mn-ea"/>
                <a:cs typeface="+mn-cs"/>
              </a:rPr>
              <a:t>Cont.</a:t>
            </a:r>
            <a:endParaRPr lang="en-US" b="1" dirty="0">
              <a:latin typeface="+mn-lt"/>
              <a:ea typeface="+mn-ea"/>
              <a:cs typeface="+mn-cs"/>
            </a:endParaRPr>
          </a:p>
        </p:txBody>
      </p:sp>
      <p:sp>
        <p:nvSpPr>
          <p:cNvPr id="3" name="Rectangle 3"/>
          <p:cNvSpPr txBox="1">
            <a:spLocks noChangeArrowheads="1"/>
          </p:cNvSpPr>
          <p:nvPr/>
        </p:nvSpPr>
        <p:spPr>
          <a:xfrm>
            <a:off x="1244600" y="1506538"/>
            <a:ext cx="8001000" cy="1820862"/>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2400" b="1" dirty="0"/>
              <a:t>Relative positioning keeps elements in the general flow on the page and offsets them by the specified top, left, right or bottom value</a:t>
            </a:r>
          </a:p>
        </p:txBody>
      </p:sp>
    </p:spTree>
    <p:extLst>
      <p:ext uri="{BB962C8B-B14F-4D97-AF65-F5344CB8AC3E}">
        <p14:creationId xmlns:p14="http://schemas.microsoft.com/office/powerpoint/2010/main" val="3107089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7"/>
          <p:cNvGraphicFramePr>
            <a:graphicFrameLocks noChangeAspect="1"/>
          </p:cNvGraphicFramePr>
          <p:nvPr>
            <p:extLst>
              <p:ext uri="{D42A27DB-BD31-4B8C-83A1-F6EECF244321}">
                <p14:modId xmlns:p14="http://schemas.microsoft.com/office/powerpoint/2010/main" val="1950874843"/>
              </p:ext>
            </p:extLst>
          </p:nvPr>
        </p:nvGraphicFramePr>
        <p:xfrm>
          <a:off x="0" y="14288"/>
          <a:ext cx="8216900" cy="7171559"/>
        </p:xfrm>
        <a:graphic>
          <a:graphicData uri="http://schemas.openxmlformats.org/presentationml/2006/ole">
            <mc:AlternateContent xmlns:mc="http://schemas.openxmlformats.org/markup-compatibility/2006">
              <mc:Choice xmlns:v="urn:schemas-microsoft-com:vml" Requires="v">
                <p:oleObj spid="_x0000_s46089" name="Document" r:id="rId3" imgW="7498625" imgH="6545349" progId="Word.Document.8">
                  <p:embed/>
                </p:oleObj>
              </mc:Choice>
              <mc:Fallback>
                <p:oleObj name="Document" r:id="rId3" imgW="7498625" imgH="6545349"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288"/>
                        <a:ext cx="8216900" cy="7171559"/>
                      </a:xfrm>
                      <a:prstGeom prst="rect">
                        <a:avLst/>
                      </a:prstGeom>
                    </p:spPr>
                  </p:pic>
                </p:oleObj>
              </mc:Fallback>
            </mc:AlternateContent>
          </a:graphicData>
        </a:graphic>
      </p:graphicFrame>
      <p:sp>
        <p:nvSpPr>
          <p:cNvPr id="3" name="Text Box 8"/>
          <p:cNvSpPr txBox="1">
            <a:spLocks noChangeArrowheads="1"/>
          </p:cNvSpPr>
          <p:nvPr/>
        </p:nvSpPr>
        <p:spPr bwMode="auto">
          <a:xfrm>
            <a:off x="5422900" y="3759200"/>
            <a:ext cx="3429000" cy="346075"/>
          </a:xfrm>
          <a:prstGeom prst="rect">
            <a:avLst/>
          </a:prstGeom>
          <a:solidFill>
            <a:srgbClr val="F0F7F7"/>
          </a:solidFill>
          <a:ln w="9525">
            <a:solidFill>
              <a:schemeClr val="tx1"/>
            </a:solidFill>
            <a:miter lim="800000"/>
            <a:headEnd/>
            <a:tailEnd/>
          </a:ln>
        </p:spPr>
        <p:txBody>
          <a:bodyPr>
            <a:spAutoFit/>
          </a:bodyPr>
          <a:lstStyle>
            <a:lvl1pPr eaLnBrk="0" hangingPunct="0">
              <a:defRPr sz="1600">
                <a:solidFill>
                  <a:srgbClr val="275AFF"/>
                </a:solidFill>
                <a:latin typeface="Arial" panose="020B0604020202020204" pitchFamily="34" charset="0"/>
                <a:cs typeface="Times New Roman" panose="02020603050405020304" pitchFamily="18" charset="0"/>
              </a:defRPr>
            </a:lvl1pPr>
            <a:lvl2pPr marL="742950" indent="-285750" eaLnBrk="0" hangingPunct="0">
              <a:defRPr sz="1600">
                <a:solidFill>
                  <a:srgbClr val="275AFF"/>
                </a:solidFill>
                <a:latin typeface="Arial" panose="020B0604020202020204" pitchFamily="34" charset="0"/>
                <a:cs typeface="Times New Roman" panose="02020603050405020304" pitchFamily="18" charset="0"/>
              </a:defRPr>
            </a:lvl2pPr>
            <a:lvl3pPr marL="1143000" indent="-228600" eaLnBrk="0" hangingPunct="0">
              <a:defRPr sz="1600">
                <a:solidFill>
                  <a:srgbClr val="275AFF"/>
                </a:solidFill>
                <a:latin typeface="Arial" panose="020B0604020202020204" pitchFamily="34" charset="0"/>
                <a:cs typeface="Times New Roman" panose="02020603050405020304" pitchFamily="18" charset="0"/>
              </a:defRPr>
            </a:lvl3pPr>
            <a:lvl4pPr marL="1600200" indent="-228600" eaLnBrk="0" hangingPunct="0">
              <a:defRPr sz="1600">
                <a:solidFill>
                  <a:srgbClr val="275AFF"/>
                </a:solidFill>
                <a:latin typeface="Arial" panose="020B0604020202020204" pitchFamily="34" charset="0"/>
                <a:cs typeface="Times New Roman" panose="02020603050405020304" pitchFamily="18" charset="0"/>
              </a:defRPr>
            </a:lvl4pPr>
            <a:lvl5pPr marL="2057400" indent="-228600" eaLnBrk="0" hangingPunct="0">
              <a:defRPr sz="1600">
                <a:solidFill>
                  <a:srgbClr val="275A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9pPr>
          </a:lstStyle>
          <a:p>
            <a:pPr>
              <a:spcBef>
                <a:spcPct val="50000"/>
              </a:spcBef>
              <a:spcAft>
                <a:spcPct val="0"/>
              </a:spcAft>
              <a:buClrTx/>
            </a:pPr>
            <a:r>
              <a:rPr lang="en-US" dirty="0">
                <a:solidFill>
                  <a:schemeClr val="bg1"/>
                </a:solidFill>
                <a:latin typeface="Times New Roman" panose="02020603050405020304" pitchFamily="18" charset="0"/>
              </a:rPr>
              <a:t>Positions element 5 ex upwards </a:t>
            </a:r>
            <a:endParaRPr lang="en-US" b="1" dirty="0">
              <a:solidFill>
                <a:schemeClr val="bg1"/>
              </a:solidFill>
              <a:latin typeface="Courier New" panose="02070309020205020404" pitchFamily="49" charset="0"/>
            </a:endParaRPr>
          </a:p>
        </p:txBody>
      </p:sp>
      <p:sp>
        <p:nvSpPr>
          <p:cNvPr id="4" name="Line 9"/>
          <p:cNvSpPr>
            <a:spLocks noChangeShapeType="1"/>
          </p:cNvSpPr>
          <p:nvPr/>
        </p:nvSpPr>
        <p:spPr bwMode="auto">
          <a:xfrm flipH="1" flipV="1">
            <a:off x="4292600" y="3759200"/>
            <a:ext cx="1054100" cy="15240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wrap="square">
            <a:spAutoFit/>
          </a:bodyPr>
          <a:lstStyle/>
          <a:p>
            <a:endParaRPr lang="en-US">
              <a:solidFill>
                <a:schemeClr val="bg1"/>
              </a:solidFill>
            </a:endParaRPr>
          </a:p>
        </p:txBody>
      </p:sp>
      <p:sp>
        <p:nvSpPr>
          <p:cNvPr id="5" name="Text Box 10"/>
          <p:cNvSpPr txBox="1">
            <a:spLocks noChangeArrowheads="1"/>
          </p:cNvSpPr>
          <p:nvPr/>
        </p:nvSpPr>
        <p:spPr bwMode="auto">
          <a:xfrm>
            <a:off x="5422900" y="4140200"/>
            <a:ext cx="3429000" cy="346075"/>
          </a:xfrm>
          <a:prstGeom prst="rect">
            <a:avLst/>
          </a:prstGeom>
          <a:solidFill>
            <a:srgbClr val="F0F7F7"/>
          </a:solidFill>
          <a:ln w="9525">
            <a:solidFill>
              <a:schemeClr val="tx1"/>
            </a:solidFill>
            <a:miter lim="800000"/>
            <a:headEnd/>
            <a:tailEnd/>
          </a:ln>
        </p:spPr>
        <p:txBody>
          <a:bodyPr>
            <a:spAutoFit/>
          </a:bodyPr>
          <a:lstStyle>
            <a:lvl1pPr eaLnBrk="0" hangingPunct="0">
              <a:defRPr sz="1600">
                <a:solidFill>
                  <a:srgbClr val="275AFF"/>
                </a:solidFill>
                <a:latin typeface="Arial" panose="020B0604020202020204" pitchFamily="34" charset="0"/>
                <a:cs typeface="Times New Roman" panose="02020603050405020304" pitchFamily="18" charset="0"/>
              </a:defRPr>
            </a:lvl1pPr>
            <a:lvl2pPr marL="742950" indent="-285750" eaLnBrk="0" hangingPunct="0">
              <a:defRPr sz="1600">
                <a:solidFill>
                  <a:srgbClr val="275AFF"/>
                </a:solidFill>
                <a:latin typeface="Arial" panose="020B0604020202020204" pitchFamily="34" charset="0"/>
                <a:cs typeface="Times New Roman" panose="02020603050405020304" pitchFamily="18" charset="0"/>
              </a:defRPr>
            </a:lvl2pPr>
            <a:lvl3pPr marL="1143000" indent="-228600" eaLnBrk="0" hangingPunct="0">
              <a:defRPr sz="1600">
                <a:solidFill>
                  <a:srgbClr val="275AFF"/>
                </a:solidFill>
                <a:latin typeface="Arial" panose="020B0604020202020204" pitchFamily="34" charset="0"/>
                <a:cs typeface="Times New Roman" panose="02020603050405020304" pitchFamily="18" charset="0"/>
              </a:defRPr>
            </a:lvl3pPr>
            <a:lvl4pPr marL="1600200" indent="-228600" eaLnBrk="0" hangingPunct="0">
              <a:defRPr sz="1600">
                <a:solidFill>
                  <a:srgbClr val="275AFF"/>
                </a:solidFill>
                <a:latin typeface="Arial" panose="020B0604020202020204" pitchFamily="34" charset="0"/>
                <a:cs typeface="Times New Roman" panose="02020603050405020304" pitchFamily="18" charset="0"/>
              </a:defRPr>
            </a:lvl4pPr>
            <a:lvl5pPr marL="2057400" indent="-228600" eaLnBrk="0" hangingPunct="0">
              <a:defRPr sz="1600">
                <a:solidFill>
                  <a:srgbClr val="275A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9pPr>
          </a:lstStyle>
          <a:p>
            <a:pPr>
              <a:spcBef>
                <a:spcPct val="50000"/>
              </a:spcBef>
              <a:spcAft>
                <a:spcPct val="0"/>
              </a:spcAft>
              <a:buClrTx/>
            </a:pPr>
            <a:r>
              <a:rPr lang="en-US">
                <a:solidFill>
                  <a:schemeClr val="bg1"/>
                </a:solidFill>
                <a:latin typeface="Times New Roman" panose="02020603050405020304" pitchFamily="18" charset="0"/>
              </a:rPr>
              <a:t>Positions element 1 ex downwards </a:t>
            </a:r>
            <a:endParaRPr lang="en-US" b="1">
              <a:solidFill>
                <a:schemeClr val="bg1"/>
              </a:solidFill>
              <a:latin typeface="Courier New" panose="02070309020205020404" pitchFamily="49" charset="0"/>
            </a:endParaRPr>
          </a:p>
        </p:txBody>
      </p:sp>
      <p:sp>
        <p:nvSpPr>
          <p:cNvPr id="6" name="Line 11"/>
          <p:cNvSpPr>
            <a:spLocks noChangeShapeType="1"/>
          </p:cNvSpPr>
          <p:nvPr/>
        </p:nvSpPr>
        <p:spPr bwMode="auto">
          <a:xfrm flipH="1" flipV="1">
            <a:off x="4292600" y="4216400"/>
            <a:ext cx="1130300" cy="7620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wrap="square">
            <a:spAutoFit/>
          </a:bodyPr>
          <a:lstStyle/>
          <a:p>
            <a:endParaRPr lang="en-US">
              <a:solidFill>
                <a:schemeClr val="bg1"/>
              </a:solidFill>
            </a:endParaRPr>
          </a:p>
        </p:txBody>
      </p:sp>
      <p:sp>
        <p:nvSpPr>
          <p:cNvPr id="7" name="Text Box 12"/>
          <p:cNvSpPr txBox="1">
            <a:spLocks noChangeArrowheads="1"/>
          </p:cNvSpPr>
          <p:nvPr/>
        </p:nvSpPr>
        <p:spPr bwMode="auto">
          <a:xfrm>
            <a:off x="5422900" y="4597400"/>
            <a:ext cx="3429000" cy="346075"/>
          </a:xfrm>
          <a:prstGeom prst="rect">
            <a:avLst/>
          </a:prstGeom>
          <a:solidFill>
            <a:srgbClr val="F0F7F7"/>
          </a:solidFill>
          <a:ln w="9525">
            <a:solidFill>
              <a:schemeClr val="tx1"/>
            </a:solidFill>
            <a:miter lim="800000"/>
            <a:headEnd/>
            <a:tailEnd/>
          </a:ln>
        </p:spPr>
        <p:txBody>
          <a:bodyPr>
            <a:spAutoFit/>
          </a:bodyPr>
          <a:lstStyle>
            <a:lvl1pPr eaLnBrk="0" hangingPunct="0">
              <a:defRPr sz="1600">
                <a:solidFill>
                  <a:srgbClr val="275AFF"/>
                </a:solidFill>
                <a:latin typeface="Arial" panose="020B0604020202020204" pitchFamily="34" charset="0"/>
                <a:cs typeface="Times New Roman" panose="02020603050405020304" pitchFamily="18" charset="0"/>
              </a:defRPr>
            </a:lvl1pPr>
            <a:lvl2pPr marL="742950" indent="-285750" eaLnBrk="0" hangingPunct="0">
              <a:defRPr sz="1600">
                <a:solidFill>
                  <a:srgbClr val="275AFF"/>
                </a:solidFill>
                <a:latin typeface="Arial" panose="020B0604020202020204" pitchFamily="34" charset="0"/>
                <a:cs typeface="Times New Roman" panose="02020603050405020304" pitchFamily="18" charset="0"/>
              </a:defRPr>
            </a:lvl2pPr>
            <a:lvl3pPr marL="1143000" indent="-228600" eaLnBrk="0" hangingPunct="0">
              <a:defRPr sz="1600">
                <a:solidFill>
                  <a:srgbClr val="275AFF"/>
                </a:solidFill>
                <a:latin typeface="Arial" panose="020B0604020202020204" pitchFamily="34" charset="0"/>
                <a:cs typeface="Times New Roman" panose="02020603050405020304" pitchFamily="18" charset="0"/>
              </a:defRPr>
            </a:lvl3pPr>
            <a:lvl4pPr marL="1600200" indent="-228600" eaLnBrk="0" hangingPunct="0">
              <a:defRPr sz="1600">
                <a:solidFill>
                  <a:srgbClr val="275AFF"/>
                </a:solidFill>
                <a:latin typeface="Arial" panose="020B0604020202020204" pitchFamily="34" charset="0"/>
                <a:cs typeface="Times New Roman" panose="02020603050405020304" pitchFamily="18" charset="0"/>
              </a:defRPr>
            </a:lvl4pPr>
            <a:lvl5pPr marL="2057400" indent="-228600" eaLnBrk="0" hangingPunct="0">
              <a:defRPr sz="1600">
                <a:solidFill>
                  <a:srgbClr val="275A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9pPr>
          </a:lstStyle>
          <a:p>
            <a:pPr>
              <a:spcBef>
                <a:spcPct val="50000"/>
              </a:spcBef>
              <a:spcAft>
                <a:spcPct val="0"/>
              </a:spcAft>
              <a:buClrTx/>
            </a:pPr>
            <a:r>
              <a:rPr lang="en-US">
                <a:solidFill>
                  <a:schemeClr val="bg1"/>
                </a:solidFill>
                <a:latin typeface="Times New Roman" panose="02020603050405020304" pitchFamily="18" charset="0"/>
              </a:rPr>
              <a:t>Positions element 1 ex to the left </a:t>
            </a:r>
            <a:endParaRPr lang="en-US" b="1">
              <a:solidFill>
                <a:schemeClr val="bg1"/>
              </a:solidFill>
              <a:latin typeface="Courier New" panose="02070309020205020404" pitchFamily="49" charset="0"/>
            </a:endParaRPr>
          </a:p>
        </p:txBody>
      </p:sp>
      <p:sp>
        <p:nvSpPr>
          <p:cNvPr id="8" name="Line 13"/>
          <p:cNvSpPr>
            <a:spLocks noChangeShapeType="1"/>
          </p:cNvSpPr>
          <p:nvPr/>
        </p:nvSpPr>
        <p:spPr bwMode="auto">
          <a:xfrm flipH="1" flipV="1">
            <a:off x="4292600" y="4749799"/>
            <a:ext cx="1130300" cy="1"/>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wrap="square">
            <a:spAutoFit/>
          </a:bodyPr>
          <a:lstStyle/>
          <a:p>
            <a:endParaRPr lang="en-US">
              <a:solidFill>
                <a:schemeClr val="bg1"/>
              </a:solidFill>
            </a:endParaRPr>
          </a:p>
        </p:txBody>
      </p:sp>
      <p:sp>
        <p:nvSpPr>
          <p:cNvPr id="9" name="Text Box 14"/>
          <p:cNvSpPr txBox="1">
            <a:spLocks noChangeArrowheads="1"/>
          </p:cNvSpPr>
          <p:nvPr/>
        </p:nvSpPr>
        <p:spPr bwMode="auto">
          <a:xfrm>
            <a:off x="5422900" y="5054600"/>
            <a:ext cx="3429000" cy="346075"/>
          </a:xfrm>
          <a:prstGeom prst="rect">
            <a:avLst/>
          </a:prstGeom>
          <a:solidFill>
            <a:srgbClr val="F0F7F7"/>
          </a:solidFill>
          <a:ln w="9525">
            <a:solidFill>
              <a:schemeClr val="tx1"/>
            </a:solidFill>
            <a:miter lim="800000"/>
            <a:headEnd/>
            <a:tailEnd/>
          </a:ln>
        </p:spPr>
        <p:txBody>
          <a:bodyPr>
            <a:spAutoFit/>
          </a:bodyPr>
          <a:lstStyle>
            <a:lvl1pPr eaLnBrk="0" hangingPunct="0">
              <a:defRPr sz="1600">
                <a:solidFill>
                  <a:srgbClr val="275AFF"/>
                </a:solidFill>
                <a:latin typeface="Arial" panose="020B0604020202020204" pitchFamily="34" charset="0"/>
                <a:cs typeface="Times New Roman" panose="02020603050405020304" pitchFamily="18" charset="0"/>
              </a:defRPr>
            </a:lvl1pPr>
            <a:lvl2pPr marL="742950" indent="-285750" eaLnBrk="0" hangingPunct="0">
              <a:defRPr sz="1600">
                <a:solidFill>
                  <a:srgbClr val="275AFF"/>
                </a:solidFill>
                <a:latin typeface="Arial" panose="020B0604020202020204" pitchFamily="34" charset="0"/>
                <a:cs typeface="Times New Roman" panose="02020603050405020304" pitchFamily="18" charset="0"/>
              </a:defRPr>
            </a:lvl2pPr>
            <a:lvl3pPr marL="1143000" indent="-228600" eaLnBrk="0" hangingPunct="0">
              <a:defRPr sz="1600">
                <a:solidFill>
                  <a:srgbClr val="275AFF"/>
                </a:solidFill>
                <a:latin typeface="Arial" panose="020B0604020202020204" pitchFamily="34" charset="0"/>
                <a:cs typeface="Times New Roman" panose="02020603050405020304" pitchFamily="18" charset="0"/>
              </a:defRPr>
            </a:lvl3pPr>
            <a:lvl4pPr marL="1600200" indent="-228600" eaLnBrk="0" hangingPunct="0">
              <a:defRPr sz="1600">
                <a:solidFill>
                  <a:srgbClr val="275AFF"/>
                </a:solidFill>
                <a:latin typeface="Arial" panose="020B0604020202020204" pitchFamily="34" charset="0"/>
                <a:cs typeface="Times New Roman" panose="02020603050405020304" pitchFamily="18" charset="0"/>
              </a:defRPr>
            </a:lvl4pPr>
            <a:lvl5pPr marL="2057400" indent="-228600" eaLnBrk="0" hangingPunct="0">
              <a:defRPr sz="1600">
                <a:solidFill>
                  <a:srgbClr val="275A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9pPr>
          </a:lstStyle>
          <a:p>
            <a:pPr>
              <a:spcBef>
                <a:spcPct val="50000"/>
              </a:spcBef>
              <a:spcAft>
                <a:spcPct val="0"/>
              </a:spcAft>
              <a:buClrTx/>
            </a:pPr>
            <a:r>
              <a:rPr lang="en-US">
                <a:solidFill>
                  <a:schemeClr val="bg1"/>
                </a:solidFill>
                <a:latin typeface="Times New Roman" panose="02020603050405020304" pitchFamily="18" charset="0"/>
              </a:rPr>
              <a:t>Positions element 1 ex to the right </a:t>
            </a:r>
            <a:endParaRPr lang="en-US" b="1">
              <a:solidFill>
                <a:schemeClr val="bg1"/>
              </a:solidFill>
              <a:latin typeface="Courier New" panose="02070309020205020404" pitchFamily="49" charset="0"/>
            </a:endParaRPr>
          </a:p>
        </p:txBody>
      </p:sp>
      <p:sp>
        <p:nvSpPr>
          <p:cNvPr id="10" name="Line 15"/>
          <p:cNvSpPr>
            <a:spLocks noChangeShapeType="1"/>
          </p:cNvSpPr>
          <p:nvPr/>
        </p:nvSpPr>
        <p:spPr bwMode="auto">
          <a:xfrm flipH="1" flipV="1">
            <a:off x="4292600" y="5206999"/>
            <a:ext cx="1130300" cy="1"/>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wrap="square">
            <a:spAutoFit/>
          </a:bodyPr>
          <a:lstStyle/>
          <a:p>
            <a:endParaRPr lang="en-US">
              <a:solidFill>
                <a:schemeClr val="bg1"/>
              </a:solidFill>
            </a:endParaRPr>
          </a:p>
        </p:txBody>
      </p:sp>
      <p:sp>
        <p:nvSpPr>
          <p:cNvPr id="11" name="Text Box 16"/>
          <p:cNvSpPr txBox="1">
            <a:spLocks noChangeArrowheads="1"/>
          </p:cNvSpPr>
          <p:nvPr/>
        </p:nvSpPr>
        <p:spPr bwMode="auto">
          <a:xfrm>
            <a:off x="6108700" y="5892800"/>
            <a:ext cx="2667000" cy="590550"/>
          </a:xfrm>
          <a:prstGeom prst="rect">
            <a:avLst/>
          </a:prstGeom>
          <a:solidFill>
            <a:srgbClr val="F0F7F7"/>
          </a:solidFill>
          <a:ln w="9525">
            <a:solidFill>
              <a:schemeClr val="tx1"/>
            </a:solidFill>
            <a:miter lim="800000"/>
            <a:headEnd/>
            <a:tailEnd/>
          </a:ln>
        </p:spPr>
        <p:txBody>
          <a:bodyPr>
            <a:spAutoFit/>
          </a:bodyPr>
          <a:lstStyle>
            <a:lvl1pPr eaLnBrk="0" hangingPunct="0">
              <a:defRPr sz="1600">
                <a:solidFill>
                  <a:srgbClr val="275AFF"/>
                </a:solidFill>
                <a:latin typeface="Arial" panose="020B0604020202020204" pitchFamily="34" charset="0"/>
                <a:cs typeface="Times New Roman" panose="02020603050405020304" pitchFamily="18" charset="0"/>
              </a:defRPr>
            </a:lvl1pPr>
            <a:lvl2pPr marL="742950" indent="-285750" eaLnBrk="0" hangingPunct="0">
              <a:defRPr sz="1600">
                <a:solidFill>
                  <a:srgbClr val="275AFF"/>
                </a:solidFill>
                <a:latin typeface="Arial" panose="020B0604020202020204" pitchFamily="34" charset="0"/>
                <a:cs typeface="Times New Roman" panose="02020603050405020304" pitchFamily="18" charset="0"/>
              </a:defRPr>
            </a:lvl2pPr>
            <a:lvl3pPr marL="1143000" indent="-228600" eaLnBrk="0" hangingPunct="0">
              <a:defRPr sz="1600">
                <a:solidFill>
                  <a:srgbClr val="275AFF"/>
                </a:solidFill>
                <a:latin typeface="Arial" panose="020B0604020202020204" pitchFamily="34" charset="0"/>
                <a:cs typeface="Times New Roman" panose="02020603050405020304" pitchFamily="18" charset="0"/>
              </a:defRPr>
            </a:lvl3pPr>
            <a:lvl4pPr marL="1600200" indent="-228600" eaLnBrk="0" hangingPunct="0">
              <a:defRPr sz="1600">
                <a:solidFill>
                  <a:srgbClr val="275AFF"/>
                </a:solidFill>
                <a:latin typeface="Arial" panose="020B0604020202020204" pitchFamily="34" charset="0"/>
                <a:cs typeface="Times New Roman" panose="02020603050405020304" pitchFamily="18" charset="0"/>
              </a:defRPr>
            </a:lvl4pPr>
            <a:lvl5pPr marL="2057400" indent="-228600" eaLnBrk="0" hangingPunct="0">
              <a:defRPr sz="1600">
                <a:solidFill>
                  <a:srgbClr val="275A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9pPr>
          </a:lstStyle>
          <a:p>
            <a:pPr>
              <a:spcBef>
                <a:spcPct val="50000"/>
              </a:spcBef>
              <a:spcAft>
                <a:spcPct val="0"/>
              </a:spcAft>
              <a:buClrTx/>
            </a:pPr>
            <a:r>
              <a:rPr lang="en-US">
                <a:solidFill>
                  <a:schemeClr val="bg1"/>
                </a:solidFill>
                <a:latin typeface="Times New Roman" panose="02020603050405020304" pitchFamily="18" charset="0"/>
              </a:rPr>
              <a:t>Apply the </a:t>
            </a:r>
            <a:r>
              <a:rPr lang="en-US">
                <a:solidFill>
                  <a:schemeClr val="bg1"/>
                </a:solidFill>
                <a:latin typeface="Courier New" panose="02070309020205020404" pitchFamily="49" charset="0"/>
              </a:rPr>
              <a:t>super</a:t>
            </a:r>
            <a:r>
              <a:rPr lang="en-US">
                <a:solidFill>
                  <a:schemeClr val="bg1"/>
                </a:solidFill>
                <a:latin typeface="Times New Roman" panose="02020603050405020304" pitchFamily="18" charset="0"/>
              </a:rPr>
              <a:t> class to this </a:t>
            </a:r>
            <a:r>
              <a:rPr lang="en-US">
                <a:solidFill>
                  <a:schemeClr val="bg1"/>
                </a:solidFill>
                <a:latin typeface="Courier New" panose="02070309020205020404" pitchFamily="49" charset="0"/>
              </a:rPr>
              <a:t>span</a:t>
            </a:r>
            <a:r>
              <a:rPr lang="en-US">
                <a:solidFill>
                  <a:schemeClr val="bg1"/>
                </a:solidFill>
                <a:latin typeface="Times New Roman" panose="02020603050405020304" pitchFamily="18" charset="0"/>
              </a:rPr>
              <a:t> element </a:t>
            </a:r>
            <a:endParaRPr lang="en-US" b="1">
              <a:solidFill>
                <a:schemeClr val="bg1"/>
              </a:solidFill>
              <a:latin typeface="Courier New" panose="02070309020205020404" pitchFamily="49" charset="0"/>
            </a:endParaRPr>
          </a:p>
        </p:txBody>
      </p:sp>
      <p:sp>
        <p:nvSpPr>
          <p:cNvPr id="12" name="Line 17"/>
          <p:cNvSpPr>
            <a:spLocks noChangeShapeType="1"/>
          </p:cNvSpPr>
          <p:nvPr/>
        </p:nvSpPr>
        <p:spPr bwMode="auto">
          <a:xfrm flipH="1">
            <a:off x="2781300" y="6045200"/>
            <a:ext cx="3327400" cy="43815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wrap="square">
            <a:spAutoFit/>
          </a:bodyPr>
          <a:lstStyle/>
          <a:p>
            <a:endParaRPr lang="en-US">
              <a:solidFill>
                <a:schemeClr val="bg1"/>
              </a:solidFill>
            </a:endParaRPr>
          </a:p>
        </p:txBody>
      </p:sp>
    </p:spTree>
    <p:extLst>
      <p:ext uri="{BB962C8B-B14F-4D97-AF65-F5344CB8AC3E}">
        <p14:creationId xmlns:p14="http://schemas.microsoft.com/office/powerpoint/2010/main" val="19559150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ChangeAspect="1"/>
          </p:cNvGraphicFramePr>
          <p:nvPr>
            <p:extLst>
              <p:ext uri="{D42A27DB-BD31-4B8C-83A1-F6EECF244321}">
                <p14:modId xmlns:p14="http://schemas.microsoft.com/office/powerpoint/2010/main" val="3650632782"/>
              </p:ext>
            </p:extLst>
          </p:nvPr>
        </p:nvGraphicFramePr>
        <p:xfrm>
          <a:off x="0" y="4763"/>
          <a:ext cx="7440613" cy="2346325"/>
        </p:xfrm>
        <a:graphic>
          <a:graphicData uri="http://schemas.openxmlformats.org/presentationml/2006/ole">
            <mc:AlternateContent xmlns:mc="http://schemas.openxmlformats.org/markup-compatibility/2006">
              <mc:Choice xmlns:v="urn:schemas-microsoft-com:vml" Requires="v">
                <p:oleObj spid="_x0000_s47112" name="Document" r:id="rId3" imgW="7521352" imgH="2371816" progId="Word.Document.8">
                  <p:embed/>
                </p:oleObj>
              </mc:Choice>
              <mc:Fallback>
                <p:oleObj name="Document" r:id="rId3" imgW="7521352" imgH="2371816"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7440613" cy="2346325"/>
                      </a:xfrm>
                      <a:prstGeom prst="rect">
                        <a:avLst/>
                      </a:prstGeom>
                    </p:spPr>
                  </p:pic>
                </p:oleObj>
              </mc:Fallback>
            </mc:AlternateContent>
          </a:graphicData>
        </a:graphic>
      </p:graphicFrame>
      <p:pic>
        <p:nvPicPr>
          <p:cNvPr id="3" name="Picture 5" descr="positioning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181225"/>
            <a:ext cx="5773738"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9"/>
          <p:cNvSpPr txBox="1">
            <a:spLocks noChangeArrowheads="1"/>
          </p:cNvSpPr>
          <p:nvPr/>
        </p:nvSpPr>
        <p:spPr bwMode="auto">
          <a:xfrm>
            <a:off x="5562600" y="228600"/>
            <a:ext cx="2667000" cy="590550"/>
          </a:xfrm>
          <a:prstGeom prst="rect">
            <a:avLst/>
          </a:prstGeom>
          <a:solidFill>
            <a:srgbClr val="F0F7F7"/>
          </a:solidFill>
          <a:ln w="9525">
            <a:solidFill>
              <a:schemeClr val="tx1"/>
            </a:solidFill>
            <a:miter lim="800000"/>
            <a:headEnd/>
            <a:tailEnd/>
          </a:ln>
        </p:spPr>
        <p:txBody>
          <a:bodyPr>
            <a:spAutoFit/>
          </a:bodyPr>
          <a:lstStyle>
            <a:lvl1pPr eaLnBrk="0" hangingPunct="0">
              <a:defRPr sz="1600">
                <a:solidFill>
                  <a:srgbClr val="275AFF"/>
                </a:solidFill>
                <a:latin typeface="Arial" panose="020B0604020202020204" pitchFamily="34" charset="0"/>
                <a:cs typeface="Times New Roman" panose="02020603050405020304" pitchFamily="18" charset="0"/>
              </a:defRPr>
            </a:lvl1pPr>
            <a:lvl2pPr marL="742950" indent="-285750" eaLnBrk="0" hangingPunct="0">
              <a:defRPr sz="1600">
                <a:solidFill>
                  <a:srgbClr val="275AFF"/>
                </a:solidFill>
                <a:latin typeface="Arial" panose="020B0604020202020204" pitchFamily="34" charset="0"/>
                <a:cs typeface="Times New Roman" panose="02020603050405020304" pitchFamily="18" charset="0"/>
              </a:defRPr>
            </a:lvl2pPr>
            <a:lvl3pPr marL="1143000" indent="-228600" eaLnBrk="0" hangingPunct="0">
              <a:defRPr sz="1600">
                <a:solidFill>
                  <a:srgbClr val="275AFF"/>
                </a:solidFill>
                <a:latin typeface="Arial" panose="020B0604020202020204" pitchFamily="34" charset="0"/>
                <a:cs typeface="Times New Roman" panose="02020603050405020304" pitchFamily="18" charset="0"/>
              </a:defRPr>
            </a:lvl3pPr>
            <a:lvl4pPr marL="1600200" indent="-228600" eaLnBrk="0" hangingPunct="0">
              <a:defRPr sz="1600">
                <a:solidFill>
                  <a:srgbClr val="275AFF"/>
                </a:solidFill>
                <a:latin typeface="Arial" panose="020B0604020202020204" pitchFamily="34" charset="0"/>
                <a:cs typeface="Times New Roman" panose="02020603050405020304" pitchFamily="18" charset="0"/>
              </a:defRPr>
            </a:lvl4pPr>
            <a:lvl5pPr marL="2057400" indent="-228600" eaLnBrk="0" hangingPunct="0">
              <a:defRPr sz="1600">
                <a:solidFill>
                  <a:srgbClr val="275A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9pPr>
          </a:lstStyle>
          <a:p>
            <a:pPr>
              <a:spcBef>
                <a:spcPct val="50000"/>
              </a:spcBef>
              <a:spcAft>
                <a:spcPct val="0"/>
              </a:spcAft>
              <a:buClrTx/>
            </a:pPr>
            <a:r>
              <a:rPr lang="en-US">
                <a:solidFill>
                  <a:schemeClr val="bg1"/>
                </a:solidFill>
                <a:latin typeface="Times New Roman" panose="02020603050405020304" pitchFamily="18" charset="0"/>
              </a:rPr>
              <a:t>Apply the </a:t>
            </a:r>
            <a:r>
              <a:rPr lang="en-US">
                <a:solidFill>
                  <a:schemeClr val="bg1"/>
                </a:solidFill>
                <a:latin typeface="Courier New" panose="02070309020205020404" pitchFamily="49" charset="0"/>
              </a:rPr>
              <a:t>sub</a:t>
            </a:r>
            <a:r>
              <a:rPr lang="en-US">
                <a:solidFill>
                  <a:schemeClr val="bg1"/>
                </a:solidFill>
                <a:latin typeface="Times New Roman" panose="02020603050405020304" pitchFamily="18" charset="0"/>
              </a:rPr>
              <a:t> class to this </a:t>
            </a:r>
            <a:r>
              <a:rPr lang="en-US">
                <a:solidFill>
                  <a:schemeClr val="bg1"/>
                </a:solidFill>
                <a:latin typeface="Courier New" panose="02070309020205020404" pitchFamily="49" charset="0"/>
              </a:rPr>
              <a:t>span</a:t>
            </a:r>
            <a:r>
              <a:rPr lang="en-US">
                <a:solidFill>
                  <a:schemeClr val="bg1"/>
                </a:solidFill>
                <a:latin typeface="Times New Roman" panose="02020603050405020304" pitchFamily="18" charset="0"/>
              </a:rPr>
              <a:t> element </a:t>
            </a:r>
            <a:endParaRPr lang="en-US" b="1">
              <a:solidFill>
                <a:schemeClr val="bg1"/>
              </a:solidFill>
              <a:latin typeface="Courier New" panose="02070309020205020404" pitchFamily="49" charset="0"/>
            </a:endParaRPr>
          </a:p>
        </p:txBody>
      </p:sp>
      <p:sp>
        <p:nvSpPr>
          <p:cNvPr id="5" name="Line 10"/>
          <p:cNvSpPr>
            <a:spLocks noChangeShapeType="1"/>
          </p:cNvSpPr>
          <p:nvPr/>
        </p:nvSpPr>
        <p:spPr bwMode="auto">
          <a:xfrm flipH="1">
            <a:off x="2133600" y="381000"/>
            <a:ext cx="3429000" cy="30480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spAutoFit/>
          </a:bodyPr>
          <a:lstStyle/>
          <a:p>
            <a:endParaRPr lang="en-US">
              <a:solidFill>
                <a:schemeClr val="bg1"/>
              </a:solidFill>
            </a:endParaRPr>
          </a:p>
        </p:txBody>
      </p:sp>
      <p:sp>
        <p:nvSpPr>
          <p:cNvPr id="6" name="Text Box 11"/>
          <p:cNvSpPr txBox="1">
            <a:spLocks noChangeArrowheads="1"/>
          </p:cNvSpPr>
          <p:nvPr/>
        </p:nvSpPr>
        <p:spPr bwMode="auto">
          <a:xfrm>
            <a:off x="5638800" y="914400"/>
            <a:ext cx="2667000" cy="590550"/>
          </a:xfrm>
          <a:prstGeom prst="rect">
            <a:avLst/>
          </a:prstGeom>
          <a:solidFill>
            <a:srgbClr val="F0F7F7"/>
          </a:solidFill>
          <a:ln w="9525">
            <a:solidFill>
              <a:schemeClr val="tx1"/>
            </a:solidFill>
            <a:miter lim="800000"/>
            <a:headEnd/>
            <a:tailEnd/>
          </a:ln>
        </p:spPr>
        <p:txBody>
          <a:bodyPr>
            <a:spAutoFit/>
          </a:bodyPr>
          <a:lstStyle>
            <a:lvl1pPr eaLnBrk="0" hangingPunct="0">
              <a:defRPr sz="1600">
                <a:solidFill>
                  <a:srgbClr val="275AFF"/>
                </a:solidFill>
                <a:latin typeface="Arial" panose="020B0604020202020204" pitchFamily="34" charset="0"/>
                <a:cs typeface="Times New Roman" panose="02020603050405020304" pitchFamily="18" charset="0"/>
              </a:defRPr>
            </a:lvl1pPr>
            <a:lvl2pPr marL="742950" indent="-285750" eaLnBrk="0" hangingPunct="0">
              <a:defRPr sz="1600">
                <a:solidFill>
                  <a:srgbClr val="275AFF"/>
                </a:solidFill>
                <a:latin typeface="Arial" panose="020B0604020202020204" pitchFamily="34" charset="0"/>
                <a:cs typeface="Times New Roman" panose="02020603050405020304" pitchFamily="18" charset="0"/>
              </a:defRPr>
            </a:lvl2pPr>
            <a:lvl3pPr marL="1143000" indent="-228600" eaLnBrk="0" hangingPunct="0">
              <a:defRPr sz="1600">
                <a:solidFill>
                  <a:srgbClr val="275AFF"/>
                </a:solidFill>
                <a:latin typeface="Arial" panose="020B0604020202020204" pitchFamily="34" charset="0"/>
                <a:cs typeface="Times New Roman" panose="02020603050405020304" pitchFamily="18" charset="0"/>
              </a:defRPr>
            </a:lvl3pPr>
            <a:lvl4pPr marL="1600200" indent="-228600" eaLnBrk="0" hangingPunct="0">
              <a:defRPr sz="1600">
                <a:solidFill>
                  <a:srgbClr val="275AFF"/>
                </a:solidFill>
                <a:latin typeface="Arial" panose="020B0604020202020204" pitchFamily="34" charset="0"/>
                <a:cs typeface="Times New Roman" panose="02020603050405020304" pitchFamily="18" charset="0"/>
              </a:defRPr>
            </a:lvl4pPr>
            <a:lvl5pPr marL="2057400" indent="-228600" eaLnBrk="0" hangingPunct="0">
              <a:defRPr sz="1600">
                <a:solidFill>
                  <a:srgbClr val="275A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9pPr>
          </a:lstStyle>
          <a:p>
            <a:pPr>
              <a:spcBef>
                <a:spcPct val="50000"/>
              </a:spcBef>
              <a:spcAft>
                <a:spcPct val="0"/>
              </a:spcAft>
              <a:buClrTx/>
            </a:pPr>
            <a:r>
              <a:rPr lang="en-US">
                <a:solidFill>
                  <a:schemeClr val="bg1"/>
                </a:solidFill>
                <a:latin typeface="Times New Roman" panose="02020603050405020304" pitchFamily="18" charset="0"/>
              </a:rPr>
              <a:t>Apply the </a:t>
            </a:r>
            <a:r>
              <a:rPr lang="en-US">
                <a:solidFill>
                  <a:schemeClr val="bg1"/>
                </a:solidFill>
                <a:latin typeface="Courier New" panose="02070309020205020404" pitchFamily="49" charset="0"/>
              </a:rPr>
              <a:t>shiftleft</a:t>
            </a:r>
            <a:r>
              <a:rPr lang="en-US">
                <a:solidFill>
                  <a:schemeClr val="bg1"/>
                </a:solidFill>
                <a:latin typeface="Times New Roman" panose="02020603050405020304" pitchFamily="18" charset="0"/>
              </a:rPr>
              <a:t> class to this </a:t>
            </a:r>
            <a:r>
              <a:rPr lang="en-US">
                <a:solidFill>
                  <a:schemeClr val="bg1"/>
                </a:solidFill>
                <a:latin typeface="Courier New" panose="02070309020205020404" pitchFamily="49" charset="0"/>
              </a:rPr>
              <a:t>span</a:t>
            </a:r>
            <a:r>
              <a:rPr lang="en-US">
                <a:solidFill>
                  <a:schemeClr val="bg1"/>
                </a:solidFill>
                <a:latin typeface="Times New Roman" panose="02020603050405020304" pitchFamily="18" charset="0"/>
              </a:rPr>
              <a:t> element </a:t>
            </a:r>
            <a:endParaRPr lang="en-US" b="1">
              <a:solidFill>
                <a:schemeClr val="bg1"/>
              </a:solidFill>
              <a:latin typeface="Courier New" panose="02070309020205020404" pitchFamily="49" charset="0"/>
            </a:endParaRPr>
          </a:p>
        </p:txBody>
      </p:sp>
      <p:sp>
        <p:nvSpPr>
          <p:cNvPr id="7" name="Line 12"/>
          <p:cNvSpPr>
            <a:spLocks noChangeShapeType="1"/>
          </p:cNvSpPr>
          <p:nvPr/>
        </p:nvSpPr>
        <p:spPr bwMode="auto">
          <a:xfrm flipH="1" flipV="1">
            <a:off x="2209800" y="1066800"/>
            <a:ext cx="3429000" cy="30480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spAutoFit/>
          </a:bodyPr>
          <a:lstStyle/>
          <a:p>
            <a:endParaRPr lang="en-US">
              <a:solidFill>
                <a:schemeClr val="bg1"/>
              </a:solidFill>
            </a:endParaRPr>
          </a:p>
        </p:txBody>
      </p:sp>
      <p:sp>
        <p:nvSpPr>
          <p:cNvPr id="8" name="Text Box 13"/>
          <p:cNvSpPr txBox="1">
            <a:spLocks noChangeArrowheads="1"/>
          </p:cNvSpPr>
          <p:nvPr/>
        </p:nvSpPr>
        <p:spPr bwMode="auto">
          <a:xfrm>
            <a:off x="5943600" y="1752600"/>
            <a:ext cx="2667000" cy="590550"/>
          </a:xfrm>
          <a:prstGeom prst="rect">
            <a:avLst/>
          </a:prstGeom>
          <a:solidFill>
            <a:srgbClr val="F0F7F7"/>
          </a:solidFill>
          <a:ln w="9525">
            <a:solidFill>
              <a:schemeClr val="tx1"/>
            </a:solidFill>
            <a:miter lim="800000"/>
            <a:headEnd/>
            <a:tailEnd/>
          </a:ln>
        </p:spPr>
        <p:txBody>
          <a:bodyPr>
            <a:spAutoFit/>
          </a:bodyPr>
          <a:lstStyle>
            <a:lvl1pPr eaLnBrk="0" hangingPunct="0">
              <a:defRPr sz="1600">
                <a:solidFill>
                  <a:srgbClr val="275AFF"/>
                </a:solidFill>
                <a:latin typeface="Arial" panose="020B0604020202020204" pitchFamily="34" charset="0"/>
                <a:cs typeface="Times New Roman" panose="02020603050405020304" pitchFamily="18" charset="0"/>
              </a:defRPr>
            </a:lvl1pPr>
            <a:lvl2pPr marL="742950" indent="-285750" eaLnBrk="0" hangingPunct="0">
              <a:defRPr sz="1600">
                <a:solidFill>
                  <a:srgbClr val="275AFF"/>
                </a:solidFill>
                <a:latin typeface="Arial" panose="020B0604020202020204" pitchFamily="34" charset="0"/>
                <a:cs typeface="Times New Roman" panose="02020603050405020304" pitchFamily="18" charset="0"/>
              </a:defRPr>
            </a:lvl2pPr>
            <a:lvl3pPr marL="1143000" indent="-228600" eaLnBrk="0" hangingPunct="0">
              <a:defRPr sz="1600">
                <a:solidFill>
                  <a:srgbClr val="275AFF"/>
                </a:solidFill>
                <a:latin typeface="Arial" panose="020B0604020202020204" pitchFamily="34" charset="0"/>
                <a:cs typeface="Times New Roman" panose="02020603050405020304" pitchFamily="18" charset="0"/>
              </a:defRPr>
            </a:lvl3pPr>
            <a:lvl4pPr marL="1600200" indent="-228600" eaLnBrk="0" hangingPunct="0">
              <a:defRPr sz="1600">
                <a:solidFill>
                  <a:srgbClr val="275AFF"/>
                </a:solidFill>
                <a:latin typeface="Arial" panose="020B0604020202020204" pitchFamily="34" charset="0"/>
                <a:cs typeface="Times New Roman" panose="02020603050405020304" pitchFamily="18" charset="0"/>
              </a:defRPr>
            </a:lvl4pPr>
            <a:lvl5pPr marL="2057400" indent="-228600" eaLnBrk="0" hangingPunct="0">
              <a:defRPr sz="1600">
                <a:solidFill>
                  <a:srgbClr val="275A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9pPr>
          </a:lstStyle>
          <a:p>
            <a:pPr>
              <a:spcBef>
                <a:spcPct val="50000"/>
              </a:spcBef>
              <a:spcAft>
                <a:spcPct val="0"/>
              </a:spcAft>
              <a:buClrTx/>
            </a:pPr>
            <a:r>
              <a:rPr lang="en-US">
                <a:solidFill>
                  <a:schemeClr val="bg1"/>
                </a:solidFill>
                <a:latin typeface="Times New Roman" panose="02020603050405020304" pitchFamily="18" charset="0"/>
              </a:rPr>
              <a:t>Apply the </a:t>
            </a:r>
            <a:r>
              <a:rPr lang="en-US">
                <a:solidFill>
                  <a:schemeClr val="bg1"/>
                </a:solidFill>
                <a:latin typeface="Courier New" panose="02070309020205020404" pitchFamily="49" charset="0"/>
              </a:rPr>
              <a:t>shiftright</a:t>
            </a:r>
            <a:r>
              <a:rPr lang="en-US">
                <a:solidFill>
                  <a:schemeClr val="bg1"/>
                </a:solidFill>
                <a:latin typeface="Times New Roman" panose="02020603050405020304" pitchFamily="18" charset="0"/>
              </a:rPr>
              <a:t> class to this </a:t>
            </a:r>
            <a:r>
              <a:rPr lang="en-US">
                <a:solidFill>
                  <a:schemeClr val="bg1"/>
                </a:solidFill>
                <a:latin typeface="Courier New" panose="02070309020205020404" pitchFamily="49" charset="0"/>
              </a:rPr>
              <a:t>span</a:t>
            </a:r>
            <a:r>
              <a:rPr lang="en-US">
                <a:solidFill>
                  <a:schemeClr val="bg1"/>
                </a:solidFill>
                <a:latin typeface="Times New Roman" panose="02020603050405020304" pitchFamily="18" charset="0"/>
              </a:rPr>
              <a:t> element </a:t>
            </a:r>
            <a:endParaRPr lang="en-US" b="1">
              <a:solidFill>
                <a:schemeClr val="bg1"/>
              </a:solidFill>
              <a:latin typeface="Courier New" panose="02070309020205020404" pitchFamily="49" charset="0"/>
            </a:endParaRPr>
          </a:p>
        </p:txBody>
      </p:sp>
      <p:sp>
        <p:nvSpPr>
          <p:cNvPr id="9" name="Line 14"/>
          <p:cNvSpPr>
            <a:spLocks noChangeShapeType="1"/>
          </p:cNvSpPr>
          <p:nvPr/>
        </p:nvSpPr>
        <p:spPr bwMode="auto">
          <a:xfrm flipH="1" flipV="1">
            <a:off x="2667000" y="1676400"/>
            <a:ext cx="3276600" cy="22860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spAutoFit/>
          </a:bodyPr>
          <a:lstStyle/>
          <a:p>
            <a:endParaRPr lang="en-US">
              <a:solidFill>
                <a:schemeClr val="bg1"/>
              </a:solidFill>
            </a:endParaRPr>
          </a:p>
        </p:txBody>
      </p:sp>
    </p:spTree>
    <p:extLst>
      <p:ext uri="{BB962C8B-B14F-4D97-AF65-F5344CB8AC3E}">
        <p14:creationId xmlns:p14="http://schemas.microsoft.com/office/powerpoint/2010/main" val="193681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244600" y="330200"/>
            <a:ext cx="4572000" cy="774700"/>
          </a:xfrm>
          <a:prstGeom prst="rect">
            <a:avLst/>
          </a:prstGeom>
          <a:noFill/>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latin typeface="+mn-lt"/>
                <a:ea typeface="+mn-ea"/>
                <a:cs typeface="+mn-cs"/>
              </a:rPr>
              <a:t>Backgrounds</a:t>
            </a:r>
            <a:endParaRPr lang="en-US" b="1" dirty="0">
              <a:latin typeface="+mn-lt"/>
              <a:ea typeface="+mn-ea"/>
              <a:cs typeface="+mn-cs"/>
            </a:endParaRPr>
          </a:p>
        </p:txBody>
      </p:sp>
      <p:sp>
        <p:nvSpPr>
          <p:cNvPr id="3" name="Rectangle 3"/>
          <p:cNvSpPr txBox="1">
            <a:spLocks noChangeArrowheads="1"/>
          </p:cNvSpPr>
          <p:nvPr/>
        </p:nvSpPr>
        <p:spPr>
          <a:xfrm>
            <a:off x="1244600" y="1104900"/>
            <a:ext cx="8001000" cy="2006600"/>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2400" b="1" dirty="0"/>
              <a:t>CSS can control the backgrounds of block-level elements by adding:</a:t>
            </a:r>
          </a:p>
          <a:p>
            <a:pPr lvl="1"/>
            <a:r>
              <a:rPr lang="en-US" sz="2400" b="1" dirty="0"/>
              <a:t>Colors</a:t>
            </a:r>
          </a:p>
          <a:p>
            <a:pPr lvl="1"/>
            <a:r>
              <a:rPr lang="en-US" sz="2400" b="1" dirty="0"/>
              <a:t>Images</a:t>
            </a:r>
          </a:p>
        </p:txBody>
      </p:sp>
      <p:sp>
        <p:nvSpPr>
          <p:cNvPr id="4" name="Rectangle 3"/>
          <p:cNvSpPr txBox="1">
            <a:spLocks noChangeArrowheads="1"/>
          </p:cNvSpPr>
          <p:nvPr/>
        </p:nvSpPr>
        <p:spPr>
          <a:xfrm>
            <a:off x="1244600" y="2959100"/>
            <a:ext cx="8001000" cy="3746500"/>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2400" b="1" dirty="0"/>
              <a:t>Property background-image </a:t>
            </a:r>
          </a:p>
          <a:p>
            <a:pPr lvl="1"/>
            <a:r>
              <a:rPr lang="en-US" sz="2400" b="1" dirty="0"/>
              <a:t>Specifies the URL of the image, in the format </a:t>
            </a:r>
            <a:r>
              <a:rPr lang="en-US" sz="2400" b="1" dirty="0" err="1"/>
              <a:t>url</a:t>
            </a:r>
            <a:r>
              <a:rPr lang="en-US" sz="2400" b="1" dirty="0"/>
              <a:t>(</a:t>
            </a:r>
            <a:r>
              <a:rPr lang="en-US" sz="2400" b="1" dirty="0" err="1"/>
              <a:t>fileLocation</a:t>
            </a:r>
            <a:r>
              <a:rPr lang="en-US" sz="2400" b="1" dirty="0"/>
              <a:t>)</a:t>
            </a:r>
          </a:p>
          <a:p>
            <a:r>
              <a:rPr lang="en-US" sz="2400" b="1" dirty="0"/>
              <a:t>Property background-position </a:t>
            </a:r>
          </a:p>
          <a:p>
            <a:pPr lvl="1"/>
            <a:r>
              <a:rPr lang="en-US" sz="2400" b="1" dirty="0"/>
              <a:t>Places the image on the page using the values top, bottom, center, left and right individually or in combination for vertical and horizontal positioning. You can also position by using lengths</a:t>
            </a:r>
          </a:p>
        </p:txBody>
      </p:sp>
    </p:spTree>
    <p:extLst>
      <p:ext uri="{BB962C8B-B14F-4D97-AF65-F5344CB8AC3E}">
        <p14:creationId xmlns:p14="http://schemas.microsoft.com/office/powerpoint/2010/main" val="2453624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7"/>
          <p:cNvGraphicFramePr>
            <a:graphicFrameLocks noChangeAspect="1"/>
          </p:cNvGraphicFramePr>
          <p:nvPr>
            <p:extLst>
              <p:ext uri="{D42A27DB-BD31-4B8C-83A1-F6EECF244321}">
                <p14:modId xmlns:p14="http://schemas.microsoft.com/office/powerpoint/2010/main" val="1761464380"/>
              </p:ext>
            </p:extLst>
          </p:nvPr>
        </p:nvGraphicFramePr>
        <p:xfrm>
          <a:off x="0" y="12700"/>
          <a:ext cx="8840615" cy="6845300"/>
        </p:xfrm>
        <a:graphic>
          <a:graphicData uri="http://schemas.openxmlformats.org/presentationml/2006/ole">
            <mc:AlternateContent xmlns:mc="http://schemas.openxmlformats.org/markup-compatibility/2006">
              <mc:Choice xmlns:v="urn:schemas-microsoft-com:vml" Requires="v">
                <p:oleObj spid="_x0000_s35852" name="Document" r:id="rId3" imgW="7515580" imgH="5820128" progId="Word.Document.8">
                  <p:embed/>
                </p:oleObj>
              </mc:Choice>
              <mc:Fallback>
                <p:oleObj name="Document" r:id="rId3" imgW="7515580" imgH="5820128"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700"/>
                        <a:ext cx="8840615" cy="6845300"/>
                      </a:xfrm>
                      <a:prstGeom prst="rect">
                        <a:avLst/>
                      </a:prstGeom>
                    </p:spPr>
                  </p:pic>
                </p:oleObj>
              </mc:Fallback>
            </mc:AlternateContent>
          </a:graphicData>
        </a:graphic>
      </p:graphicFrame>
      <p:sp>
        <p:nvSpPr>
          <p:cNvPr id="3" name="Text Box 8"/>
          <p:cNvSpPr txBox="1">
            <a:spLocks noChangeArrowheads="1"/>
          </p:cNvSpPr>
          <p:nvPr/>
        </p:nvSpPr>
        <p:spPr bwMode="auto">
          <a:xfrm>
            <a:off x="8840615" y="3094037"/>
            <a:ext cx="2438400" cy="346075"/>
          </a:xfrm>
          <a:prstGeom prst="rect">
            <a:avLst/>
          </a:prstGeom>
          <a:solidFill>
            <a:srgbClr val="F0F7F7"/>
          </a:solidFill>
          <a:ln w="9525">
            <a:solidFill>
              <a:schemeClr val="tx1"/>
            </a:solidFill>
            <a:miter lim="800000"/>
            <a:headEnd/>
            <a:tailEnd/>
          </a:ln>
        </p:spPr>
        <p:txBody>
          <a:bodyPr>
            <a:spAutoFit/>
          </a:bodyPr>
          <a:lstStyle>
            <a:lvl1pPr eaLnBrk="0" hangingPunct="0">
              <a:defRPr sz="1600">
                <a:solidFill>
                  <a:srgbClr val="275AFF"/>
                </a:solidFill>
                <a:latin typeface="Arial" panose="020B0604020202020204" pitchFamily="34" charset="0"/>
                <a:cs typeface="Times New Roman" panose="02020603050405020304" pitchFamily="18" charset="0"/>
              </a:defRPr>
            </a:lvl1pPr>
            <a:lvl2pPr marL="742950" indent="-285750" eaLnBrk="0" hangingPunct="0">
              <a:defRPr sz="1600">
                <a:solidFill>
                  <a:srgbClr val="275AFF"/>
                </a:solidFill>
                <a:latin typeface="Arial" panose="020B0604020202020204" pitchFamily="34" charset="0"/>
                <a:cs typeface="Times New Roman" panose="02020603050405020304" pitchFamily="18" charset="0"/>
              </a:defRPr>
            </a:lvl2pPr>
            <a:lvl3pPr marL="1143000" indent="-228600" eaLnBrk="0" hangingPunct="0">
              <a:defRPr sz="1600">
                <a:solidFill>
                  <a:srgbClr val="275AFF"/>
                </a:solidFill>
                <a:latin typeface="Arial" panose="020B0604020202020204" pitchFamily="34" charset="0"/>
                <a:cs typeface="Times New Roman" panose="02020603050405020304" pitchFamily="18" charset="0"/>
              </a:defRPr>
            </a:lvl3pPr>
            <a:lvl4pPr marL="1600200" indent="-228600" eaLnBrk="0" hangingPunct="0">
              <a:defRPr sz="1600">
                <a:solidFill>
                  <a:srgbClr val="275AFF"/>
                </a:solidFill>
                <a:latin typeface="Arial" panose="020B0604020202020204" pitchFamily="34" charset="0"/>
                <a:cs typeface="Times New Roman" panose="02020603050405020304" pitchFamily="18" charset="0"/>
              </a:defRPr>
            </a:lvl4pPr>
            <a:lvl5pPr marL="2057400" indent="-228600" eaLnBrk="0" hangingPunct="0">
              <a:defRPr sz="1600">
                <a:solidFill>
                  <a:srgbClr val="275A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9pPr>
          </a:lstStyle>
          <a:p>
            <a:pPr>
              <a:spcBef>
                <a:spcPct val="50000"/>
              </a:spcBef>
              <a:spcAft>
                <a:spcPct val="0"/>
              </a:spcAft>
              <a:buClrTx/>
            </a:pPr>
            <a:r>
              <a:rPr lang="en-US" dirty="0">
                <a:solidFill>
                  <a:schemeClr val="bg1"/>
                </a:solidFill>
                <a:latin typeface="Times New Roman" panose="02020603050405020304" pitchFamily="18" charset="0"/>
              </a:rPr>
              <a:t>Style attribute</a:t>
            </a:r>
            <a:endParaRPr lang="en-US" b="1" dirty="0">
              <a:solidFill>
                <a:schemeClr val="bg1"/>
              </a:solidFill>
              <a:latin typeface="Courier New" panose="02070309020205020404" pitchFamily="49" charset="0"/>
            </a:endParaRPr>
          </a:p>
        </p:txBody>
      </p:sp>
      <p:sp>
        <p:nvSpPr>
          <p:cNvPr id="4" name="Text Box 13"/>
          <p:cNvSpPr txBox="1">
            <a:spLocks noChangeArrowheads="1"/>
          </p:cNvSpPr>
          <p:nvPr/>
        </p:nvSpPr>
        <p:spPr bwMode="auto">
          <a:xfrm>
            <a:off x="8510415" y="3656012"/>
            <a:ext cx="2133600" cy="590550"/>
          </a:xfrm>
          <a:prstGeom prst="rect">
            <a:avLst/>
          </a:prstGeom>
          <a:solidFill>
            <a:srgbClr val="F0F7F7"/>
          </a:solidFill>
          <a:ln w="9525">
            <a:solidFill>
              <a:schemeClr val="tx1"/>
            </a:solidFill>
            <a:miter lim="800000"/>
            <a:headEnd/>
            <a:tailEnd/>
          </a:ln>
        </p:spPr>
        <p:txBody>
          <a:bodyPr>
            <a:spAutoFit/>
          </a:bodyPr>
          <a:lstStyle>
            <a:lvl1pPr eaLnBrk="0" hangingPunct="0">
              <a:defRPr sz="1600">
                <a:solidFill>
                  <a:srgbClr val="275AFF"/>
                </a:solidFill>
                <a:latin typeface="Arial" panose="020B0604020202020204" pitchFamily="34" charset="0"/>
                <a:cs typeface="Times New Roman" panose="02020603050405020304" pitchFamily="18" charset="0"/>
              </a:defRPr>
            </a:lvl1pPr>
            <a:lvl2pPr marL="742950" indent="-285750" eaLnBrk="0" hangingPunct="0">
              <a:defRPr sz="1600">
                <a:solidFill>
                  <a:srgbClr val="275AFF"/>
                </a:solidFill>
                <a:latin typeface="Arial" panose="020B0604020202020204" pitchFamily="34" charset="0"/>
                <a:cs typeface="Times New Roman" panose="02020603050405020304" pitchFamily="18" charset="0"/>
              </a:defRPr>
            </a:lvl2pPr>
            <a:lvl3pPr marL="1143000" indent="-228600" eaLnBrk="0" hangingPunct="0">
              <a:defRPr sz="1600">
                <a:solidFill>
                  <a:srgbClr val="275AFF"/>
                </a:solidFill>
                <a:latin typeface="Arial" panose="020B0604020202020204" pitchFamily="34" charset="0"/>
                <a:cs typeface="Times New Roman" panose="02020603050405020304" pitchFamily="18" charset="0"/>
              </a:defRPr>
            </a:lvl3pPr>
            <a:lvl4pPr marL="1600200" indent="-228600" eaLnBrk="0" hangingPunct="0">
              <a:defRPr sz="1600">
                <a:solidFill>
                  <a:srgbClr val="275AFF"/>
                </a:solidFill>
                <a:latin typeface="Arial" panose="020B0604020202020204" pitchFamily="34" charset="0"/>
                <a:cs typeface="Times New Roman" panose="02020603050405020304" pitchFamily="18" charset="0"/>
              </a:defRPr>
            </a:lvl4pPr>
            <a:lvl5pPr marL="2057400" indent="-228600" eaLnBrk="0" hangingPunct="0">
              <a:defRPr sz="1600">
                <a:solidFill>
                  <a:srgbClr val="275A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9pPr>
          </a:lstStyle>
          <a:p>
            <a:pPr>
              <a:spcBef>
                <a:spcPct val="50000"/>
              </a:spcBef>
              <a:spcAft>
                <a:spcPct val="0"/>
              </a:spcAft>
              <a:buClrTx/>
            </a:pPr>
            <a:r>
              <a:rPr lang="en-US" dirty="0">
                <a:solidFill>
                  <a:schemeClr val="bg1"/>
                </a:solidFill>
                <a:latin typeface="Times New Roman" panose="02020603050405020304" pitchFamily="18" charset="0"/>
              </a:rPr>
              <a:t>Sets the paragraph’s font size to 20pt</a:t>
            </a:r>
            <a:endParaRPr lang="en-US" b="1" dirty="0">
              <a:solidFill>
                <a:schemeClr val="bg1"/>
              </a:solidFill>
              <a:latin typeface="Courier New" panose="02070309020205020404" pitchFamily="49" charset="0"/>
            </a:endParaRPr>
          </a:p>
        </p:txBody>
      </p:sp>
      <p:sp>
        <p:nvSpPr>
          <p:cNvPr id="5" name="Text Box 15"/>
          <p:cNvSpPr txBox="1">
            <a:spLocks noChangeArrowheads="1"/>
          </p:cNvSpPr>
          <p:nvPr/>
        </p:nvSpPr>
        <p:spPr bwMode="auto">
          <a:xfrm>
            <a:off x="8662814" y="4393406"/>
            <a:ext cx="2286000" cy="590550"/>
          </a:xfrm>
          <a:prstGeom prst="rect">
            <a:avLst/>
          </a:prstGeom>
          <a:solidFill>
            <a:srgbClr val="F0F7F7"/>
          </a:solidFill>
          <a:ln w="9525">
            <a:solidFill>
              <a:schemeClr val="tx1"/>
            </a:solidFill>
            <a:miter lim="800000"/>
            <a:headEnd/>
            <a:tailEnd/>
          </a:ln>
        </p:spPr>
        <p:txBody>
          <a:bodyPr>
            <a:spAutoFit/>
          </a:bodyPr>
          <a:lstStyle>
            <a:lvl1pPr eaLnBrk="0" hangingPunct="0">
              <a:defRPr sz="1600">
                <a:solidFill>
                  <a:srgbClr val="275AFF"/>
                </a:solidFill>
                <a:latin typeface="Arial" panose="020B0604020202020204" pitchFamily="34" charset="0"/>
                <a:cs typeface="Times New Roman" panose="02020603050405020304" pitchFamily="18" charset="0"/>
              </a:defRPr>
            </a:lvl1pPr>
            <a:lvl2pPr marL="742950" indent="-285750" eaLnBrk="0" hangingPunct="0">
              <a:defRPr sz="1600">
                <a:solidFill>
                  <a:srgbClr val="275AFF"/>
                </a:solidFill>
                <a:latin typeface="Arial" panose="020B0604020202020204" pitchFamily="34" charset="0"/>
                <a:cs typeface="Times New Roman" panose="02020603050405020304" pitchFamily="18" charset="0"/>
              </a:defRPr>
            </a:lvl2pPr>
            <a:lvl3pPr marL="1143000" indent="-228600" eaLnBrk="0" hangingPunct="0">
              <a:defRPr sz="1600">
                <a:solidFill>
                  <a:srgbClr val="275AFF"/>
                </a:solidFill>
                <a:latin typeface="Arial" panose="020B0604020202020204" pitchFamily="34" charset="0"/>
                <a:cs typeface="Times New Roman" panose="02020603050405020304" pitchFamily="18" charset="0"/>
              </a:defRPr>
            </a:lvl3pPr>
            <a:lvl4pPr marL="1600200" indent="-228600" eaLnBrk="0" hangingPunct="0">
              <a:defRPr sz="1600">
                <a:solidFill>
                  <a:srgbClr val="275AFF"/>
                </a:solidFill>
                <a:latin typeface="Arial" panose="020B0604020202020204" pitchFamily="34" charset="0"/>
                <a:cs typeface="Times New Roman" panose="02020603050405020304" pitchFamily="18" charset="0"/>
              </a:defRPr>
            </a:lvl4pPr>
            <a:lvl5pPr marL="2057400" indent="-228600" eaLnBrk="0" hangingPunct="0">
              <a:defRPr sz="1600">
                <a:solidFill>
                  <a:srgbClr val="275A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9pPr>
          </a:lstStyle>
          <a:p>
            <a:pPr>
              <a:spcBef>
                <a:spcPct val="50000"/>
              </a:spcBef>
              <a:spcAft>
                <a:spcPct val="0"/>
              </a:spcAft>
              <a:buClrTx/>
            </a:pPr>
            <a:r>
              <a:rPr lang="en-US">
                <a:solidFill>
                  <a:schemeClr val="bg1"/>
                </a:solidFill>
                <a:latin typeface="Times New Roman" panose="02020603050405020304" pitchFamily="18" charset="0"/>
              </a:rPr>
              <a:t>Sets the paragraph’s color to light blue</a:t>
            </a:r>
            <a:endParaRPr lang="en-US" b="1">
              <a:solidFill>
                <a:schemeClr val="bg1"/>
              </a:solidFill>
              <a:latin typeface="Courier New" panose="02070309020205020404" pitchFamily="49" charset="0"/>
            </a:endParaRPr>
          </a:p>
        </p:txBody>
      </p:sp>
      <p:cxnSp>
        <p:nvCxnSpPr>
          <p:cNvPr id="7" name="Straight Arrow Connector 6"/>
          <p:cNvCxnSpPr>
            <a:stCxn id="3" idx="1"/>
          </p:cNvCxnSpPr>
          <p:nvPr/>
        </p:nvCxnSpPr>
        <p:spPr>
          <a:xfrm flipH="1">
            <a:off x="1739900" y="3267075"/>
            <a:ext cx="7100715" cy="186372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8" name="Straight Arrow Connector 7"/>
          <p:cNvCxnSpPr/>
          <p:nvPr/>
        </p:nvCxnSpPr>
        <p:spPr>
          <a:xfrm flipH="1">
            <a:off x="2984501" y="3951287"/>
            <a:ext cx="5525914" cy="117951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p:nvPr/>
        </p:nvCxnSpPr>
        <p:spPr>
          <a:xfrm flipH="1">
            <a:off x="4420307" y="4770437"/>
            <a:ext cx="4242509" cy="36036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449834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Rectangle 3"/>
          <p:cNvSpPr txBox="1">
            <a:spLocks noChangeArrowheads="1"/>
          </p:cNvSpPr>
          <p:nvPr/>
        </p:nvSpPr>
        <p:spPr>
          <a:xfrm>
            <a:off x="1054100" y="833438"/>
            <a:ext cx="8001000" cy="4525962"/>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2400" b="1" dirty="0"/>
              <a:t>background-repeat property controls the tiling of the background image</a:t>
            </a:r>
          </a:p>
          <a:p>
            <a:pPr lvl="1"/>
            <a:r>
              <a:rPr lang="en-US" sz="2400" b="1" dirty="0"/>
              <a:t>Setting the tiling to no-repeat displays one copy of the background image on screen</a:t>
            </a:r>
          </a:p>
          <a:p>
            <a:pPr lvl="1"/>
            <a:r>
              <a:rPr lang="en-US" sz="2400" b="1" dirty="0"/>
              <a:t>Setting to repeat (the default) tiles the image vertically and horizontally</a:t>
            </a:r>
          </a:p>
          <a:p>
            <a:pPr lvl="1"/>
            <a:r>
              <a:rPr lang="en-US" sz="2400" b="1" dirty="0"/>
              <a:t>Setting to repeat-x tiles the image only horizontally </a:t>
            </a:r>
          </a:p>
          <a:p>
            <a:pPr lvl="1"/>
            <a:r>
              <a:rPr lang="en-US" sz="2400" b="1" dirty="0"/>
              <a:t>Setting to repeat-y tile the image only vertically</a:t>
            </a:r>
          </a:p>
        </p:txBody>
      </p:sp>
    </p:spTree>
    <p:extLst>
      <p:ext uri="{BB962C8B-B14F-4D97-AF65-F5344CB8AC3E}">
        <p14:creationId xmlns:p14="http://schemas.microsoft.com/office/powerpoint/2010/main" val="3624771481"/>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952500" y="312738"/>
            <a:ext cx="8001000" cy="3052762"/>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2400" b="1" dirty="0"/>
              <a:t>Property setting </a:t>
            </a:r>
          </a:p>
          <a:p>
            <a:pPr lvl="2">
              <a:buFontTx/>
              <a:buNone/>
            </a:pPr>
            <a:r>
              <a:rPr lang="en-US" sz="2400" b="1" dirty="0"/>
              <a:t>background-attachment: fixed </a:t>
            </a:r>
          </a:p>
          <a:p>
            <a:pPr lvl="1"/>
            <a:r>
              <a:rPr lang="en-US" sz="2400" b="1" dirty="0"/>
              <a:t>fixes the image in the position specified by background-position. Scrolling the browser window will not move the image from its set position. The default value, scroll, moves the image as the user scrolls the window</a:t>
            </a:r>
          </a:p>
        </p:txBody>
      </p:sp>
      <p:sp>
        <p:nvSpPr>
          <p:cNvPr id="3" name="Rectangle 3"/>
          <p:cNvSpPr txBox="1">
            <a:spLocks noChangeArrowheads="1"/>
          </p:cNvSpPr>
          <p:nvPr/>
        </p:nvSpPr>
        <p:spPr>
          <a:xfrm>
            <a:off x="952500" y="3619500"/>
            <a:ext cx="8001000" cy="2362200"/>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2400" b="1" dirty="0"/>
              <a:t>text-indent property indents the first line of text in the element by the specified amount</a:t>
            </a:r>
          </a:p>
          <a:p>
            <a:r>
              <a:rPr lang="en-US" sz="2400" b="1" dirty="0"/>
              <a:t>font-style property allows you to set text to none, italic or oblique</a:t>
            </a:r>
          </a:p>
        </p:txBody>
      </p:sp>
    </p:spTree>
    <p:extLst>
      <p:ext uri="{BB962C8B-B14F-4D97-AF65-F5344CB8AC3E}">
        <p14:creationId xmlns:p14="http://schemas.microsoft.com/office/powerpoint/2010/main" val="33731029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5"/>
          <p:cNvGraphicFramePr>
            <a:graphicFrameLocks noChangeAspect="1"/>
          </p:cNvGraphicFramePr>
          <p:nvPr>
            <p:extLst>
              <p:ext uri="{D42A27DB-BD31-4B8C-83A1-F6EECF244321}">
                <p14:modId xmlns:p14="http://schemas.microsoft.com/office/powerpoint/2010/main" val="2255043232"/>
              </p:ext>
            </p:extLst>
          </p:nvPr>
        </p:nvGraphicFramePr>
        <p:xfrm>
          <a:off x="0" y="7938"/>
          <a:ext cx="10197454" cy="6850062"/>
        </p:xfrm>
        <a:graphic>
          <a:graphicData uri="http://schemas.openxmlformats.org/presentationml/2006/ole">
            <mc:AlternateContent xmlns:mc="http://schemas.openxmlformats.org/markup-compatibility/2006">
              <mc:Choice xmlns:v="urn:schemas-microsoft-com:vml" Requires="v">
                <p:oleObj spid="_x0000_s48133" name="Document" r:id="rId3" imgW="7498986" imgH="5037321" progId="Word.Document.8">
                  <p:embed/>
                </p:oleObj>
              </mc:Choice>
              <mc:Fallback>
                <p:oleObj name="Document" r:id="rId3" imgW="7498986" imgH="5037321"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938"/>
                        <a:ext cx="10197454" cy="6850062"/>
                      </a:xfrm>
                      <a:prstGeom prst="rect">
                        <a:avLst/>
                      </a:prstGeom>
                    </p:spPr>
                  </p:pic>
                </p:oleObj>
              </mc:Fallback>
            </mc:AlternateContent>
          </a:graphicData>
        </a:graphic>
      </p:graphicFrame>
      <p:sp>
        <p:nvSpPr>
          <p:cNvPr id="3" name="Text Box 6"/>
          <p:cNvSpPr txBox="1">
            <a:spLocks noChangeArrowheads="1"/>
          </p:cNvSpPr>
          <p:nvPr/>
        </p:nvSpPr>
        <p:spPr bwMode="auto">
          <a:xfrm>
            <a:off x="7987654" y="685800"/>
            <a:ext cx="2667000" cy="835025"/>
          </a:xfrm>
          <a:prstGeom prst="rect">
            <a:avLst/>
          </a:prstGeom>
          <a:solidFill>
            <a:srgbClr val="F0F7F7"/>
          </a:solidFill>
          <a:ln w="9525">
            <a:solidFill>
              <a:schemeClr val="tx1"/>
            </a:solidFill>
            <a:miter lim="800000"/>
            <a:headEnd/>
            <a:tailEnd/>
          </a:ln>
        </p:spPr>
        <p:txBody>
          <a:bodyPr>
            <a:spAutoFit/>
          </a:bodyPr>
          <a:lstStyle>
            <a:lvl1pPr eaLnBrk="0" hangingPunct="0">
              <a:defRPr sz="1600">
                <a:solidFill>
                  <a:srgbClr val="275AFF"/>
                </a:solidFill>
                <a:latin typeface="Arial" panose="020B0604020202020204" pitchFamily="34" charset="0"/>
                <a:cs typeface="Times New Roman" panose="02020603050405020304" pitchFamily="18" charset="0"/>
              </a:defRPr>
            </a:lvl1pPr>
            <a:lvl2pPr marL="742950" indent="-285750" eaLnBrk="0" hangingPunct="0">
              <a:defRPr sz="1600">
                <a:solidFill>
                  <a:srgbClr val="275AFF"/>
                </a:solidFill>
                <a:latin typeface="Arial" panose="020B0604020202020204" pitchFamily="34" charset="0"/>
                <a:cs typeface="Times New Roman" panose="02020603050405020304" pitchFamily="18" charset="0"/>
              </a:defRPr>
            </a:lvl2pPr>
            <a:lvl3pPr marL="1143000" indent="-228600" eaLnBrk="0" hangingPunct="0">
              <a:defRPr sz="1600">
                <a:solidFill>
                  <a:srgbClr val="275AFF"/>
                </a:solidFill>
                <a:latin typeface="Arial" panose="020B0604020202020204" pitchFamily="34" charset="0"/>
                <a:cs typeface="Times New Roman" panose="02020603050405020304" pitchFamily="18" charset="0"/>
              </a:defRPr>
            </a:lvl3pPr>
            <a:lvl4pPr marL="1600200" indent="-228600" eaLnBrk="0" hangingPunct="0">
              <a:defRPr sz="1600">
                <a:solidFill>
                  <a:srgbClr val="275AFF"/>
                </a:solidFill>
                <a:latin typeface="Arial" panose="020B0604020202020204" pitchFamily="34" charset="0"/>
                <a:cs typeface="Times New Roman" panose="02020603050405020304" pitchFamily="18" charset="0"/>
              </a:defRPr>
            </a:lvl4pPr>
            <a:lvl5pPr marL="2057400" indent="-228600" eaLnBrk="0" hangingPunct="0">
              <a:defRPr sz="1600">
                <a:solidFill>
                  <a:srgbClr val="275A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9pPr>
          </a:lstStyle>
          <a:p>
            <a:pPr>
              <a:spcBef>
                <a:spcPct val="50000"/>
              </a:spcBef>
              <a:spcAft>
                <a:spcPct val="0"/>
              </a:spcAft>
              <a:buClrTx/>
            </a:pPr>
            <a:r>
              <a:rPr lang="en-US">
                <a:solidFill>
                  <a:schemeClr val="bg1"/>
                </a:solidFill>
                <a:latin typeface="Times New Roman" panose="02020603050405020304" pitchFamily="18" charset="0"/>
              </a:rPr>
              <a:t>Inserts the image at </a:t>
            </a:r>
            <a:r>
              <a:rPr lang="en-US">
                <a:solidFill>
                  <a:schemeClr val="bg1"/>
                </a:solidFill>
                <a:latin typeface="Courier New" panose="02070309020205020404" pitchFamily="49" charset="0"/>
              </a:rPr>
              <a:t>logo.gif</a:t>
            </a:r>
            <a:r>
              <a:rPr lang="en-US">
                <a:solidFill>
                  <a:schemeClr val="bg1"/>
                </a:solidFill>
                <a:latin typeface="Times New Roman" panose="02020603050405020304" pitchFamily="18" charset="0"/>
              </a:rPr>
              <a:t> as the background</a:t>
            </a:r>
            <a:endParaRPr lang="en-US" b="1">
              <a:solidFill>
                <a:schemeClr val="bg1"/>
              </a:solidFill>
              <a:latin typeface="Courier New" panose="02070309020205020404" pitchFamily="49" charset="0"/>
            </a:endParaRPr>
          </a:p>
        </p:txBody>
      </p:sp>
      <p:sp>
        <p:nvSpPr>
          <p:cNvPr id="4" name="Line 7"/>
          <p:cNvSpPr>
            <a:spLocks noChangeShapeType="1"/>
          </p:cNvSpPr>
          <p:nvPr/>
        </p:nvSpPr>
        <p:spPr bwMode="auto">
          <a:xfrm flipH="1">
            <a:off x="4914900" y="1161256"/>
            <a:ext cx="3187054" cy="1849438"/>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wrap="square">
            <a:spAutoFit/>
          </a:bodyPr>
          <a:lstStyle/>
          <a:p>
            <a:endParaRPr lang="en-US">
              <a:solidFill>
                <a:schemeClr val="bg1"/>
              </a:solidFill>
            </a:endParaRPr>
          </a:p>
        </p:txBody>
      </p:sp>
      <p:sp>
        <p:nvSpPr>
          <p:cNvPr id="5" name="Text Box 10"/>
          <p:cNvSpPr txBox="1">
            <a:spLocks noChangeArrowheads="1"/>
          </p:cNvSpPr>
          <p:nvPr/>
        </p:nvSpPr>
        <p:spPr bwMode="auto">
          <a:xfrm>
            <a:off x="8140054" y="1600200"/>
            <a:ext cx="2667000" cy="590550"/>
          </a:xfrm>
          <a:prstGeom prst="rect">
            <a:avLst/>
          </a:prstGeom>
          <a:solidFill>
            <a:srgbClr val="F0F7F7"/>
          </a:solidFill>
          <a:ln w="9525">
            <a:solidFill>
              <a:schemeClr val="tx1"/>
            </a:solidFill>
            <a:miter lim="800000"/>
            <a:headEnd/>
            <a:tailEnd/>
          </a:ln>
        </p:spPr>
        <p:txBody>
          <a:bodyPr>
            <a:spAutoFit/>
          </a:bodyPr>
          <a:lstStyle>
            <a:lvl1pPr eaLnBrk="0" hangingPunct="0">
              <a:defRPr sz="1600">
                <a:solidFill>
                  <a:srgbClr val="275AFF"/>
                </a:solidFill>
                <a:latin typeface="Arial" panose="020B0604020202020204" pitchFamily="34" charset="0"/>
                <a:cs typeface="Times New Roman" panose="02020603050405020304" pitchFamily="18" charset="0"/>
              </a:defRPr>
            </a:lvl1pPr>
            <a:lvl2pPr marL="742950" indent="-285750" eaLnBrk="0" hangingPunct="0">
              <a:defRPr sz="1600">
                <a:solidFill>
                  <a:srgbClr val="275AFF"/>
                </a:solidFill>
                <a:latin typeface="Arial" panose="020B0604020202020204" pitchFamily="34" charset="0"/>
                <a:cs typeface="Times New Roman" panose="02020603050405020304" pitchFamily="18" charset="0"/>
              </a:defRPr>
            </a:lvl2pPr>
            <a:lvl3pPr marL="1143000" indent="-228600" eaLnBrk="0" hangingPunct="0">
              <a:defRPr sz="1600">
                <a:solidFill>
                  <a:srgbClr val="275AFF"/>
                </a:solidFill>
                <a:latin typeface="Arial" panose="020B0604020202020204" pitchFamily="34" charset="0"/>
                <a:cs typeface="Times New Roman" panose="02020603050405020304" pitchFamily="18" charset="0"/>
              </a:defRPr>
            </a:lvl3pPr>
            <a:lvl4pPr marL="1600200" indent="-228600" eaLnBrk="0" hangingPunct="0">
              <a:defRPr sz="1600">
                <a:solidFill>
                  <a:srgbClr val="275AFF"/>
                </a:solidFill>
                <a:latin typeface="Arial" panose="020B0604020202020204" pitchFamily="34" charset="0"/>
                <a:cs typeface="Times New Roman" panose="02020603050405020304" pitchFamily="18" charset="0"/>
              </a:defRPr>
            </a:lvl4pPr>
            <a:lvl5pPr marL="2057400" indent="-228600" eaLnBrk="0" hangingPunct="0">
              <a:defRPr sz="1600">
                <a:solidFill>
                  <a:srgbClr val="275A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9pPr>
          </a:lstStyle>
          <a:p>
            <a:pPr>
              <a:spcBef>
                <a:spcPct val="50000"/>
              </a:spcBef>
              <a:spcAft>
                <a:spcPct val="0"/>
              </a:spcAft>
              <a:buClrTx/>
            </a:pPr>
            <a:r>
              <a:rPr lang="en-US">
                <a:solidFill>
                  <a:schemeClr val="bg1"/>
                </a:solidFill>
                <a:latin typeface="Times New Roman" panose="02020603050405020304" pitchFamily="18" charset="0"/>
              </a:rPr>
              <a:t>Places the image at the bottom right of the page</a:t>
            </a:r>
            <a:endParaRPr lang="en-US" b="1">
              <a:solidFill>
                <a:schemeClr val="bg1"/>
              </a:solidFill>
              <a:latin typeface="Courier New" panose="02070309020205020404" pitchFamily="49" charset="0"/>
            </a:endParaRPr>
          </a:p>
        </p:txBody>
      </p:sp>
      <p:sp>
        <p:nvSpPr>
          <p:cNvPr id="6" name="Line 11"/>
          <p:cNvSpPr>
            <a:spLocks noChangeShapeType="1"/>
          </p:cNvSpPr>
          <p:nvPr/>
        </p:nvSpPr>
        <p:spPr bwMode="auto">
          <a:xfrm flipH="1">
            <a:off x="6032500" y="1943100"/>
            <a:ext cx="2069454" cy="1340644"/>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wrap="square">
            <a:spAutoFit/>
          </a:bodyPr>
          <a:lstStyle/>
          <a:p>
            <a:endParaRPr lang="en-US">
              <a:solidFill>
                <a:schemeClr val="bg1"/>
              </a:solidFill>
            </a:endParaRPr>
          </a:p>
        </p:txBody>
      </p:sp>
      <p:sp>
        <p:nvSpPr>
          <p:cNvPr id="7" name="Text Box 12"/>
          <p:cNvSpPr txBox="1">
            <a:spLocks noChangeArrowheads="1"/>
          </p:cNvSpPr>
          <p:nvPr/>
        </p:nvSpPr>
        <p:spPr bwMode="auto">
          <a:xfrm>
            <a:off x="8216254" y="2286000"/>
            <a:ext cx="2667000" cy="590550"/>
          </a:xfrm>
          <a:prstGeom prst="rect">
            <a:avLst/>
          </a:prstGeom>
          <a:solidFill>
            <a:srgbClr val="F0F7F7"/>
          </a:solidFill>
          <a:ln w="9525">
            <a:solidFill>
              <a:schemeClr val="tx1"/>
            </a:solidFill>
            <a:miter lim="800000"/>
            <a:headEnd/>
            <a:tailEnd/>
          </a:ln>
        </p:spPr>
        <p:txBody>
          <a:bodyPr>
            <a:spAutoFit/>
          </a:bodyPr>
          <a:lstStyle>
            <a:lvl1pPr eaLnBrk="0" hangingPunct="0">
              <a:defRPr sz="1600">
                <a:solidFill>
                  <a:srgbClr val="275AFF"/>
                </a:solidFill>
                <a:latin typeface="Arial" panose="020B0604020202020204" pitchFamily="34" charset="0"/>
                <a:cs typeface="Times New Roman" panose="02020603050405020304" pitchFamily="18" charset="0"/>
              </a:defRPr>
            </a:lvl1pPr>
            <a:lvl2pPr marL="742950" indent="-285750" eaLnBrk="0" hangingPunct="0">
              <a:defRPr sz="1600">
                <a:solidFill>
                  <a:srgbClr val="275AFF"/>
                </a:solidFill>
                <a:latin typeface="Arial" panose="020B0604020202020204" pitchFamily="34" charset="0"/>
                <a:cs typeface="Times New Roman" panose="02020603050405020304" pitchFamily="18" charset="0"/>
              </a:defRPr>
            </a:lvl2pPr>
            <a:lvl3pPr marL="1143000" indent="-228600" eaLnBrk="0" hangingPunct="0">
              <a:defRPr sz="1600">
                <a:solidFill>
                  <a:srgbClr val="275AFF"/>
                </a:solidFill>
                <a:latin typeface="Arial" panose="020B0604020202020204" pitchFamily="34" charset="0"/>
                <a:cs typeface="Times New Roman" panose="02020603050405020304" pitchFamily="18" charset="0"/>
              </a:defRPr>
            </a:lvl3pPr>
            <a:lvl4pPr marL="1600200" indent="-228600" eaLnBrk="0" hangingPunct="0">
              <a:defRPr sz="1600">
                <a:solidFill>
                  <a:srgbClr val="275AFF"/>
                </a:solidFill>
                <a:latin typeface="Arial" panose="020B0604020202020204" pitchFamily="34" charset="0"/>
                <a:cs typeface="Times New Roman" panose="02020603050405020304" pitchFamily="18" charset="0"/>
              </a:defRPr>
            </a:lvl4pPr>
            <a:lvl5pPr marL="2057400" indent="-228600" eaLnBrk="0" hangingPunct="0">
              <a:defRPr sz="1600">
                <a:solidFill>
                  <a:srgbClr val="275A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9pPr>
          </a:lstStyle>
          <a:p>
            <a:pPr>
              <a:spcBef>
                <a:spcPct val="50000"/>
              </a:spcBef>
              <a:spcAft>
                <a:spcPct val="0"/>
              </a:spcAft>
              <a:buClrTx/>
            </a:pPr>
            <a:r>
              <a:rPr lang="en-US">
                <a:solidFill>
                  <a:schemeClr val="bg1"/>
                </a:solidFill>
                <a:latin typeface="Times New Roman" panose="02020603050405020304" pitchFamily="18" charset="0"/>
              </a:rPr>
              <a:t>Displays only one copy of the image</a:t>
            </a:r>
            <a:endParaRPr lang="en-US" b="1">
              <a:solidFill>
                <a:schemeClr val="bg1"/>
              </a:solidFill>
              <a:latin typeface="Courier New" panose="02070309020205020404" pitchFamily="49" charset="0"/>
            </a:endParaRPr>
          </a:p>
        </p:txBody>
      </p:sp>
      <p:sp>
        <p:nvSpPr>
          <p:cNvPr id="8" name="Line 13"/>
          <p:cNvSpPr>
            <a:spLocks noChangeShapeType="1"/>
          </p:cNvSpPr>
          <p:nvPr/>
        </p:nvSpPr>
        <p:spPr bwMode="auto">
          <a:xfrm flipH="1">
            <a:off x="5701654" y="2651124"/>
            <a:ext cx="2514600" cy="1050925"/>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wrap="square">
            <a:spAutoFit/>
          </a:bodyPr>
          <a:lstStyle/>
          <a:p>
            <a:endParaRPr lang="en-US">
              <a:solidFill>
                <a:schemeClr val="bg1"/>
              </a:solidFill>
            </a:endParaRPr>
          </a:p>
        </p:txBody>
      </p:sp>
      <p:sp>
        <p:nvSpPr>
          <p:cNvPr id="9" name="Text Box 14"/>
          <p:cNvSpPr txBox="1">
            <a:spLocks noChangeArrowheads="1"/>
          </p:cNvSpPr>
          <p:nvPr/>
        </p:nvSpPr>
        <p:spPr bwMode="auto">
          <a:xfrm>
            <a:off x="8292454" y="3975100"/>
            <a:ext cx="2667000" cy="835025"/>
          </a:xfrm>
          <a:prstGeom prst="rect">
            <a:avLst/>
          </a:prstGeom>
          <a:solidFill>
            <a:srgbClr val="F0F7F7"/>
          </a:solidFill>
          <a:ln w="9525">
            <a:solidFill>
              <a:schemeClr val="tx1"/>
            </a:solidFill>
            <a:miter lim="800000"/>
            <a:headEnd/>
            <a:tailEnd/>
          </a:ln>
        </p:spPr>
        <p:txBody>
          <a:bodyPr>
            <a:spAutoFit/>
          </a:bodyPr>
          <a:lstStyle>
            <a:lvl1pPr eaLnBrk="0" hangingPunct="0">
              <a:defRPr sz="1600">
                <a:solidFill>
                  <a:srgbClr val="275AFF"/>
                </a:solidFill>
                <a:latin typeface="Arial" panose="020B0604020202020204" pitchFamily="34" charset="0"/>
                <a:cs typeface="Times New Roman" panose="02020603050405020304" pitchFamily="18" charset="0"/>
              </a:defRPr>
            </a:lvl1pPr>
            <a:lvl2pPr marL="742950" indent="-285750" eaLnBrk="0" hangingPunct="0">
              <a:defRPr sz="1600">
                <a:solidFill>
                  <a:srgbClr val="275AFF"/>
                </a:solidFill>
                <a:latin typeface="Arial" panose="020B0604020202020204" pitchFamily="34" charset="0"/>
                <a:cs typeface="Times New Roman" panose="02020603050405020304" pitchFamily="18" charset="0"/>
              </a:defRPr>
            </a:lvl2pPr>
            <a:lvl3pPr marL="1143000" indent="-228600" eaLnBrk="0" hangingPunct="0">
              <a:defRPr sz="1600">
                <a:solidFill>
                  <a:srgbClr val="275AFF"/>
                </a:solidFill>
                <a:latin typeface="Arial" panose="020B0604020202020204" pitchFamily="34" charset="0"/>
                <a:cs typeface="Times New Roman" panose="02020603050405020304" pitchFamily="18" charset="0"/>
              </a:defRPr>
            </a:lvl3pPr>
            <a:lvl4pPr marL="1600200" indent="-228600" eaLnBrk="0" hangingPunct="0">
              <a:defRPr sz="1600">
                <a:solidFill>
                  <a:srgbClr val="275AFF"/>
                </a:solidFill>
                <a:latin typeface="Arial" panose="020B0604020202020204" pitchFamily="34" charset="0"/>
                <a:cs typeface="Times New Roman" panose="02020603050405020304" pitchFamily="18" charset="0"/>
              </a:defRPr>
            </a:lvl4pPr>
            <a:lvl5pPr marL="2057400" indent="-228600" eaLnBrk="0" hangingPunct="0">
              <a:defRPr sz="1600">
                <a:solidFill>
                  <a:srgbClr val="275A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9pPr>
          </a:lstStyle>
          <a:p>
            <a:pPr>
              <a:spcBef>
                <a:spcPct val="50000"/>
              </a:spcBef>
              <a:spcAft>
                <a:spcPct val="0"/>
              </a:spcAft>
              <a:buClrTx/>
            </a:pPr>
            <a:r>
              <a:rPr lang="en-US">
                <a:solidFill>
                  <a:schemeClr val="bg1"/>
                </a:solidFill>
                <a:latin typeface="Times New Roman" panose="02020603050405020304" pitchFamily="18" charset="0"/>
              </a:rPr>
              <a:t>Keeps the image in place when the user scrolls in the browser window</a:t>
            </a:r>
            <a:endParaRPr lang="en-US" b="1">
              <a:solidFill>
                <a:schemeClr val="bg1"/>
              </a:solidFill>
              <a:latin typeface="Courier New" panose="02070309020205020404" pitchFamily="49" charset="0"/>
            </a:endParaRPr>
          </a:p>
        </p:txBody>
      </p:sp>
      <p:sp>
        <p:nvSpPr>
          <p:cNvPr id="10" name="Line 15"/>
          <p:cNvSpPr>
            <a:spLocks noChangeShapeType="1"/>
          </p:cNvSpPr>
          <p:nvPr/>
        </p:nvSpPr>
        <p:spPr bwMode="auto">
          <a:xfrm flipH="1" flipV="1">
            <a:off x="5791200" y="4065588"/>
            <a:ext cx="2501254" cy="334962"/>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wrap="square">
            <a:spAutoFit/>
          </a:bodyPr>
          <a:lstStyle/>
          <a:p>
            <a:endParaRPr lang="en-US">
              <a:solidFill>
                <a:schemeClr val="bg1"/>
              </a:solidFill>
            </a:endParaRPr>
          </a:p>
        </p:txBody>
      </p:sp>
      <p:sp>
        <p:nvSpPr>
          <p:cNvPr id="11" name="Text Box 16"/>
          <p:cNvSpPr txBox="1">
            <a:spLocks noChangeArrowheads="1"/>
          </p:cNvSpPr>
          <p:nvPr/>
        </p:nvSpPr>
        <p:spPr bwMode="auto">
          <a:xfrm>
            <a:off x="8444854" y="5041900"/>
            <a:ext cx="2667000" cy="835025"/>
          </a:xfrm>
          <a:prstGeom prst="rect">
            <a:avLst/>
          </a:prstGeom>
          <a:solidFill>
            <a:srgbClr val="F0F7F7"/>
          </a:solidFill>
          <a:ln w="9525">
            <a:solidFill>
              <a:schemeClr val="tx1"/>
            </a:solidFill>
            <a:miter lim="800000"/>
            <a:headEnd/>
            <a:tailEnd/>
          </a:ln>
        </p:spPr>
        <p:txBody>
          <a:bodyPr>
            <a:spAutoFit/>
          </a:bodyPr>
          <a:lstStyle>
            <a:lvl1pPr eaLnBrk="0" hangingPunct="0">
              <a:defRPr sz="1600">
                <a:solidFill>
                  <a:srgbClr val="275AFF"/>
                </a:solidFill>
                <a:latin typeface="Arial" panose="020B0604020202020204" pitchFamily="34" charset="0"/>
                <a:cs typeface="Times New Roman" panose="02020603050405020304" pitchFamily="18" charset="0"/>
              </a:defRPr>
            </a:lvl1pPr>
            <a:lvl2pPr marL="742950" indent="-285750" eaLnBrk="0" hangingPunct="0">
              <a:defRPr sz="1600">
                <a:solidFill>
                  <a:srgbClr val="275AFF"/>
                </a:solidFill>
                <a:latin typeface="Arial" panose="020B0604020202020204" pitchFamily="34" charset="0"/>
                <a:cs typeface="Times New Roman" panose="02020603050405020304" pitchFamily="18" charset="0"/>
              </a:defRPr>
            </a:lvl2pPr>
            <a:lvl3pPr marL="1143000" indent="-228600" eaLnBrk="0" hangingPunct="0">
              <a:defRPr sz="1600">
                <a:solidFill>
                  <a:srgbClr val="275AFF"/>
                </a:solidFill>
                <a:latin typeface="Arial" panose="020B0604020202020204" pitchFamily="34" charset="0"/>
                <a:cs typeface="Times New Roman" panose="02020603050405020304" pitchFamily="18" charset="0"/>
              </a:defRPr>
            </a:lvl3pPr>
            <a:lvl4pPr marL="1600200" indent="-228600" eaLnBrk="0" hangingPunct="0">
              <a:defRPr sz="1600">
                <a:solidFill>
                  <a:srgbClr val="275AFF"/>
                </a:solidFill>
                <a:latin typeface="Arial" panose="020B0604020202020204" pitchFamily="34" charset="0"/>
                <a:cs typeface="Times New Roman" panose="02020603050405020304" pitchFamily="18" charset="0"/>
              </a:defRPr>
            </a:lvl4pPr>
            <a:lvl5pPr marL="2057400" indent="-228600" eaLnBrk="0" hangingPunct="0">
              <a:defRPr sz="1600">
                <a:solidFill>
                  <a:srgbClr val="275A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9pPr>
          </a:lstStyle>
          <a:p>
            <a:pPr>
              <a:spcBef>
                <a:spcPct val="50000"/>
              </a:spcBef>
              <a:spcAft>
                <a:spcPct val="0"/>
              </a:spcAft>
              <a:buClrTx/>
            </a:pPr>
            <a:r>
              <a:rPr lang="en-US" dirty="0">
                <a:solidFill>
                  <a:schemeClr val="bg1"/>
                </a:solidFill>
                <a:latin typeface="Times New Roman" panose="02020603050405020304" pitchFamily="18" charset="0"/>
              </a:rPr>
              <a:t>Fills the remainder of the window with a light gray background</a:t>
            </a:r>
            <a:endParaRPr lang="en-US" b="1" dirty="0">
              <a:solidFill>
                <a:schemeClr val="bg1"/>
              </a:solidFill>
              <a:latin typeface="Courier New" panose="02070309020205020404" pitchFamily="49" charset="0"/>
            </a:endParaRPr>
          </a:p>
        </p:txBody>
      </p:sp>
      <p:sp>
        <p:nvSpPr>
          <p:cNvPr id="12" name="Line 17"/>
          <p:cNvSpPr>
            <a:spLocks noChangeShapeType="1"/>
          </p:cNvSpPr>
          <p:nvPr/>
        </p:nvSpPr>
        <p:spPr bwMode="auto">
          <a:xfrm flipH="1" flipV="1">
            <a:off x="5346700" y="4410073"/>
            <a:ext cx="3098154" cy="1039021"/>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wrap="square">
            <a:spAutoFit/>
          </a:bodyPr>
          <a:lstStyle/>
          <a:p>
            <a:endParaRPr lang="en-US">
              <a:solidFill>
                <a:schemeClr val="bg1"/>
              </a:solidFill>
            </a:endParaRPr>
          </a:p>
        </p:txBody>
      </p:sp>
      <p:sp>
        <p:nvSpPr>
          <p:cNvPr id="13" name="Text Box 18"/>
          <p:cNvSpPr txBox="1">
            <a:spLocks noChangeArrowheads="1"/>
          </p:cNvSpPr>
          <p:nvPr/>
        </p:nvSpPr>
        <p:spPr bwMode="auto">
          <a:xfrm>
            <a:off x="6299200" y="6011863"/>
            <a:ext cx="2667000" cy="590550"/>
          </a:xfrm>
          <a:prstGeom prst="rect">
            <a:avLst/>
          </a:prstGeom>
          <a:solidFill>
            <a:srgbClr val="F0F7F7"/>
          </a:solidFill>
          <a:ln w="9525">
            <a:solidFill>
              <a:schemeClr val="tx1"/>
            </a:solidFill>
            <a:miter lim="800000"/>
            <a:headEnd/>
            <a:tailEnd/>
          </a:ln>
        </p:spPr>
        <p:txBody>
          <a:bodyPr>
            <a:spAutoFit/>
          </a:bodyPr>
          <a:lstStyle>
            <a:lvl1pPr eaLnBrk="0" hangingPunct="0">
              <a:defRPr sz="1600">
                <a:solidFill>
                  <a:srgbClr val="275AFF"/>
                </a:solidFill>
                <a:latin typeface="Arial" panose="020B0604020202020204" pitchFamily="34" charset="0"/>
                <a:cs typeface="Times New Roman" panose="02020603050405020304" pitchFamily="18" charset="0"/>
              </a:defRPr>
            </a:lvl1pPr>
            <a:lvl2pPr marL="742950" indent="-285750" eaLnBrk="0" hangingPunct="0">
              <a:defRPr sz="1600">
                <a:solidFill>
                  <a:srgbClr val="275AFF"/>
                </a:solidFill>
                <a:latin typeface="Arial" panose="020B0604020202020204" pitchFamily="34" charset="0"/>
                <a:cs typeface="Times New Roman" panose="02020603050405020304" pitchFamily="18" charset="0"/>
              </a:defRPr>
            </a:lvl2pPr>
            <a:lvl3pPr marL="1143000" indent="-228600" eaLnBrk="0" hangingPunct="0">
              <a:defRPr sz="1600">
                <a:solidFill>
                  <a:srgbClr val="275AFF"/>
                </a:solidFill>
                <a:latin typeface="Arial" panose="020B0604020202020204" pitchFamily="34" charset="0"/>
                <a:cs typeface="Times New Roman" panose="02020603050405020304" pitchFamily="18" charset="0"/>
              </a:defRPr>
            </a:lvl3pPr>
            <a:lvl4pPr marL="1600200" indent="-228600" eaLnBrk="0" hangingPunct="0">
              <a:defRPr sz="1600">
                <a:solidFill>
                  <a:srgbClr val="275AFF"/>
                </a:solidFill>
                <a:latin typeface="Arial" panose="020B0604020202020204" pitchFamily="34" charset="0"/>
                <a:cs typeface="Times New Roman" panose="02020603050405020304" pitchFamily="18" charset="0"/>
              </a:defRPr>
            </a:lvl4pPr>
            <a:lvl5pPr marL="2057400" indent="-228600" eaLnBrk="0" hangingPunct="0">
              <a:defRPr sz="1600">
                <a:solidFill>
                  <a:srgbClr val="275A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9pPr>
          </a:lstStyle>
          <a:p>
            <a:pPr>
              <a:spcBef>
                <a:spcPct val="50000"/>
              </a:spcBef>
              <a:spcAft>
                <a:spcPct val="0"/>
              </a:spcAft>
              <a:buClrTx/>
            </a:pPr>
            <a:r>
              <a:rPr lang="en-US">
                <a:solidFill>
                  <a:schemeClr val="bg1"/>
                </a:solidFill>
                <a:latin typeface="Times New Roman" panose="02020603050405020304" pitchFamily="18" charset="0"/>
              </a:rPr>
              <a:t>Indents the first line of text in the element by 1 em</a:t>
            </a:r>
            <a:endParaRPr lang="en-US" b="1">
              <a:solidFill>
                <a:schemeClr val="bg1"/>
              </a:solidFill>
              <a:latin typeface="Courier New" panose="02070309020205020404" pitchFamily="49" charset="0"/>
            </a:endParaRPr>
          </a:p>
        </p:txBody>
      </p:sp>
      <p:sp>
        <p:nvSpPr>
          <p:cNvPr id="14" name="Line 19"/>
          <p:cNvSpPr>
            <a:spLocks noChangeShapeType="1"/>
          </p:cNvSpPr>
          <p:nvPr/>
        </p:nvSpPr>
        <p:spPr bwMode="auto">
          <a:xfrm flipH="1" flipV="1">
            <a:off x="3441700" y="5359400"/>
            <a:ext cx="2857500" cy="652463"/>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wrap="square">
            <a:spAutoFit/>
          </a:bodyPr>
          <a:lstStyle/>
          <a:p>
            <a:endParaRPr lang="en-US">
              <a:solidFill>
                <a:schemeClr val="bg1"/>
              </a:solidFill>
            </a:endParaRPr>
          </a:p>
        </p:txBody>
      </p:sp>
    </p:spTree>
    <p:extLst>
      <p:ext uri="{BB962C8B-B14F-4D97-AF65-F5344CB8AC3E}">
        <p14:creationId xmlns:p14="http://schemas.microsoft.com/office/powerpoint/2010/main" val="12113239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ChangeAspect="1"/>
          </p:cNvGraphicFramePr>
          <p:nvPr>
            <p:extLst>
              <p:ext uri="{D42A27DB-BD31-4B8C-83A1-F6EECF244321}">
                <p14:modId xmlns:p14="http://schemas.microsoft.com/office/powerpoint/2010/main" val="1365635277"/>
              </p:ext>
            </p:extLst>
          </p:nvPr>
        </p:nvGraphicFramePr>
        <p:xfrm>
          <a:off x="0" y="0"/>
          <a:ext cx="9177756" cy="3784600"/>
        </p:xfrm>
        <a:graphic>
          <a:graphicData uri="http://schemas.openxmlformats.org/presentationml/2006/ole">
            <mc:AlternateContent xmlns:mc="http://schemas.openxmlformats.org/markup-compatibility/2006">
              <mc:Choice xmlns:v="urn:schemas-microsoft-com:vml" Requires="v">
                <p:oleObj spid="_x0000_s49156" name="Document" r:id="rId3" imgW="7404107" imgH="3053489" progId="Word.Document.8">
                  <p:embed/>
                </p:oleObj>
              </mc:Choice>
              <mc:Fallback>
                <p:oleObj name="Document" r:id="rId3" imgW="7404107" imgH="3053489"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77756" cy="3784600"/>
                      </a:xfrm>
                      <a:prstGeom prst="rect">
                        <a:avLst/>
                      </a:prstGeom>
                    </p:spPr>
                  </p:pic>
                </p:oleObj>
              </mc:Fallback>
            </mc:AlternateContent>
          </a:graphicData>
        </a:graphic>
      </p:graphicFrame>
      <p:pic>
        <p:nvPicPr>
          <p:cNvPr id="3" name="Picture 5" descr="backgrou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7771" y="2527301"/>
            <a:ext cx="5844229"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40149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73100" y="139700"/>
            <a:ext cx="5168900" cy="774700"/>
          </a:xfrm>
          <a:prstGeom prst="rect">
            <a:avLst/>
          </a:prstGeom>
          <a:noFill/>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latin typeface="+mn-lt"/>
                <a:ea typeface="+mn-ea"/>
                <a:cs typeface="+mn-cs"/>
              </a:rPr>
              <a:t>Element </a:t>
            </a:r>
            <a:r>
              <a:rPr lang="en-US" b="1" dirty="0">
                <a:latin typeface="+mn-lt"/>
                <a:ea typeface="+mn-ea"/>
                <a:cs typeface="+mn-cs"/>
              </a:rPr>
              <a:t>Dimensions</a:t>
            </a:r>
          </a:p>
        </p:txBody>
      </p:sp>
      <p:sp>
        <p:nvSpPr>
          <p:cNvPr id="3" name="Rectangle 3"/>
          <p:cNvSpPr txBox="1">
            <a:spLocks noChangeArrowheads="1"/>
          </p:cNvSpPr>
          <p:nvPr/>
        </p:nvSpPr>
        <p:spPr>
          <a:xfrm>
            <a:off x="673100" y="1074738"/>
            <a:ext cx="10223500" cy="2468562"/>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2400" b="1" dirty="0"/>
              <a:t>Dimensions of elements on a page can be set with CSS by using properties height and width</a:t>
            </a:r>
          </a:p>
          <a:p>
            <a:pPr lvl="1"/>
            <a:r>
              <a:rPr lang="en-US" sz="2400" b="1" dirty="0"/>
              <a:t>Their values can be relative or absolute</a:t>
            </a:r>
          </a:p>
          <a:p>
            <a:r>
              <a:rPr lang="en-US" sz="2400" b="1" dirty="0"/>
              <a:t>Text in an element can be centered using text-align: center; other values for the text-align property are left and right</a:t>
            </a:r>
          </a:p>
        </p:txBody>
      </p:sp>
      <p:sp>
        <p:nvSpPr>
          <p:cNvPr id="4" name="Rectangle 3"/>
          <p:cNvSpPr txBox="1">
            <a:spLocks noChangeArrowheads="1"/>
          </p:cNvSpPr>
          <p:nvPr/>
        </p:nvSpPr>
        <p:spPr>
          <a:xfrm>
            <a:off x="685800" y="3543300"/>
            <a:ext cx="10312400" cy="3048000"/>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2400" b="1" dirty="0"/>
              <a:t>Problem with setting both vertical and horizontal dimensions of an element</a:t>
            </a:r>
          </a:p>
          <a:p>
            <a:pPr lvl="1"/>
            <a:r>
              <a:rPr lang="en-US" sz="2400" b="1" dirty="0"/>
              <a:t>Content might sometimes exceed the set boundaries, in which case the element must be made large enough for all the content to fit</a:t>
            </a:r>
          </a:p>
          <a:p>
            <a:pPr lvl="1"/>
            <a:r>
              <a:rPr lang="en-US" sz="2400" b="1" dirty="0"/>
              <a:t>Can set the overflow property to scroll, which adds scroll bars if the text overflows the boundaries set for it</a:t>
            </a:r>
          </a:p>
        </p:txBody>
      </p:sp>
    </p:spTree>
    <p:extLst>
      <p:ext uri="{BB962C8B-B14F-4D97-AF65-F5344CB8AC3E}">
        <p14:creationId xmlns:p14="http://schemas.microsoft.com/office/powerpoint/2010/main" val="372000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5"/>
          <p:cNvGraphicFramePr>
            <a:graphicFrameLocks noChangeAspect="1"/>
          </p:cNvGraphicFramePr>
          <p:nvPr>
            <p:extLst>
              <p:ext uri="{D42A27DB-BD31-4B8C-83A1-F6EECF244321}">
                <p14:modId xmlns:p14="http://schemas.microsoft.com/office/powerpoint/2010/main" val="2548641200"/>
              </p:ext>
            </p:extLst>
          </p:nvPr>
        </p:nvGraphicFramePr>
        <p:xfrm>
          <a:off x="0" y="14288"/>
          <a:ext cx="8331200" cy="6784030"/>
        </p:xfrm>
        <a:graphic>
          <a:graphicData uri="http://schemas.openxmlformats.org/presentationml/2006/ole">
            <mc:AlternateContent xmlns:mc="http://schemas.openxmlformats.org/markup-compatibility/2006">
              <mc:Choice xmlns:v="urn:schemas-microsoft-com:vml" Requires="v">
                <p:oleObj spid="_x0000_s50179" name="Document" r:id="rId3" imgW="7285419" imgH="5932780" progId="Word.Document.8">
                  <p:embed/>
                </p:oleObj>
              </mc:Choice>
              <mc:Fallback>
                <p:oleObj name="Document" r:id="rId3" imgW="7285419" imgH="593278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288"/>
                        <a:ext cx="8331200" cy="6784030"/>
                      </a:xfrm>
                      <a:prstGeom prst="rect">
                        <a:avLst/>
                      </a:prstGeom>
                    </p:spPr>
                  </p:pic>
                </p:oleObj>
              </mc:Fallback>
            </mc:AlternateContent>
          </a:graphicData>
        </a:graphic>
      </p:graphicFrame>
      <p:sp>
        <p:nvSpPr>
          <p:cNvPr id="3" name="Text Box 6"/>
          <p:cNvSpPr txBox="1">
            <a:spLocks noChangeArrowheads="1"/>
          </p:cNvSpPr>
          <p:nvPr/>
        </p:nvSpPr>
        <p:spPr bwMode="auto">
          <a:xfrm>
            <a:off x="6108700" y="3022600"/>
            <a:ext cx="2743200" cy="835025"/>
          </a:xfrm>
          <a:prstGeom prst="rect">
            <a:avLst/>
          </a:prstGeom>
          <a:solidFill>
            <a:srgbClr val="F0F7F7"/>
          </a:solidFill>
          <a:ln w="9525">
            <a:solidFill>
              <a:schemeClr val="tx1"/>
            </a:solidFill>
            <a:miter lim="800000"/>
            <a:headEnd/>
            <a:tailEnd/>
          </a:ln>
        </p:spPr>
        <p:txBody>
          <a:bodyPr>
            <a:spAutoFit/>
          </a:bodyPr>
          <a:lstStyle>
            <a:lvl1pPr eaLnBrk="0" hangingPunct="0">
              <a:defRPr sz="1600">
                <a:solidFill>
                  <a:srgbClr val="275AFF"/>
                </a:solidFill>
                <a:latin typeface="Arial" panose="020B0604020202020204" pitchFamily="34" charset="0"/>
                <a:cs typeface="Times New Roman" panose="02020603050405020304" pitchFamily="18" charset="0"/>
              </a:defRPr>
            </a:lvl1pPr>
            <a:lvl2pPr marL="742950" indent="-285750" eaLnBrk="0" hangingPunct="0">
              <a:defRPr sz="1600">
                <a:solidFill>
                  <a:srgbClr val="275AFF"/>
                </a:solidFill>
                <a:latin typeface="Arial" panose="020B0604020202020204" pitchFamily="34" charset="0"/>
                <a:cs typeface="Times New Roman" panose="02020603050405020304" pitchFamily="18" charset="0"/>
              </a:defRPr>
            </a:lvl2pPr>
            <a:lvl3pPr marL="1143000" indent="-228600" eaLnBrk="0" hangingPunct="0">
              <a:defRPr sz="1600">
                <a:solidFill>
                  <a:srgbClr val="275AFF"/>
                </a:solidFill>
                <a:latin typeface="Arial" panose="020B0604020202020204" pitchFamily="34" charset="0"/>
                <a:cs typeface="Times New Roman" panose="02020603050405020304" pitchFamily="18" charset="0"/>
              </a:defRPr>
            </a:lvl3pPr>
            <a:lvl4pPr marL="1600200" indent="-228600" eaLnBrk="0" hangingPunct="0">
              <a:defRPr sz="1600">
                <a:solidFill>
                  <a:srgbClr val="275AFF"/>
                </a:solidFill>
                <a:latin typeface="Arial" panose="020B0604020202020204" pitchFamily="34" charset="0"/>
                <a:cs typeface="Times New Roman" panose="02020603050405020304" pitchFamily="18" charset="0"/>
              </a:defRPr>
            </a:lvl4pPr>
            <a:lvl5pPr marL="2057400" indent="-228600" eaLnBrk="0" hangingPunct="0">
              <a:defRPr sz="1600">
                <a:solidFill>
                  <a:srgbClr val="275A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9pPr>
          </a:lstStyle>
          <a:p>
            <a:pPr>
              <a:spcBef>
                <a:spcPct val="50000"/>
              </a:spcBef>
              <a:spcAft>
                <a:spcPct val="0"/>
              </a:spcAft>
              <a:buClrTx/>
            </a:pPr>
            <a:r>
              <a:rPr lang="en-US">
                <a:solidFill>
                  <a:schemeClr val="bg1"/>
                </a:solidFill>
                <a:latin typeface="Times New Roman" panose="02020603050405020304" pitchFamily="18" charset="0"/>
              </a:rPr>
              <a:t>Sets the width of the element to 20% of the browser’s screen’s size</a:t>
            </a:r>
            <a:endParaRPr lang="en-US" b="1">
              <a:solidFill>
                <a:schemeClr val="bg1"/>
              </a:solidFill>
              <a:latin typeface="Courier New" panose="02070309020205020404" pitchFamily="49" charset="0"/>
            </a:endParaRPr>
          </a:p>
        </p:txBody>
      </p:sp>
      <p:sp>
        <p:nvSpPr>
          <p:cNvPr id="4" name="Line 7"/>
          <p:cNvSpPr>
            <a:spLocks noChangeShapeType="1"/>
          </p:cNvSpPr>
          <p:nvPr/>
        </p:nvSpPr>
        <p:spPr bwMode="auto">
          <a:xfrm flipH="1">
            <a:off x="3365500" y="3327400"/>
            <a:ext cx="2743200" cy="68580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spAutoFit/>
          </a:bodyPr>
          <a:lstStyle/>
          <a:p>
            <a:endParaRPr lang="en-US">
              <a:solidFill>
                <a:schemeClr val="bg1"/>
              </a:solidFill>
            </a:endParaRPr>
          </a:p>
        </p:txBody>
      </p:sp>
      <p:sp>
        <p:nvSpPr>
          <p:cNvPr id="5" name="Text Box 11"/>
          <p:cNvSpPr txBox="1">
            <a:spLocks noChangeArrowheads="1"/>
          </p:cNvSpPr>
          <p:nvPr/>
        </p:nvSpPr>
        <p:spPr bwMode="auto">
          <a:xfrm>
            <a:off x="6489700" y="4165600"/>
            <a:ext cx="2743200" cy="835025"/>
          </a:xfrm>
          <a:prstGeom prst="rect">
            <a:avLst/>
          </a:prstGeom>
          <a:solidFill>
            <a:srgbClr val="F0F7F7"/>
          </a:solidFill>
          <a:ln w="9525">
            <a:solidFill>
              <a:schemeClr val="tx1"/>
            </a:solidFill>
            <a:miter lim="800000"/>
            <a:headEnd/>
            <a:tailEnd/>
          </a:ln>
        </p:spPr>
        <p:txBody>
          <a:bodyPr>
            <a:spAutoFit/>
          </a:bodyPr>
          <a:lstStyle>
            <a:lvl1pPr eaLnBrk="0" hangingPunct="0">
              <a:defRPr sz="1600">
                <a:solidFill>
                  <a:srgbClr val="275AFF"/>
                </a:solidFill>
                <a:latin typeface="Arial" panose="020B0604020202020204" pitchFamily="34" charset="0"/>
                <a:cs typeface="Times New Roman" panose="02020603050405020304" pitchFamily="18" charset="0"/>
              </a:defRPr>
            </a:lvl1pPr>
            <a:lvl2pPr marL="742950" indent="-285750" eaLnBrk="0" hangingPunct="0">
              <a:defRPr sz="1600">
                <a:solidFill>
                  <a:srgbClr val="275AFF"/>
                </a:solidFill>
                <a:latin typeface="Arial" panose="020B0604020202020204" pitchFamily="34" charset="0"/>
                <a:cs typeface="Times New Roman" panose="02020603050405020304" pitchFamily="18" charset="0"/>
              </a:defRPr>
            </a:lvl2pPr>
            <a:lvl3pPr marL="1143000" indent="-228600" eaLnBrk="0" hangingPunct="0">
              <a:defRPr sz="1600">
                <a:solidFill>
                  <a:srgbClr val="275AFF"/>
                </a:solidFill>
                <a:latin typeface="Arial" panose="020B0604020202020204" pitchFamily="34" charset="0"/>
                <a:cs typeface="Times New Roman" panose="02020603050405020304" pitchFamily="18" charset="0"/>
              </a:defRPr>
            </a:lvl3pPr>
            <a:lvl4pPr marL="1600200" indent="-228600" eaLnBrk="0" hangingPunct="0">
              <a:defRPr sz="1600">
                <a:solidFill>
                  <a:srgbClr val="275AFF"/>
                </a:solidFill>
                <a:latin typeface="Arial" panose="020B0604020202020204" pitchFamily="34" charset="0"/>
                <a:cs typeface="Times New Roman" panose="02020603050405020304" pitchFamily="18" charset="0"/>
              </a:defRPr>
            </a:lvl4pPr>
            <a:lvl5pPr marL="2057400" indent="-228600" eaLnBrk="0" hangingPunct="0">
              <a:defRPr sz="1600">
                <a:solidFill>
                  <a:srgbClr val="275A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9pPr>
          </a:lstStyle>
          <a:p>
            <a:pPr>
              <a:spcBef>
                <a:spcPct val="50000"/>
              </a:spcBef>
              <a:spcAft>
                <a:spcPct val="0"/>
              </a:spcAft>
              <a:buClrTx/>
            </a:pPr>
            <a:r>
              <a:rPr lang="en-US">
                <a:solidFill>
                  <a:schemeClr val="bg1"/>
                </a:solidFill>
                <a:latin typeface="Times New Roman" panose="02020603050405020304" pitchFamily="18" charset="0"/>
              </a:rPr>
              <a:t>Sets the width of the element to 80% of the browser’s screen’s size and centers it</a:t>
            </a:r>
            <a:endParaRPr lang="en-US" b="1">
              <a:solidFill>
                <a:schemeClr val="bg1"/>
              </a:solidFill>
              <a:latin typeface="Courier New" panose="02070309020205020404" pitchFamily="49" charset="0"/>
            </a:endParaRPr>
          </a:p>
        </p:txBody>
      </p:sp>
      <p:sp>
        <p:nvSpPr>
          <p:cNvPr id="6" name="Line 12"/>
          <p:cNvSpPr>
            <a:spLocks noChangeShapeType="1"/>
          </p:cNvSpPr>
          <p:nvPr/>
        </p:nvSpPr>
        <p:spPr bwMode="auto">
          <a:xfrm flipH="1">
            <a:off x="3517900" y="4470400"/>
            <a:ext cx="2971800" cy="68580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spAutoFit/>
          </a:bodyPr>
          <a:lstStyle/>
          <a:p>
            <a:endParaRPr lang="en-US">
              <a:solidFill>
                <a:schemeClr val="bg1"/>
              </a:solidFill>
            </a:endParaRPr>
          </a:p>
        </p:txBody>
      </p:sp>
    </p:spTree>
    <p:extLst>
      <p:ext uri="{BB962C8B-B14F-4D97-AF65-F5344CB8AC3E}">
        <p14:creationId xmlns:p14="http://schemas.microsoft.com/office/powerpoint/2010/main" val="37261421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ChangeAspect="1"/>
          </p:cNvGraphicFramePr>
          <p:nvPr>
            <p:extLst>
              <p:ext uri="{D42A27DB-BD31-4B8C-83A1-F6EECF244321}">
                <p14:modId xmlns:p14="http://schemas.microsoft.com/office/powerpoint/2010/main" val="1388786285"/>
              </p:ext>
            </p:extLst>
          </p:nvPr>
        </p:nvGraphicFramePr>
        <p:xfrm>
          <a:off x="15875" y="0"/>
          <a:ext cx="9969015" cy="2870200"/>
        </p:xfrm>
        <a:graphic>
          <a:graphicData uri="http://schemas.openxmlformats.org/presentationml/2006/ole">
            <mc:AlternateContent xmlns:mc="http://schemas.openxmlformats.org/markup-compatibility/2006">
              <mc:Choice xmlns:v="urn:schemas-microsoft-com:vml" Requires="v">
                <p:oleObj spid="_x0000_s51203" name="Document" r:id="rId3" imgW="7371640" imgH="2123118" progId="Word.Document.8">
                  <p:embed/>
                </p:oleObj>
              </mc:Choice>
              <mc:Fallback>
                <p:oleObj name="Document" r:id="rId3" imgW="7371640" imgH="2123118"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5" y="0"/>
                        <a:ext cx="9969015" cy="2870200"/>
                      </a:xfrm>
                      <a:prstGeom prst="rect">
                        <a:avLst/>
                      </a:prstGeom>
                    </p:spPr>
                  </p:pic>
                </p:oleObj>
              </mc:Fallback>
            </mc:AlternateContent>
          </a:graphicData>
        </a:graphic>
      </p:graphicFrame>
      <p:pic>
        <p:nvPicPr>
          <p:cNvPr id="3" name="Picture 5" descr="wid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3044" y="2286000"/>
            <a:ext cx="5512755" cy="4692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p:cNvSpPr txBox="1">
            <a:spLocks noChangeArrowheads="1"/>
          </p:cNvSpPr>
          <p:nvPr/>
        </p:nvSpPr>
        <p:spPr bwMode="auto">
          <a:xfrm>
            <a:off x="8509000" y="1638300"/>
            <a:ext cx="2743200" cy="1568450"/>
          </a:xfrm>
          <a:prstGeom prst="rect">
            <a:avLst/>
          </a:prstGeom>
          <a:solidFill>
            <a:srgbClr val="F0F7F7"/>
          </a:solidFill>
          <a:ln w="9525">
            <a:solidFill>
              <a:schemeClr val="tx1"/>
            </a:solidFill>
            <a:miter lim="800000"/>
            <a:headEnd/>
            <a:tailEnd/>
          </a:ln>
        </p:spPr>
        <p:txBody>
          <a:bodyPr>
            <a:spAutoFit/>
          </a:bodyPr>
          <a:lstStyle>
            <a:lvl1pPr eaLnBrk="0" hangingPunct="0">
              <a:defRPr sz="1600">
                <a:solidFill>
                  <a:srgbClr val="275AFF"/>
                </a:solidFill>
                <a:latin typeface="Arial" panose="020B0604020202020204" pitchFamily="34" charset="0"/>
                <a:cs typeface="Times New Roman" panose="02020603050405020304" pitchFamily="18" charset="0"/>
              </a:defRPr>
            </a:lvl1pPr>
            <a:lvl2pPr marL="742950" indent="-285750" eaLnBrk="0" hangingPunct="0">
              <a:defRPr sz="1600">
                <a:solidFill>
                  <a:srgbClr val="275AFF"/>
                </a:solidFill>
                <a:latin typeface="Arial" panose="020B0604020202020204" pitchFamily="34" charset="0"/>
                <a:cs typeface="Times New Roman" panose="02020603050405020304" pitchFamily="18" charset="0"/>
              </a:defRPr>
            </a:lvl2pPr>
            <a:lvl3pPr marL="1143000" indent="-228600" eaLnBrk="0" hangingPunct="0">
              <a:defRPr sz="1600">
                <a:solidFill>
                  <a:srgbClr val="275AFF"/>
                </a:solidFill>
                <a:latin typeface="Arial" panose="020B0604020202020204" pitchFamily="34" charset="0"/>
                <a:cs typeface="Times New Roman" panose="02020603050405020304" pitchFamily="18" charset="0"/>
              </a:defRPr>
            </a:lvl3pPr>
            <a:lvl4pPr marL="1600200" indent="-228600" eaLnBrk="0" hangingPunct="0">
              <a:defRPr sz="1600">
                <a:solidFill>
                  <a:srgbClr val="275AFF"/>
                </a:solidFill>
                <a:latin typeface="Arial" panose="020B0604020202020204" pitchFamily="34" charset="0"/>
                <a:cs typeface="Times New Roman" panose="02020603050405020304" pitchFamily="18" charset="0"/>
              </a:defRPr>
            </a:lvl4pPr>
            <a:lvl5pPr marL="2057400" indent="-228600" eaLnBrk="0" hangingPunct="0">
              <a:defRPr sz="1600">
                <a:solidFill>
                  <a:srgbClr val="275A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9pPr>
          </a:lstStyle>
          <a:p>
            <a:pPr>
              <a:spcBef>
                <a:spcPct val="50000"/>
              </a:spcBef>
              <a:spcAft>
                <a:spcPct val="0"/>
              </a:spcAft>
              <a:buClrTx/>
            </a:pPr>
            <a:r>
              <a:rPr lang="en-US" dirty="0">
                <a:solidFill>
                  <a:schemeClr val="bg1"/>
                </a:solidFill>
                <a:latin typeface="Times New Roman" panose="02020603050405020304" pitchFamily="18" charset="0"/>
              </a:rPr>
              <a:t>Sets the width of the element to 20% of the browser’s screen’s size, the height to 150 </a:t>
            </a:r>
            <a:r>
              <a:rPr lang="en-US" dirty="0" err="1">
                <a:solidFill>
                  <a:schemeClr val="bg1"/>
                </a:solidFill>
                <a:latin typeface="Times New Roman" panose="02020603050405020304" pitchFamily="18" charset="0"/>
              </a:rPr>
              <a:t>px</a:t>
            </a:r>
            <a:r>
              <a:rPr lang="en-US" dirty="0">
                <a:solidFill>
                  <a:schemeClr val="bg1"/>
                </a:solidFill>
                <a:latin typeface="Times New Roman" panose="02020603050405020304" pitchFamily="18" charset="0"/>
              </a:rPr>
              <a:t>, and allows the element to scroll if the text overflows the allotted size</a:t>
            </a:r>
            <a:endParaRPr lang="en-US" b="1" dirty="0">
              <a:solidFill>
                <a:schemeClr val="bg1"/>
              </a:solidFill>
              <a:latin typeface="Courier New" panose="02070309020205020404" pitchFamily="49" charset="0"/>
            </a:endParaRPr>
          </a:p>
        </p:txBody>
      </p:sp>
      <p:sp>
        <p:nvSpPr>
          <p:cNvPr id="5" name="Line 7"/>
          <p:cNvSpPr>
            <a:spLocks noChangeShapeType="1"/>
          </p:cNvSpPr>
          <p:nvPr/>
        </p:nvSpPr>
        <p:spPr bwMode="auto">
          <a:xfrm flipH="1" flipV="1">
            <a:off x="3670300" y="241300"/>
            <a:ext cx="4838700" cy="170180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wrap="square">
            <a:spAutoFit/>
          </a:bodyPr>
          <a:lstStyle/>
          <a:p>
            <a:endParaRPr lang="en-US">
              <a:solidFill>
                <a:schemeClr val="bg1"/>
              </a:solidFill>
            </a:endParaRPr>
          </a:p>
        </p:txBody>
      </p:sp>
    </p:spTree>
    <p:extLst>
      <p:ext uri="{BB962C8B-B14F-4D97-AF65-F5344CB8AC3E}">
        <p14:creationId xmlns:p14="http://schemas.microsoft.com/office/powerpoint/2010/main" val="6371727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000" y="0"/>
            <a:ext cx="6551794" cy="646331"/>
          </a:xfrm>
          <a:prstGeom prst="rect">
            <a:avLst/>
          </a:prstGeom>
        </p:spPr>
        <p:txBody>
          <a:bodyPr wrap="none">
            <a:spAutoFit/>
          </a:bodyPr>
          <a:lstStyle/>
          <a:p>
            <a:r>
              <a:rPr lang="en-US" sz="3600" b="1" cap="all" dirty="0">
                <a:ln w="3175" cmpd="sng">
                  <a:noFill/>
                </a:ln>
              </a:rPr>
              <a:t>Box </a:t>
            </a:r>
            <a:r>
              <a:rPr lang="en-US" sz="3600" b="1" cap="all" dirty="0">
                <a:ln w="3175" cmpd="sng">
                  <a:noFill/>
                </a:ln>
              </a:rPr>
              <a:t>Model and Text Flow </a:t>
            </a:r>
          </a:p>
        </p:txBody>
      </p:sp>
      <p:sp>
        <p:nvSpPr>
          <p:cNvPr id="3" name="Rectangle 3"/>
          <p:cNvSpPr txBox="1">
            <a:spLocks noChangeArrowheads="1"/>
          </p:cNvSpPr>
          <p:nvPr/>
        </p:nvSpPr>
        <p:spPr>
          <a:xfrm>
            <a:off x="254000" y="804565"/>
            <a:ext cx="11747500" cy="6240462"/>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nSpc>
                <a:spcPct val="90000"/>
              </a:lnSpc>
            </a:pPr>
            <a:r>
              <a:rPr lang="en-US" sz="2400" b="1" dirty="0"/>
              <a:t>Block-level XHTML elements have a virtual box drawn around them based on the box model</a:t>
            </a:r>
          </a:p>
          <a:p>
            <a:pPr>
              <a:lnSpc>
                <a:spcPct val="90000"/>
              </a:lnSpc>
            </a:pPr>
            <a:r>
              <a:rPr lang="en-US" sz="2400" b="1" dirty="0"/>
              <a:t>When the browser renders using the box model, each element is surrounded by:</a:t>
            </a:r>
          </a:p>
          <a:p>
            <a:pPr lvl="1">
              <a:lnSpc>
                <a:spcPct val="90000"/>
              </a:lnSpc>
            </a:pPr>
            <a:r>
              <a:rPr lang="en-US" sz="2400" b="1" dirty="0"/>
              <a:t>Padding</a:t>
            </a:r>
          </a:p>
          <a:p>
            <a:pPr lvl="2">
              <a:lnSpc>
                <a:spcPct val="90000"/>
              </a:lnSpc>
            </a:pPr>
            <a:r>
              <a:rPr lang="en-US" sz="2400" b="1" dirty="0"/>
              <a:t>The padding property determines the distance between the content inside an element and the edge of the element</a:t>
            </a:r>
          </a:p>
          <a:p>
            <a:pPr lvl="2">
              <a:lnSpc>
                <a:spcPct val="90000"/>
              </a:lnSpc>
            </a:pPr>
            <a:r>
              <a:rPr lang="en-US" sz="2400" b="1" dirty="0"/>
              <a:t>Padding be set for each side of the box by using padding-top, padding-right, padding-left and padding-bottom</a:t>
            </a:r>
          </a:p>
          <a:p>
            <a:pPr lvl="1">
              <a:lnSpc>
                <a:spcPct val="90000"/>
              </a:lnSpc>
            </a:pPr>
            <a:r>
              <a:rPr lang="en-US" sz="2400" b="1" dirty="0"/>
              <a:t>Margin</a:t>
            </a:r>
          </a:p>
          <a:p>
            <a:pPr lvl="2">
              <a:lnSpc>
                <a:spcPct val="90000"/>
              </a:lnSpc>
            </a:pPr>
            <a:r>
              <a:rPr lang="en-US" sz="2400" b="1" dirty="0"/>
              <a:t>Determines the distance between the element’s edge and any outside text</a:t>
            </a:r>
          </a:p>
          <a:p>
            <a:pPr lvl="2">
              <a:lnSpc>
                <a:spcPct val="90000"/>
              </a:lnSpc>
            </a:pPr>
            <a:r>
              <a:rPr lang="en-US" sz="2400" b="1" dirty="0"/>
              <a:t>Margins for individual sides of an element can be specified by using margin-top, margin-right, margin-left and margin-bottom</a:t>
            </a:r>
          </a:p>
          <a:p>
            <a:pPr marL="0" indent="0">
              <a:lnSpc>
                <a:spcPct val="90000"/>
              </a:lnSpc>
              <a:buNone/>
            </a:pPr>
            <a:endParaRPr lang="en-US" dirty="0" smtClean="0"/>
          </a:p>
        </p:txBody>
      </p:sp>
    </p:spTree>
    <p:extLst>
      <p:ext uri="{BB962C8B-B14F-4D97-AF65-F5344CB8AC3E}">
        <p14:creationId xmlns:p14="http://schemas.microsoft.com/office/powerpoint/2010/main" val="36585759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990600" y="1087438"/>
            <a:ext cx="8001000" cy="4932362"/>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2400" b="1" dirty="0"/>
              <a:t>The border is controlled using the properties:</a:t>
            </a:r>
          </a:p>
          <a:p>
            <a:pPr lvl="1"/>
            <a:r>
              <a:rPr lang="en-US" sz="2400" b="1" dirty="0"/>
              <a:t>border-width</a:t>
            </a:r>
          </a:p>
          <a:p>
            <a:pPr lvl="2"/>
            <a:r>
              <a:rPr lang="en-US" sz="2400" b="1" dirty="0"/>
              <a:t>May be set to any of the CSS lengths or to the predefined value of thin, medium or thick</a:t>
            </a:r>
          </a:p>
          <a:p>
            <a:pPr lvl="1"/>
            <a:r>
              <a:rPr lang="en-US" sz="2400" b="1" dirty="0"/>
              <a:t>border-color</a:t>
            </a:r>
          </a:p>
          <a:p>
            <a:pPr lvl="2"/>
            <a:r>
              <a:rPr lang="en-US" sz="2400" b="1" dirty="0"/>
              <a:t>Sets the color used for the border</a:t>
            </a:r>
          </a:p>
          <a:p>
            <a:pPr lvl="1"/>
            <a:r>
              <a:rPr lang="en-US" sz="2400" b="1" dirty="0"/>
              <a:t>border-style</a:t>
            </a:r>
          </a:p>
          <a:p>
            <a:pPr lvl="2"/>
            <a:r>
              <a:rPr lang="en-US" sz="2400" b="1" dirty="0"/>
              <a:t>Options are: none, hidden, dotted, dashed, solid, double, groove, ridge, inset and outset</a:t>
            </a:r>
          </a:p>
          <a:p>
            <a:endParaRPr lang="en-US" dirty="0" smtClean="0">
              <a:latin typeface="Lucida Console" panose="020B0609040504020204" pitchFamily="49" charset="0"/>
            </a:endParaRPr>
          </a:p>
        </p:txBody>
      </p:sp>
      <p:sp>
        <p:nvSpPr>
          <p:cNvPr id="5" name="Rectangle 3"/>
          <p:cNvSpPr txBox="1">
            <a:spLocks noChangeArrowheads="1"/>
          </p:cNvSpPr>
          <p:nvPr/>
        </p:nvSpPr>
        <p:spPr>
          <a:xfrm>
            <a:off x="228600" y="592138"/>
            <a:ext cx="8001000" cy="360362"/>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lvl="1">
              <a:lnSpc>
                <a:spcPct val="90000"/>
              </a:lnSpc>
            </a:pPr>
            <a:r>
              <a:rPr lang="en-US" sz="2400" b="1" dirty="0"/>
              <a:t>Border</a:t>
            </a:r>
          </a:p>
          <a:p>
            <a:pPr lvl="1">
              <a:lnSpc>
                <a:spcPct val="90000"/>
              </a:lnSpc>
            </a:pPr>
            <a:endParaRPr lang="en-US" sz="2400" b="1" dirty="0"/>
          </a:p>
        </p:txBody>
      </p:sp>
    </p:spTree>
    <p:extLst>
      <p:ext uri="{BB962C8B-B14F-4D97-AF65-F5344CB8AC3E}">
        <p14:creationId xmlns:p14="http://schemas.microsoft.com/office/powerpoint/2010/main" val="11549458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ig5_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4600" y="1803400"/>
            <a:ext cx="93599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10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699" y="738188"/>
            <a:ext cx="8591167" cy="520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59671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5"/>
          <p:cNvGraphicFramePr>
            <a:graphicFrameLocks noChangeAspect="1"/>
          </p:cNvGraphicFramePr>
          <p:nvPr>
            <p:extLst>
              <p:ext uri="{D42A27DB-BD31-4B8C-83A1-F6EECF244321}">
                <p14:modId xmlns:p14="http://schemas.microsoft.com/office/powerpoint/2010/main" val="3435429531"/>
              </p:ext>
            </p:extLst>
          </p:nvPr>
        </p:nvGraphicFramePr>
        <p:xfrm>
          <a:off x="42863" y="41275"/>
          <a:ext cx="8402637" cy="6863306"/>
        </p:xfrm>
        <a:graphic>
          <a:graphicData uri="http://schemas.openxmlformats.org/presentationml/2006/ole">
            <mc:AlternateContent xmlns:mc="http://schemas.openxmlformats.org/markup-compatibility/2006">
              <mc:Choice xmlns:v="urn:schemas-microsoft-com:vml" Requires="v">
                <p:oleObj spid="_x0000_s52227" name="Document" r:id="rId3" imgW="7473733" imgH="6105898" progId="Word.Document.8">
                  <p:embed/>
                </p:oleObj>
              </mc:Choice>
              <mc:Fallback>
                <p:oleObj name="Document" r:id="rId3" imgW="7473733" imgH="6105898"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3" y="41275"/>
                        <a:ext cx="8402637" cy="6863306"/>
                      </a:xfrm>
                      <a:prstGeom prst="rect">
                        <a:avLst/>
                      </a:prstGeom>
                    </p:spPr>
                  </p:pic>
                </p:oleObj>
              </mc:Fallback>
            </mc:AlternateContent>
          </a:graphicData>
        </a:graphic>
      </p:graphicFrame>
      <p:sp>
        <p:nvSpPr>
          <p:cNvPr id="3" name="Text Box 6"/>
          <p:cNvSpPr txBox="1">
            <a:spLocks noChangeArrowheads="1"/>
          </p:cNvSpPr>
          <p:nvPr/>
        </p:nvSpPr>
        <p:spPr bwMode="auto">
          <a:xfrm>
            <a:off x="7747000" y="2184400"/>
            <a:ext cx="2743200" cy="346075"/>
          </a:xfrm>
          <a:prstGeom prst="rect">
            <a:avLst/>
          </a:prstGeom>
          <a:solidFill>
            <a:srgbClr val="F0F7F7"/>
          </a:solidFill>
          <a:ln w="9525">
            <a:solidFill>
              <a:schemeClr val="tx1"/>
            </a:solidFill>
            <a:miter lim="800000"/>
            <a:headEnd/>
            <a:tailEnd/>
          </a:ln>
        </p:spPr>
        <p:txBody>
          <a:bodyPr>
            <a:spAutoFit/>
          </a:bodyPr>
          <a:lstStyle>
            <a:lvl1pPr eaLnBrk="0" hangingPunct="0">
              <a:defRPr sz="1600">
                <a:solidFill>
                  <a:srgbClr val="275AFF"/>
                </a:solidFill>
                <a:latin typeface="Arial" panose="020B0604020202020204" pitchFamily="34" charset="0"/>
                <a:cs typeface="Times New Roman" panose="02020603050405020304" pitchFamily="18" charset="0"/>
              </a:defRPr>
            </a:lvl1pPr>
            <a:lvl2pPr marL="742950" indent="-285750" eaLnBrk="0" hangingPunct="0">
              <a:defRPr sz="1600">
                <a:solidFill>
                  <a:srgbClr val="275AFF"/>
                </a:solidFill>
                <a:latin typeface="Arial" panose="020B0604020202020204" pitchFamily="34" charset="0"/>
                <a:cs typeface="Times New Roman" panose="02020603050405020304" pitchFamily="18" charset="0"/>
              </a:defRPr>
            </a:lvl2pPr>
            <a:lvl3pPr marL="1143000" indent="-228600" eaLnBrk="0" hangingPunct="0">
              <a:defRPr sz="1600">
                <a:solidFill>
                  <a:srgbClr val="275AFF"/>
                </a:solidFill>
                <a:latin typeface="Arial" panose="020B0604020202020204" pitchFamily="34" charset="0"/>
                <a:cs typeface="Times New Roman" panose="02020603050405020304" pitchFamily="18" charset="0"/>
              </a:defRPr>
            </a:lvl3pPr>
            <a:lvl4pPr marL="1600200" indent="-228600" eaLnBrk="0" hangingPunct="0">
              <a:defRPr sz="1600">
                <a:solidFill>
                  <a:srgbClr val="275AFF"/>
                </a:solidFill>
                <a:latin typeface="Arial" panose="020B0604020202020204" pitchFamily="34" charset="0"/>
                <a:cs typeface="Times New Roman" panose="02020603050405020304" pitchFamily="18" charset="0"/>
              </a:defRPr>
            </a:lvl4pPr>
            <a:lvl5pPr marL="2057400" indent="-228600" eaLnBrk="0" hangingPunct="0">
              <a:defRPr sz="1600">
                <a:solidFill>
                  <a:srgbClr val="275A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9pPr>
          </a:lstStyle>
          <a:p>
            <a:pPr>
              <a:spcBef>
                <a:spcPct val="50000"/>
              </a:spcBef>
              <a:spcAft>
                <a:spcPct val="0"/>
              </a:spcAft>
              <a:buClrTx/>
            </a:pPr>
            <a:r>
              <a:rPr lang="en-US">
                <a:solidFill>
                  <a:schemeClr val="bg1"/>
                </a:solidFill>
                <a:latin typeface="Times New Roman" panose="02020603050405020304" pitchFamily="18" charset="0"/>
              </a:rPr>
              <a:t>Defines several border classes</a:t>
            </a:r>
            <a:endParaRPr lang="en-US" b="1">
              <a:solidFill>
                <a:schemeClr val="bg1"/>
              </a:solidFill>
              <a:latin typeface="Courier New" panose="02070309020205020404" pitchFamily="49" charset="0"/>
            </a:endParaRPr>
          </a:p>
        </p:txBody>
      </p:sp>
      <p:sp>
        <p:nvSpPr>
          <p:cNvPr id="4" name="Line 7"/>
          <p:cNvSpPr>
            <a:spLocks noChangeShapeType="1"/>
          </p:cNvSpPr>
          <p:nvPr/>
        </p:nvSpPr>
        <p:spPr bwMode="auto">
          <a:xfrm flipH="1">
            <a:off x="4343400" y="2530475"/>
            <a:ext cx="3403600" cy="1317625"/>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wrap="square">
            <a:spAutoFit/>
          </a:bodyPr>
          <a:lstStyle/>
          <a:p>
            <a:endParaRPr lang="en-US">
              <a:solidFill>
                <a:schemeClr val="bg1"/>
              </a:solidFill>
            </a:endParaRPr>
          </a:p>
        </p:txBody>
      </p:sp>
    </p:spTree>
    <p:extLst>
      <p:ext uri="{BB962C8B-B14F-4D97-AF65-F5344CB8AC3E}">
        <p14:creationId xmlns:p14="http://schemas.microsoft.com/office/powerpoint/2010/main" val="13391627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ChangeAspect="1"/>
          </p:cNvGraphicFramePr>
          <p:nvPr>
            <p:extLst>
              <p:ext uri="{D42A27DB-BD31-4B8C-83A1-F6EECF244321}">
                <p14:modId xmlns:p14="http://schemas.microsoft.com/office/powerpoint/2010/main" val="248628587"/>
              </p:ext>
            </p:extLst>
          </p:nvPr>
        </p:nvGraphicFramePr>
        <p:xfrm>
          <a:off x="0" y="1588"/>
          <a:ext cx="8684027" cy="2894012"/>
        </p:xfrm>
        <a:graphic>
          <a:graphicData uri="http://schemas.openxmlformats.org/presentationml/2006/ole">
            <mc:AlternateContent xmlns:mc="http://schemas.openxmlformats.org/markup-compatibility/2006">
              <mc:Choice xmlns:v="urn:schemas-microsoft-com:vml" Requires="v">
                <p:oleObj spid="_x0000_s53251" name="Document" r:id="rId3" imgW="7118751" imgH="2371816" progId="Word.Document.8">
                  <p:embed/>
                </p:oleObj>
              </mc:Choice>
              <mc:Fallback>
                <p:oleObj name="Document" r:id="rId3" imgW="7118751" imgH="2371816"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8684027" cy="2894012"/>
                      </a:xfrm>
                      <a:prstGeom prst="rect">
                        <a:avLst/>
                      </a:prstGeom>
                    </p:spPr>
                  </p:pic>
                </p:oleObj>
              </mc:Fallback>
            </mc:AlternateContent>
          </a:graphicData>
        </a:graphic>
      </p:graphicFrame>
      <p:pic>
        <p:nvPicPr>
          <p:cNvPr id="3" name="Picture 5" descr="bord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8437" y="2540000"/>
            <a:ext cx="5783563"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p:cNvSpPr txBox="1">
            <a:spLocks noChangeArrowheads="1"/>
          </p:cNvSpPr>
          <p:nvPr/>
        </p:nvSpPr>
        <p:spPr bwMode="auto">
          <a:xfrm>
            <a:off x="8606440" y="115887"/>
            <a:ext cx="1981200" cy="835025"/>
          </a:xfrm>
          <a:prstGeom prst="rect">
            <a:avLst/>
          </a:prstGeom>
          <a:solidFill>
            <a:srgbClr val="F0F7F7"/>
          </a:solidFill>
          <a:ln w="9525">
            <a:solidFill>
              <a:schemeClr val="tx1"/>
            </a:solidFill>
            <a:miter lim="800000"/>
            <a:headEnd/>
            <a:tailEnd/>
          </a:ln>
        </p:spPr>
        <p:txBody>
          <a:bodyPr>
            <a:spAutoFit/>
          </a:bodyPr>
          <a:lstStyle>
            <a:lvl1pPr eaLnBrk="0" hangingPunct="0">
              <a:defRPr sz="1600">
                <a:solidFill>
                  <a:srgbClr val="275AFF"/>
                </a:solidFill>
                <a:latin typeface="Arial" panose="020B0604020202020204" pitchFamily="34" charset="0"/>
                <a:cs typeface="Times New Roman" panose="02020603050405020304" pitchFamily="18" charset="0"/>
              </a:defRPr>
            </a:lvl1pPr>
            <a:lvl2pPr marL="742950" indent="-285750" eaLnBrk="0" hangingPunct="0">
              <a:defRPr sz="1600">
                <a:solidFill>
                  <a:srgbClr val="275AFF"/>
                </a:solidFill>
                <a:latin typeface="Arial" panose="020B0604020202020204" pitchFamily="34" charset="0"/>
                <a:cs typeface="Times New Roman" panose="02020603050405020304" pitchFamily="18" charset="0"/>
              </a:defRPr>
            </a:lvl2pPr>
            <a:lvl3pPr marL="1143000" indent="-228600" eaLnBrk="0" hangingPunct="0">
              <a:defRPr sz="1600">
                <a:solidFill>
                  <a:srgbClr val="275AFF"/>
                </a:solidFill>
                <a:latin typeface="Arial" panose="020B0604020202020204" pitchFamily="34" charset="0"/>
                <a:cs typeface="Times New Roman" panose="02020603050405020304" pitchFamily="18" charset="0"/>
              </a:defRPr>
            </a:lvl3pPr>
            <a:lvl4pPr marL="1600200" indent="-228600" eaLnBrk="0" hangingPunct="0">
              <a:defRPr sz="1600">
                <a:solidFill>
                  <a:srgbClr val="275AFF"/>
                </a:solidFill>
                <a:latin typeface="Arial" panose="020B0604020202020204" pitchFamily="34" charset="0"/>
                <a:cs typeface="Times New Roman" panose="02020603050405020304" pitchFamily="18" charset="0"/>
              </a:defRPr>
            </a:lvl4pPr>
            <a:lvl5pPr marL="2057400" indent="-228600" eaLnBrk="0" hangingPunct="0">
              <a:defRPr sz="1600">
                <a:solidFill>
                  <a:srgbClr val="275A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9pPr>
          </a:lstStyle>
          <a:p>
            <a:pPr>
              <a:spcBef>
                <a:spcPct val="50000"/>
              </a:spcBef>
              <a:spcAft>
                <a:spcPct val="0"/>
              </a:spcAft>
              <a:buClrTx/>
            </a:pPr>
            <a:r>
              <a:rPr lang="en-US">
                <a:solidFill>
                  <a:schemeClr val="bg1"/>
                </a:solidFill>
                <a:latin typeface="Times New Roman" panose="02020603050405020304" pitchFamily="18" charset="0"/>
              </a:rPr>
              <a:t>Applies several classes to the same element</a:t>
            </a:r>
            <a:endParaRPr lang="en-US" b="1">
              <a:solidFill>
                <a:schemeClr val="bg1"/>
              </a:solidFill>
              <a:latin typeface="Courier New" panose="02070309020205020404" pitchFamily="49" charset="0"/>
            </a:endParaRPr>
          </a:p>
        </p:txBody>
      </p:sp>
      <p:sp>
        <p:nvSpPr>
          <p:cNvPr id="5" name="Line 7"/>
          <p:cNvSpPr>
            <a:spLocks noChangeShapeType="1"/>
          </p:cNvSpPr>
          <p:nvPr/>
        </p:nvSpPr>
        <p:spPr bwMode="auto">
          <a:xfrm flipH="1">
            <a:off x="3809999" y="303211"/>
            <a:ext cx="4874027" cy="127159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wrap="square">
            <a:spAutoFit/>
          </a:bodyPr>
          <a:lstStyle/>
          <a:p>
            <a:endParaRPr lang="en-US">
              <a:solidFill>
                <a:schemeClr val="bg1"/>
              </a:solidFill>
            </a:endParaRPr>
          </a:p>
        </p:txBody>
      </p:sp>
    </p:spTree>
    <p:extLst>
      <p:ext uri="{BB962C8B-B14F-4D97-AF65-F5344CB8AC3E}">
        <p14:creationId xmlns:p14="http://schemas.microsoft.com/office/powerpoint/2010/main" val="18378447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9910" y="158234"/>
            <a:ext cx="8287846" cy="646331"/>
          </a:xfrm>
          <a:prstGeom prst="rect">
            <a:avLst/>
          </a:prstGeom>
        </p:spPr>
        <p:txBody>
          <a:bodyPr wrap="none">
            <a:spAutoFit/>
          </a:bodyPr>
          <a:lstStyle/>
          <a:p>
            <a:r>
              <a:rPr lang="en-US" sz="3600" b="1" cap="all" dirty="0">
                <a:ln w="3175" cmpd="sng">
                  <a:noFill/>
                </a:ln>
              </a:rPr>
              <a:t>Building a CSS Drop-Down Menu </a:t>
            </a:r>
          </a:p>
        </p:txBody>
      </p:sp>
      <p:sp>
        <p:nvSpPr>
          <p:cNvPr id="3" name="Rectangle 3"/>
          <p:cNvSpPr txBox="1">
            <a:spLocks noChangeArrowheads="1"/>
          </p:cNvSpPr>
          <p:nvPr/>
        </p:nvSpPr>
        <p:spPr>
          <a:xfrm>
            <a:off x="589910" y="1287165"/>
            <a:ext cx="8782690" cy="3526135"/>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2400" b="1" dirty="0"/>
              <a:t>:hover </a:t>
            </a:r>
            <a:r>
              <a:rPr lang="en-US" sz="2400" b="1" dirty="0" err="1"/>
              <a:t>pseudoclass</a:t>
            </a:r>
            <a:r>
              <a:rPr lang="en-US" sz="2400" b="1" dirty="0"/>
              <a:t> </a:t>
            </a:r>
          </a:p>
          <a:p>
            <a:pPr lvl="1"/>
            <a:r>
              <a:rPr lang="en-US" sz="2400" b="1" dirty="0"/>
              <a:t>used to apply styles to an element when the mouse cursor is over it</a:t>
            </a:r>
          </a:p>
          <a:p>
            <a:r>
              <a:rPr lang="en-US" sz="2400" b="1" dirty="0"/>
              <a:t>display property </a:t>
            </a:r>
          </a:p>
          <a:p>
            <a:pPr lvl="1"/>
            <a:r>
              <a:rPr lang="en-US" sz="2400" b="1" dirty="0"/>
              <a:t>allows a programmer to decide if an element is displayed as a block element, inline element, or is not rendered at all (none)</a:t>
            </a:r>
          </a:p>
        </p:txBody>
      </p:sp>
    </p:spTree>
    <p:extLst>
      <p:ext uri="{BB962C8B-B14F-4D97-AF65-F5344CB8AC3E}">
        <p14:creationId xmlns:p14="http://schemas.microsoft.com/office/powerpoint/2010/main" val="2485658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6"/>
          <p:cNvGraphicFramePr>
            <a:graphicFrameLocks noChangeAspect="1"/>
          </p:cNvGraphicFramePr>
          <p:nvPr>
            <p:extLst>
              <p:ext uri="{D42A27DB-BD31-4B8C-83A1-F6EECF244321}">
                <p14:modId xmlns:p14="http://schemas.microsoft.com/office/powerpoint/2010/main" val="2996266229"/>
              </p:ext>
            </p:extLst>
          </p:nvPr>
        </p:nvGraphicFramePr>
        <p:xfrm>
          <a:off x="1588" y="9525"/>
          <a:ext cx="7631112" cy="7077621"/>
        </p:xfrm>
        <a:graphic>
          <a:graphicData uri="http://schemas.openxmlformats.org/presentationml/2006/ole">
            <mc:AlternateContent xmlns:mc="http://schemas.openxmlformats.org/markup-compatibility/2006">
              <mc:Choice xmlns:v="urn:schemas-microsoft-com:vml" Requires="v">
                <p:oleObj spid="_x0000_s54275" name="Document" r:id="rId3" imgW="7327837" imgH="6796450" progId="Word.Document.8">
                  <p:embed/>
                </p:oleObj>
              </mc:Choice>
              <mc:Fallback>
                <p:oleObj name="Document" r:id="rId3" imgW="7327837" imgH="679645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9525"/>
                        <a:ext cx="7631112" cy="7077621"/>
                      </a:xfrm>
                      <a:prstGeom prst="rect">
                        <a:avLst/>
                      </a:prstGeom>
                    </p:spPr>
                  </p:pic>
                </p:oleObj>
              </mc:Fallback>
            </mc:AlternateContent>
          </a:graphicData>
        </a:graphic>
      </p:graphicFrame>
      <p:sp>
        <p:nvSpPr>
          <p:cNvPr id="3" name="Text Box 7"/>
          <p:cNvSpPr txBox="1">
            <a:spLocks noChangeArrowheads="1"/>
          </p:cNvSpPr>
          <p:nvPr/>
        </p:nvSpPr>
        <p:spPr bwMode="auto">
          <a:xfrm>
            <a:off x="6375400" y="3098800"/>
            <a:ext cx="2514600" cy="1079500"/>
          </a:xfrm>
          <a:prstGeom prst="rect">
            <a:avLst/>
          </a:prstGeom>
          <a:solidFill>
            <a:srgbClr val="F0F7F7"/>
          </a:solidFill>
          <a:ln w="9525">
            <a:solidFill>
              <a:schemeClr val="tx1"/>
            </a:solidFill>
            <a:miter lim="800000"/>
            <a:headEnd/>
            <a:tailEnd/>
          </a:ln>
        </p:spPr>
        <p:txBody>
          <a:bodyPr>
            <a:spAutoFit/>
          </a:bodyPr>
          <a:lstStyle>
            <a:lvl1pPr eaLnBrk="0" hangingPunct="0">
              <a:defRPr sz="1600">
                <a:solidFill>
                  <a:srgbClr val="275AFF"/>
                </a:solidFill>
                <a:latin typeface="Arial" panose="020B0604020202020204" pitchFamily="34" charset="0"/>
                <a:cs typeface="Times New Roman" panose="02020603050405020304" pitchFamily="18" charset="0"/>
              </a:defRPr>
            </a:lvl1pPr>
            <a:lvl2pPr marL="742950" indent="-285750" eaLnBrk="0" hangingPunct="0">
              <a:defRPr sz="1600">
                <a:solidFill>
                  <a:srgbClr val="275AFF"/>
                </a:solidFill>
                <a:latin typeface="Arial" panose="020B0604020202020204" pitchFamily="34" charset="0"/>
                <a:cs typeface="Times New Roman" panose="02020603050405020304" pitchFamily="18" charset="0"/>
              </a:defRPr>
            </a:lvl2pPr>
            <a:lvl3pPr marL="1143000" indent="-228600" eaLnBrk="0" hangingPunct="0">
              <a:defRPr sz="1600">
                <a:solidFill>
                  <a:srgbClr val="275AFF"/>
                </a:solidFill>
                <a:latin typeface="Arial" panose="020B0604020202020204" pitchFamily="34" charset="0"/>
                <a:cs typeface="Times New Roman" panose="02020603050405020304" pitchFamily="18" charset="0"/>
              </a:defRPr>
            </a:lvl3pPr>
            <a:lvl4pPr marL="1600200" indent="-228600" eaLnBrk="0" hangingPunct="0">
              <a:defRPr sz="1600">
                <a:solidFill>
                  <a:srgbClr val="275AFF"/>
                </a:solidFill>
                <a:latin typeface="Arial" panose="020B0604020202020204" pitchFamily="34" charset="0"/>
                <a:cs typeface="Times New Roman" panose="02020603050405020304" pitchFamily="18" charset="0"/>
              </a:defRPr>
            </a:lvl4pPr>
            <a:lvl5pPr marL="2057400" indent="-228600" eaLnBrk="0" hangingPunct="0">
              <a:defRPr sz="1600">
                <a:solidFill>
                  <a:srgbClr val="275A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9pPr>
          </a:lstStyle>
          <a:p>
            <a:pPr>
              <a:spcBef>
                <a:spcPct val="50000"/>
              </a:spcBef>
              <a:spcAft>
                <a:spcPct val="0"/>
              </a:spcAft>
              <a:buClrTx/>
            </a:pPr>
            <a:r>
              <a:rPr lang="en-US">
                <a:solidFill>
                  <a:schemeClr val="bg1"/>
                </a:solidFill>
                <a:latin typeface="Times New Roman" panose="02020603050405020304" pitchFamily="18" charset="0"/>
              </a:rPr>
              <a:t>Sets anchor elements in a menu </a:t>
            </a:r>
            <a:r>
              <a:rPr lang="en-US">
                <a:solidFill>
                  <a:schemeClr val="bg1"/>
                </a:solidFill>
                <a:latin typeface="Courier New" panose="02070309020205020404" pitchFamily="49" charset="0"/>
              </a:rPr>
              <a:t>div</a:t>
            </a:r>
            <a:r>
              <a:rPr lang="en-US">
                <a:solidFill>
                  <a:schemeClr val="bg1"/>
                </a:solidFill>
                <a:latin typeface="Times New Roman" panose="02020603050405020304" pitchFamily="18" charset="0"/>
              </a:rPr>
              <a:t> to be displayed as block-level when the menu is moused-over</a:t>
            </a:r>
            <a:endParaRPr lang="en-US" b="1">
              <a:solidFill>
                <a:schemeClr val="bg1"/>
              </a:solidFill>
              <a:latin typeface="Courier New" panose="02070309020205020404" pitchFamily="49" charset="0"/>
            </a:endParaRPr>
          </a:p>
        </p:txBody>
      </p:sp>
      <p:sp>
        <p:nvSpPr>
          <p:cNvPr id="4" name="Line 8"/>
          <p:cNvSpPr>
            <a:spLocks noChangeShapeType="1"/>
          </p:cNvSpPr>
          <p:nvPr/>
        </p:nvSpPr>
        <p:spPr bwMode="auto">
          <a:xfrm flipH="1">
            <a:off x="3251200" y="3708400"/>
            <a:ext cx="3124200" cy="682625"/>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wrap="square">
            <a:spAutoFit/>
          </a:bodyPr>
          <a:lstStyle/>
          <a:p>
            <a:endParaRPr lang="en-US">
              <a:solidFill>
                <a:schemeClr val="bg1"/>
              </a:solidFill>
            </a:endParaRPr>
          </a:p>
        </p:txBody>
      </p:sp>
      <p:sp>
        <p:nvSpPr>
          <p:cNvPr id="5" name="Text Box 9"/>
          <p:cNvSpPr txBox="1">
            <a:spLocks noChangeArrowheads="1"/>
          </p:cNvSpPr>
          <p:nvPr/>
        </p:nvSpPr>
        <p:spPr bwMode="auto">
          <a:xfrm>
            <a:off x="6375400" y="4318000"/>
            <a:ext cx="2514600" cy="835025"/>
          </a:xfrm>
          <a:prstGeom prst="rect">
            <a:avLst/>
          </a:prstGeom>
          <a:solidFill>
            <a:srgbClr val="F0F7F7"/>
          </a:solidFill>
          <a:ln w="9525">
            <a:solidFill>
              <a:schemeClr val="tx1"/>
            </a:solidFill>
            <a:miter lim="800000"/>
            <a:headEnd/>
            <a:tailEnd/>
          </a:ln>
        </p:spPr>
        <p:txBody>
          <a:bodyPr>
            <a:spAutoFit/>
          </a:bodyPr>
          <a:lstStyle>
            <a:lvl1pPr eaLnBrk="0" hangingPunct="0">
              <a:defRPr sz="1600">
                <a:solidFill>
                  <a:srgbClr val="275AFF"/>
                </a:solidFill>
                <a:latin typeface="Arial" panose="020B0604020202020204" pitchFamily="34" charset="0"/>
                <a:cs typeface="Times New Roman" panose="02020603050405020304" pitchFamily="18" charset="0"/>
              </a:defRPr>
            </a:lvl1pPr>
            <a:lvl2pPr marL="742950" indent="-285750" eaLnBrk="0" hangingPunct="0">
              <a:defRPr sz="1600">
                <a:solidFill>
                  <a:srgbClr val="275AFF"/>
                </a:solidFill>
                <a:latin typeface="Arial" panose="020B0604020202020204" pitchFamily="34" charset="0"/>
                <a:cs typeface="Times New Roman" panose="02020603050405020304" pitchFamily="18" charset="0"/>
              </a:defRPr>
            </a:lvl2pPr>
            <a:lvl3pPr marL="1143000" indent="-228600" eaLnBrk="0" hangingPunct="0">
              <a:defRPr sz="1600">
                <a:solidFill>
                  <a:srgbClr val="275AFF"/>
                </a:solidFill>
                <a:latin typeface="Arial" panose="020B0604020202020204" pitchFamily="34" charset="0"/>
                <a:cs typeface="Times New Roman" panose="02020603050405020304" pitchFamily="18" charset="0"/>
              </a:defRPr>
            </a:lvl3pPr>
            <a:lvl4pPr marL="1600200" indent="-228600" eaLnBrk="0" hangingPunct="0">
              <a:defRPr sz="1600">
                <a:solidFill>
                  <a:srgbClr val="275AFF"/>
                </a:solidFill>
                <a:latin typeface="Arial" panose="020B0604020202020204" pitchFamily="34" charset="0"/>
                <a:cs typeface="Times New Roman" panose="02020603050405020304" pitchFamily="18" charset="0"/>
              </a:defRPr>
            </a:lvl4pPr>
            <a:lvl5pPr marL="2057400" indent="-228600" eaLnBrk="0" hangingPunct="0">
              <a:defRPr sz="1600">
                <a:solidFill>
                  <a:srgbClr val="275A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9pPr>
          </a:lstStyle>
          <a:p>
            <a:pPr>
              <a:spcBef>
                <a:spcPct val="50000"/>
              </a:spcBef>
              <a:spcAft>
                <a:spcPct val="0"/>
              </a:spcAft>
              <a:buClrTx/>
            </a:pPr>
            <a:r>
              <a:rPr lang="en-US">
                <a:solidFill>
                  <a:schemeClr val="bg1"/>
                </a:solidFill>
                <a:latin typeface="Times New Roman" panose="02020603050405020304" pitchFamily="18" charset="0"/>
              </a:rPr>
              <a:t>Prevents the browser from rendering the links inside the menu </a:t>
            </a:r>
            <a:r>
              <a:rPr lang="en-US">
                <a:solidFill>
                  <a:schemeClr val="bg1"/>
                </a:solidFill>
                <a:latin typeface="Courier New" panose="02070309020205020404" pitchFamily="49" charset="0"/>
              </a:rPr>
              <a:t>div</a:t>
            </a:r>
          </a:p>
        </p:txBody>
      </p:sp>
      <p:sp>
        <p:nvSpPr>
          <p:cNvPr id="6" name="Line 10"/>
          <p:cNvSpPr>
            <a:spLocks noChangeShapeType="1"/>
          </p:cNvSpPr>
          <p:nvPr/>
        </p:nvSpPr>
        <p:spPr bwMode="auto">
          <a:xfrm flipH="1">
            <a:off x="4178300" y="4622800"/>
            <a:ext cx="2197100" cy="7620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wrap="square">
            <a:spAutoFit/>
          </a:bodyPr>
          <a:lstStyle/>
          <a:p>
            <a:endParaRPr lang="en-US">
              <a:solidFill>
                <a:schemeClr val="bg1"/>
              </a:solidFill>
            </a:endParaRPr>
          </a:p>
        </p:txBody>
      </p:sp>
      <p:sp>
        <p:nvSpPr>
          <p:cNvPr id="7" name="Text Box 11"/>
          <p:cNvSpPr txBox="1">
            <a:spLocks noChangeArrowheads="1"/>
          </p:cNvSpPr>
          <p:nvPr/>
        </p:nvSpPr>
        <p:spPr bwMode="auto">
          <a:xfrm>
            <a:off x="6299200" y="5384800"/>
            <a:ext cx="2514600" cy="1079500"/>
          </a:xfrm>
          <a:prstGeom prst="rect">
            <a:avLst/>
          </a:prstGeom>
          <a:solidFill>
            <a:srgbClr val="F0F7F7"/>
          </a:solidFill>
          <a:ln w="9525">
            <a:solidFill>
              <a:schemeClr val="tx1"/>
            </a:solidFill>
            <a:miter lim="800000"/>
            <a:headEnd/>
            <a:tailEnd/>
          </a:ln>
        </p:spPr>
        <p:txBody>
          <a:bodyPr>
            <a:spAutoFit/>
          </a:bodyPr>
          <a:lstStyle>
            <a:lvl1pPr eaLnBrk="0" hangingPunct="0">
              <a:defRPr sz="1600">
                <a:solidFill>
                  <a:srgbClr val="275AFF"/>
                </a:solidFill>
                <a:latin typeface="Arial" panose="020B0604020202020204" pitchFamily="34" charset="0"/>
                <a:cs typeface="Times New Roman" panose="02020603050405020304" pitchFamily="18" charset="0"/>
              </a:defRPr>
            </a:lvl1pPr>
            <a:lvl2pPr marL="742950" indent="-285750" eaLnBrk="0" hangingPunct="0">
              <a:defRPr sz="1600">
                <a:solidFill>
                  <a:srgbClr val="275AFF"/>
                </a:solidFill>
                <a:latin typeface="Arial" panose="020B0604020202020204" pitchFamily="34" charset="0"/>
                <a:cs typeface="Times New Roman" panose="02020603050405020304" pitchFamily="18" charset="0"/>
              </a:defRPr>
            </a:lvl2pPr>
            <a:lvl3pPr marL="1143000" indent="-228600" eaLnBrk="0" hangingPunct="0">
              <a:defRPr sz="1600">
                <a:solidFill>
                  <a:srgbClr val="275AFF"/>
                </a:solidFill>
                <a:latin typeface="Arial" panose="020B0604020202020204" pitchFamily="34" charset="0"/>
                <a:cs typeface="Times New Roman" panose="02020603050405020304" pitchFamily="18" charset="0"/>
              </a:defRPr>
            </a:lvl3pPr>
            <a:lvl4pPr marL="1600200" indent="-228600" eaLnBrk="0" hangingPunct="0">
              <a:defRPr sz="1600">
                <a:solidFill>
                  <a:srgbClr val="275AFF"/>
                </a:solidFill>
                <a:latin typeface="Arial" panose="020B0604020202020204" pitchFamily="34" charset="0"/>
                <a:cs typeface="Times New Roman" panose="02020603050405020304" pitchFamily="18" charset="0"/>
              </a:defRPr>
            </a:lvl4pPr>
            <a:lvl5pPr marL="2057400" indent="-228600" eaLnBrk="0" hangingPunct="0">
              <a:defRPr sz="1600">
                <a:solidFill>
                  <a:srgbClr val="275A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9pPr>
          </a:lstStyle>
          <a:p>
            <a:pPr>
              <a:spcBef>
                <a:spcPct val="50000"/>
              </a:spcBef>
              <a:spcAft>
                <a:spcPct val="0"/>
              </a:spcAft>
              <a:buClrTx/>
            </a:pPr>
            <a:r>
              <a:rPr lang="en-US">
                <a:solidFill>
                  <a:schemeClr val="bg1"/>
                </a:solidFill>
                <a:latin typeface="Times New Roman" panose="02020603050405020304" pitchFamily="18" charset="0"/>
                <a:ea typeface="Times New Roman" panose="02020603050405020304" pitchFamily="18" charset="0"/>
                <a:cs typeface="AGaramond" pitchFamily="18" charset="0"/>
              </a:rPr>
              <a:t>Sets anchor elements in a menu </a:t>
            </a:r>
            <a:r>
              <a:rPr lang="en-US">
                <a:solidFill>
                  <a:schemeClr val="bg1"/>
                </a:solidFill>
                <a:latin typeface="Courier New" panose="02070309020205020404" pitchFamily="49" charset="0"/>
                <a:ea typeface="Times New Roman" panose="02020603050405020304" pitchFamily="18" charset="0"/>
                <a:cs typeface="AGaramond" pitchFamily="18" charset="0"/>
              </a:rPr>
              <a:t>div</a:t>
            </a:r>
            <a:r>
              <a:rPr lang="en-US">
                <a:solidFill>
                  <a:schemeClr val="bg1"/>
                </a:solidFill>
                <a:latin typeface="Times New Roman" panose="02020603050405020304" pitchFamily="18" charset="0"/>
                <a:ea typeface="Times New Roman" panose="02020603050405020304" pitchFamily="18" charset="0"/>
                <a:cs typeface="AGaramond" pitchFamily="18" charset="0"/>
              </a:rPr>
              <a:t> to have a light-blue background when they are moused-over</a:t>
            </a:r>
          </a:p>
        </p:txBody>
      </p:sp>
      <p:sp>
        <p:nvSpPr>
          <p:cNvPr id="8" name="Line 12"/>
          <p:cNvSpPr>
            <a:spLocks noChangeShapeType="1"/>
          </p:cNvSpPr>
          <p:nvPr/>
        </p:nvSpPr>
        <p:spPr bwMode="auto">
          <a:xfrm flipH="1">
            <a:off x="2794000" y="5689600"/>
            <a:ext cx="3505200" cy="22860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spAutoFit/>
          </a:bodyPr>
          <a:lstStyle/>
          <a:p>
            <a:endParaRPr lang="en-US">
              <a:solidFill>
                <a:schemeClr val="bg1"/>
              </a:solidFill>
            </a:endParaRPr>
          </a:p>
        </p:txBody>
      </p:sp>
    </p:spTree>
    <p:extLst>
      <p:ext uri="{BB962C8B-B14F-4D97-AF65-F5344CB8AC3E}">
        <p14:creationId xmlns:p14="http://schemas.microsoft.com/office/powerpoint/2010/main" val="5936650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ChangeAspect="1"/>
          </p:cNvGraphicFramePr>
          <p:nvPr>
            <p:extLst>
              <p:ext uri="{D42A27DB-BD31-4B8C-83A1-F6EECF244321}">
                <p14:modId xmlns:p14="http://schemas.microsoft.com/office/powerpoint/2010/main" val="3116893031"/>
              </p:ext>
            </p:extLst>
          </p:nvPr>
        </p:nvGraphicFramePr>
        <p:xfrm>
          <a:off x="6350" y="0"/>
          <a:ext cx="8629368" cy="2507840"/>
        </p:xfrm>
        <a:graphic>
          <a:graphicData uri="http://schemas.openxmlformats.org/presentationml/2006/ole">
            <mc:AlternateContent xmlns:mc="http://schemas.openxmlformats.org/markup-compatibility/2006">
              <mc:Choice xmlns:v="urn:schemas-microsoft-com:vml" Requires="v">
                <p:oleObj spid="_x0000_s55299" name="Document" r:id="rId3" imgW="7478242" imgH="2173191" progId="Word.Document.8">
                  <p:embed/>
                </p:oleObj>
              </mc:Choice>
              <mc:Fallback>
                <p:oleObj name="Document" r:id="rId3" imgW="7478242" imgH="2173191"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 y="0"/>
                        <a:ext cx="8629368" cy="2507840"/>
                      </a:xfrm>
                      <a:prstGeom prst="rect">
                        <a:avLst/>
                      </a:prstGeom>
                    </p:spPr>
                  </p:pic>
                </p:oleObj>
              </mc:Fallback>
            </mc:AlternateContent>
          </a:graphicData>
        </a:graphic>
      </p:graphicFrame>
      <p:pic>
        <p:nvPicPr>
          <p:cNvPr id="3" name="Picture 6" descr="dropdow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04999"/>
            <a:ext cx="5062538" cy="317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dropdown_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6590" y="2857498"/>
            <a:ext cx="5062538" cy="317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dropdown_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1463" y="3809998"/>
            <a:ext cx="5062537" cy="317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23941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7193" y="183634"/>
            <a:ext cx="4253087" cy="646331"/>
          </a:xfrm>
          <a:prstGeom prst="rect">
            <a:avLst/>
          </a:prstGeom>
        </p:spPr>
        <p:txBody>
          <a:bodyPr wrap="none">
            <a:spAutoFit/>
          </a:bodyPr>
          <a:lstStyle/>
          <a:p>
            <a:r>
              <a:rPr lang="en-US" sz="3600" b="1" cap="all" dirty="0">
                <a:ln w="3175" cmpd="sng">
                  <a:noFill/>
                </a:ln>
              </a:rPr>
              <a:t>User Style Sheets </a:t>
            </a:r>
          </a:p>
        </p:txBody>
      </p:sp>
      <p:sp>
        <p:nvSpPr>
          <p:cNvPr id="3" name="Rectangle 3"/>
          <p:cNvSpPr txBox="1">
            <a:spLocks noChangeArrowheads="1"/>
          </p:cNvSpPr>
          <p:nvPr/>
        </p:nvSpPr>
        <p:spPr>
          <a:xfrm>
            <a:off x="777193" y="1112838"/>
            <a:ext cx="9243108" cy="3738562"/>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2400" b="1" dirty="0"/>
              <a:t>Users can define their own user style sheets to format pages based on their preferences</a:t>
            </a:r>
          </a:p>
          <a:p>
            <a:r>
              <a:rPr lang="en-US" sz="2400" b="1" dirty="0"/>
              <a:t>Absolute font size measurements override user style sheets, while relative font sizes will yield to a user-defined style</a:t>
            </a:r>
          </a:p>
          <a:p>
            <a:r>
              <a:rPr lang="en-US" sz="2400" b="1" dirty="0"/>
              <a:t>User style sheets are not linked to a document; rather, they are set in the browser’s options</a:t>
            </a:r>
          </a:p>
        </p:txBody>
      </p:sp>
    </p:spTree>
    <p:extLst>
      <p:ext uri="{BB962C8B-B14F-4D97-AF65-F5344CB8AC3E}">
        <p14:creationId xmlns:p14="http://schemas.microsoft.com/office/powerpoint/2010/main" val="25921944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7"/>
          <p:cNvGraphicFramePr>
            <a:graphicFrameLocks noChangeAspect="1"/>
          </p:cNvGraphicFramePr>
          <p:nvPr>
            <p:extLst>
              <p:ext uri="{D42A27DB-BD31-4B8C-83A1-F6EECF244321}">
                <p14:modId xmlns:p14="http://schemas.microsoft.com/office/powerpoint/2010/main" val="1082114212"/>
              </p:ext>
            </p:extLst>
          </p:nvPr>
        </p:nvGraphicFramePr>
        <p:xfrm>
          <a:off x="0" y="7937"/>
          <a:ext cx="10903914" cy="5986463"/>
        </p:xfrm>
        <a:graphic>
          <a:graphicData uri="http://schemas.openxmlformats.org/presentationml/2006/ole">
            <mc:AlternateContent xmlns:mc="http://schemas.openxmlformats.org/markup-compatibility/2006">
              <mc:Choice xmlns:v="urn:schemas-microsoft-com:vml" Requires="v">
                <p:oleObj spid="_x0000_s56323" name="Document" r:id="rId3" imgW="7920346" imgH="4348810" progId="Word.Document.8">
                  <p:embed/>
                </p:oleObj>
              </mc:Choice>
              <mc:Fallback>
                <p:oleObj name="Document" r:id="rId3" imgW="7920346" imgH="434881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937"/>
                        <a:ext cx="10903914" cy="5986463"/>
                      </a:xfrm>
                      <a:prstGeom prst="rect">
                        <a:avLst/>
                      </a:prstGeom>
                    </p:spPr>
                  </p:pic>
                </p:oleObj>
              </mc:Fallback>
            </mc:AlternateContent>
          </a:graphicData>
        </a:graphic>
      </p:graphicFrame>
      <p:sp>
        <p:nvSpPr>
          <p:cNvPr id="7" name="Text Box 10"/>
          <p:cNvSpPr txBox="1">
            <a:spLocks noChangeArrowheads="1"/>
          </p:cNvSpPr>
          <p:nvPr/>
        </p:nvSpPr>
        <p:spPr bwMode="auto">
          <a:xfrm>
            <a:off x="9055100" y="2247900"/>
            <a:ext cx="2514600" cy="1079500"/>
          </a:xfrm>
          <a:prstGeom prst="rect">
            <a:avLst/>
          </a:prstGeom>
          <a:solidFill>
            <a:srgbClr val="F0F7F7"/>
          </a:solidFill>
          <a:ln w="9525">
            <a:solidFill>
              <a:schemeClr val="tx1"/>
            </a:solidFill>
            <a:miter lim="800000"/>
            <a:headEnd/>
            <a:tailEnd/>
          </a:ln>
        </p:spPr>
        <p:txBody>
          <a:bodyPr>
            <a:spAutoFit/>
          </a:bodyPr>
          <a:lstStyle>
            <a:lvl1pPr eaLnBrk="0" hangingPunct="0">
              <a:defRPr sz="1600">
                <a:solidFill>
                  <a:srgbClr val="275AFF"/>
                </a:solidFill>
                <a:latin typeface="Arial" panose="020B0604020202020204" pitchFamily="34" charset="0"/>
                <a:cs typeface="Times New Roman" panose="02020603050405020304" pitchFamily="18" charset="0"/>
              </a:defRPr>
            </a:lvl1pPr>
            <a:lvl2pPr marL="742950" indent="-285750" eaLnBrk="0" hangingPunct="0">
              <a:defRPr sz="1600">
                <a:solidFill>
                  <a:srgbClr val="275AFF"/>
                </a:solidFill>
                <a:latin typeface="Arial" panose="020B0604020202020204" pitchFamily="34" charset="0"/>
                <a:cs typeface="Times New Roman" panose="02020603050405020304" pitchFamily="18" charset="0"/>
              </a:defRPr>
            </a:lvl2pPr>
            <a:lvl3pPr marL="1143000" indent="-228600" eaLnBrk="0" hangingPunct="0">
              <a:defRPr sz="1600">
                <a:solidFill>
                  <a:srgbClr val="275AFF"/>
                </a:solidFill>
                <a:latin typeface="Arial" panose="020B0604020202020204" pitchFamily="34" charset="0"/>
                <a:cs typeface="Times New Roman" panose="02020603050405020304" pitchFamily="18" charset="0"/>
              </a:defRPr>
            </a:lvl3pPr>
            <a:lvl4pPr marL="1600200" indent="-228600" eaLnBrk="0" hangingPunct="0">
              <a:defRPr sz="1600">
                <a:solidFill>
                  <a:srgbClr val="275AFF"/>
                </a:solidFill>
                <a:latin typeface="Arial" panose="020B0604020202020204" pitchFamily="34" charset="0"/>
                <a:cs typeface="Times New Roman" panose="02020603050405020304" pitchFamily="18" charset="0"/>
              </a:defRPr>
            </a:lvl4pPr>
            <a:lvl5pPr marL="2057400" indent="-228600" eaLnBrk="0" hangingPunct="0">
              <a:defRPr sz="1600">
                <a:solidFill>
                  <a:srgbClr val="275A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9pPr>
          </a:lstStyle>
          <a:p>
            <a:pPr>
              <a:spcBef>
                <a:spcPct val="50000"/>
              </a:spcBef>
              <a:spcAft>
                <a:spcPct val="0"/>
              </a:spcAft>
              <a:buClrTx/>
            </a:pPr>
            <a:r>
              <a:rPr lang="en-US">
                <a:solidFill>
                  <a:schemeClr val="bg1"/>
                </a:solidFill>
                <a:latin typeface="Times New Roman" panose="02020603050405020304" pitchFamily="18" charset="0"/>
              </a:rPr>
              <a:t>A class defined by the author with absolute measurements: a font-size of 9 pt</a:t>
            </a:r>
            <a:endParaRPr lang="en-US" b="1">
              <a:solidFill>
                <a:schemeClr val="bg1"/>
              </a:solidFill>
              <a:latin typeface="Courier New" panose="02070309020205020404" pitchFamily="49" charset="0"/>
            </a:endParaRPr>
          </a:p>
        </p:txBody>
      </p:sp>
      <p:cxnSp>
        <p:nvCxnSpPr>
          <p:cNvPr id="9" name="Straight Arrow Connector 8"/>
          <p:cNvCxnSpPr>
            <a:stCxn id="7" idx="1"/>
          </p:cNvCxnSpPr>
          <p:nvPr/>
        </p:nvCxnSpPr>
        <p:spPr>
          <a:xfrm flipH="1">
            <a:off x="6883400" y="2787650"/>
            <a:ext cx="2171700" cy="177165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294795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user_absolu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13" y="161925"/>
            <a:ext cx="7037387" cy="271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ct 5"/>
          <p:cNvGraphicFramePr>
            <a:graphicFrameLocks noChangeAspect="1"/>
          </p:cNvGraphicFramePr>
          <p:nvPr>
            <p:extLst>
              <p:ext uri="{D42A27DB-BD31-4B8C-83A1-F6EECF244321}">
                <p14:modId xmlns:p14="http://schemas.microsoft.com/office/powerpoint/2010/main" val="1847148699"/>
              </p:ext>
            </p:extLst>
          </p:nvPr>
        </p:nvGraphicFramePr>
        <p:xfrm>
          <a:off x="341313" y="3276600"/>
          <a:ext cx="9365836" cy="2603500"/>
        </p:xfrm>
        <a:graphic>
          <a:graphicData uri="http://schemas.openxmlformats.org/presentationml/2006/ole">
            <mc:AlternateContent xmlns:mc="http://schemas.openxmlformats.org/markup-compatibility/2006">
              <mc:Choice xmlns:v="urn:schemas-microsoft-com:vml" Requires="v">
                <p:oleObj spid="_x0000_s57347" name="Document" r:id="rId4" imgW="7552016" imgH="2098284" progId="Word.Document.8">
                  <p:embed/>
                </p:oleObj>
              </mc:Choice>
              <mc:Fallback>
                <p:oleObj name="Document" r:id="rId4" imgW="7552016" imgH="2098284"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13" y="3276600"/>
                        <a:ext cx="9365836" cy="2603500"/>
                      </a:xfrm>
                      <a:prstGeom prst="rect">
                        <a:avLst/>
                      </a:prstGeom>
                    </p:spPr>
                  </p:pic>
                </p:oleObj>
              </mc:Fallback>
            </mc:AlternateContent>
          </a:graphicData>
        </a:graphic>
      </p:graphicFrame>
      <p:sp>
        <p:nvSpPr>
          <p:cNvPr id="4" name="Text Box 6"/>
          <p:cNvSpPr txBox="1">
            <a:spLocks noChangeArrowheads="1"/>
          </p:cNvSpPr>
          <p:nvPr/>
        </p:nvSpPr>
        <p:spPr bwMode="auto">
          <a:xfrm>
            <a:off x="5449477" y="3644900"/>
            <a:ext cx="2785871" cy="830997"/>
          </a:xfrm>
          <a:prstGeom prst="rect">
            <a:avLst/>
          </a:prstGeom>
          <a:solidFill>
            <a:srgbClr val="F0F7F7"/>
          </a:solidFill>
          <a:ln w="9525">
            <a:solidFill>
              <a:schemeClr val="tx1"/>
            </a:solidFill>
            <a:miter lim="800000"/>
            <a:headEnd/>
            <a:tailEnd/>
          </a:ln>
        </p:spPr>
        <p:txBody>
          <a:bodyPr wrap="square">
            <a:spAutoFit/>
          </a:bodyPr>
          <a:lstStyle>
            <a:lvl1pPr eaLnBrk="0" hangingPunct="0">
              <a:defRPr sz="1600">
                <a:solidFill>
                  <a:srgbClr val="275AFF"/>
                </a:solidFill>
                <a:latin typeface="Arial" panose="020B0604020202020204" pitchFamily="34" charset="0"/>
                <a:cs typeface="Times New Roman" panose="02020603050405020304" pitchFamily="18" charset="0"/>
              </a:defRPr>
            </a:lvl1pPr>
            <a:lvl2pPr marL="742950" indent="-285750" eaLnBrk="0" hangingPunct="0">
              <a:defRPr sz="1600">
                <a:solidFill>
                  <a:srgbClr val="275AFF"/>
                </a:solidFill>
                <a:latin typeface="Arial" panose="020B0604020202020204" pitchFamily="34" charset="0"/>
                <a:cs typeface="Times New Roman" panose="02020603050405020304" pitchFamily="18" charset="0"/>
              </a:defRPr>
            </a:lvl2pPr>
            <a:lvl3pPr marL="1143000" indent="-228600" eaLnBrk="0" hangingPunct="0">
              <a:defRPr sz="1600">
                <a:solidFill>
                  <a:srgbClr val="275AFF"/>
                </a:solidFill>
                <a:latin typeface="Arial" panose="020B0604020202020204" pitchFamily="34" charset="0"/>
                <a:cs typeface="Times New Roman" panose="02020603050405020304" pitchFamily="18" charset="0"/>
              </a:defRPr>
            </a:lvl3pPr>
            <a:lvl4pPr marL="1600200" indent="-228600" eaLnBrk="0" hangingPunct="0">
              <a:defRPr sz="1600">
                <a:solidFill>
                  <a:srgbClr val="275AFF"/>
                </a:solidFill>
                <a:latin typeface="Arial" panose="020B0604020202020204" pitchFamily="34" charset="0"/>
                <a:cs typeface="Times New Roman" panose="02020603050405020304" pitchFamily="18" charset="0"/>
              </a:defRPr>
            </a:lvl4pPr>
            <a:lvl5pPr marL="2057400" indent="-228600" eaLnBrk="0" hangingPunct="0">
              <a:defRPr sz="1600">
                <a:solidFill>
                  <a:srgbClr val="275A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9pPr>
          </a:lstStyle>
          <a:p>
            <a:pPr>
              <a:spcBef>
                <a:spcPct val="50000"/>
              </a:spcBef>
              <a:spcAft>
                <a:spcPct val="0"/>
              </a:spcAft>
              <a:buClrTx/>
            </a:pPr>
            <a:r>
              <a:rPr lang="en-US" dirty="0">
                <a:solidFill>
                  <a:schemeClr val="bg1"/>
                </a:solidFill>
                <a:latin typeface="Times New Roman" panose="02020603050405020304" pitchFamily="18" charset="0"/>
              </a:rPr>
              <a:t>A different font-size of 20 </a:t>
            </a:r>
            <a:r>
              <a:rPr lang="en-US" dirty="0" err="1">
                <a:solidFill>
                  <a:schemeClr val="bg1"/>
                </a:solidFill>
                <a:latin typeface="Times New Roman" panose="02020603050405020304" pitchFamily="18" charset="0"/>
              </a:rPr>
              <a:t>pt</a:t>
            </a:r>
            <a:r>
              <a:rPr lang="en-US" dirty="0">
                <a:solidFill>
                  <a:schemeClr val="bg1"/>
                </a:solidFill>
                <a:latin typeface="Times New Roman" panose="02020603050405020304" pitchFamily="18" charset="0"/>
              </a:rPr>
              <a:t> is defined by the user for all body elements</a:t>
            </a:r>
            <a:endParaRPr lang="en-US" b="1" dirty="0">
              <a:solidFill>
                <a:schemeClr val="bg1"/>
              </a:solidFill>
              <a:latin typeface="Courier New" panose="02070309020205020404" pitchFamily="49" charset="0"/>
            </a:endParaRPr>
          </a:p>
        </p:txBody>
      </p:sp>
      <p:sp>
        <p:nvSpPr>
          <p:cNvPr id="5" name="Line 7"/>
          <p:cNvSpPr>
            <a:spLocks noChangeShapeType="1"/>
          </p:cNvSpPr>
          <p:nvPr/>
        </p:nvSpPr>
        <p:spPr bwMode="auto">
          <a:xfrm flipH="1">
            <a:off x="3676650" y="3962400"/>
            <a:ext cx="1772827" cy="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wrap="square">
            <a:spAutoFit/>
          </a:bodyPr>
          <a:lstStyle/>
          <a:p>
            <a:endParaRPr lang="en-US">
              <a:solidFill>
                <a:schemeClr val="bg1"/>
              </a:solidFill>
            </a:endParaRPr>
          </a:p>
        </p:txBody>
      </p:sp>
    </p:spTree>
    <p:extLst>
      <p:ext uri="{BB962C8B-B14F-4D97-AF65-F5344CB8AC3E}">
        <p14:creationId xmlns:p14="http://schemas.microsoft.com/office/powerpoint/2010/main" val="38618791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eusersty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75" y="0"/>
            <a:ext cx="5336319" cy="6705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ieuserstyles_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4800" y="1892300"/>
            <a:ext cx="4457700" cy="381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7449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user_absolute_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663" y="2019300"/>
            <a:ext cx="7902725"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8"/>
          <p:cNvSpPr txBox="1">
            <a:spLocks noChangeArrowheads="1"/>
          </p:cNvSpPr>
          <p:nvPr/>
        </p:nvSpPr>
        <p:spPr bwMode="auto">
          <a:xfrm>
            <a:off x="1447800" y="533400"/>
            <a:ext cx="3214714" cy="830997"/>
          </a:xfrm>
          <a:prstGeom prst="rect">
            <a:avLst/>
          </a:prstGeom>
          <a:solidFill>
            <a:srgbClr val="F0F7F7"/>
          </a:solidFill>
          <a:ln w="9525">
            <a:solidFill>
              <a:schemeClr val="tx1"/>
            </a:solidFill>
            <a:miter lim="800000"/>
            <a:headEnd/>
            <a:tailEnd/>
          </a:ln>
        </p:spPr>
        <p:txBody>
          <a:bodyPr wrap="square">
            <a:spAutoFit/>
          </a:bodyPr>
          <a:lstStyle>
            <a:lvl1pPr eaLnBrk="0" hangingPunct="0">
              <a:defRPr sz="1600">
                <a:solidFill>
                  <a:srgbClr val="275AFF"/>
                </a:solidFill>
                <a:latin typeface="Arial" panose="020B0604020202020204" pitchFamily="34" charset="0"/>
                <a:cs typeface="Times New Roman" panose="02020603050405020304" pitchFamily="18" charset="0"/>
              </a:defRPr>
            </a:lvl1pPr>
            <a:lvl2pPr marL="742950" indent="-285750" eaLnBrk="0" hangingPunct="0">
              <a:defRPr sz="1600">
                <a:solidFill>
                  <a:srgbClr val="275AFF"/>
                </a:solidFill>
                <a:latin typeface="Arial" panose="020B0604020202020204" pitchFamily="34" charset="0"/>
                <a:cs typeface="Times New Roman" panose="02020603050405020304" pitchFamily="18" charset="0"/>
              </a:defRPr>
            </a:lvl2pPr>
            <a:lvl3pPr marL="1143000" indent="-228600" eaLnBrk="0" hangingPunct="0">
              <a:defRPr sz="1600">
                <a:solidFill>
                  <a:srgbClr val="275AFF"/>
                </a:solidFill>
                <a:latin typeface="Arial" panose="020B0604020202020204" pitchFamily="34" charset="0"/>
                <a:cs typeface="Times New Roman" panose="02020603050405020304" pitchFamily="18" charset="0"/>
              </a:defRPr>
            </a:lvl3pPr>
            <a:lvl4pPr marL="1600200" indent="-228600" eaLnBrk="0" hangingPunct="0">
              <a:defRPr sz="1600">
                <a:solidFill>
                  <a:srgbClr val="275AFF"/>
                </a:solidFill>
                <a:latin typeface="Arial" panose="020B0604020202020204" pitchFamily="34" charset="0"/>
                <a:cs typeface="Times New Roman" panose="02020603050405020304" pitchFamily="18" charset="0"/>
              </a:defRPr>
            </a:lvl4pPr>
            <a:lvl5pPr marL="2057400" indent="-228600" eaLnBrk="0" hangingPunct="0">
              <a:defRPr sz="1600">
                <a:solidFill>
                  <a:srgbClr val="275A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9pPr>
          </a:lstStyle>
          <a:p>
            <a:pPr>
              <a:spcBef>
                <a:spcPct val="50000"/>
              </a:spcBef>
              <a:spcAft>
                <a:spcPct val="0"/>
              </a:spcAft>
              <a:buClrTx/>
            </a:pPr>
            <a:r>
              <a:rPr lang="en-US" dirty="0">
                <a:solidFill>
                  <a:schemeClr val="bg1"/>
                </a:solidFill>
                <a:latin typeface="Times New Roman" panose="02020603050405020304" pitchFamily="18" charset="0"/>
              </a:rPr>
              <a:t>The author’s style has higher precedence than the user’s, so the font is 9 </a:t>
            </a:r>
            <a:r>
              <a:rPr lang="en-US" dirty="0" err="1">
                <a:solidFill>
                  <a:schemeClr val="bg1"/>
                </a:solidFill>
                <a:latin typeface="Times New Roman" panose="02020603050405020304" pitchFamily="18" charset="0"/>
              </a:rPr>
              <a:t>pt</a:t>
            </a:r>
            <a:endParaRPr lang="en-US" b="1" dirty="0">
              <a:solidFill>
                <a:schemeClr val="bg1"/>
              </a:solidFill>
              <a:latin typeface="Courier New" panose="02070309020205020404" pitchFamily="49" charset="0"/>
            </a:endParaRPr>
          </a:p>
        </p:txBody>
      </p:sp>
      <p:sp>
        <p:nvSpPr>
          <p:cNvPr id="4" name="Line 9"/>
          <p:cNvSpPr>
            <a:spLocks noChangeShapeType="1"/>
          </p:cNvSpPr>
          <p:nvPr/>
        </p:nvSpPr>
        <p:spPr bwMode="auto">
          <a:xfrm flipH="1">
            <a:off x="2476500" y="1371599"/>
            <a:ext cx="59316" cy="2692401"/>
          </a:xfrm>
          <a:prstGeom prst="line">
            <a:avLst/>
          </a:prstGeom>
          <a:ln>
            <a:headEnd/>
            <a:tailEnd type="triangle" w="med" len="med"/>
          </a:ln>
        </p:spPr>
        <p:style>
          <a:lnRef idx="3">
            <a:schemeClr val="accent6"/>
          </a:lnRef>
          <a:fillRef idx="0">
            <a:schemeClr val="accent6"/>
          </a:fillRef>
          <a:effectRef idx="2">
            <a:schemeClr val="accent6"/>
          </a:effectRef>
          <a:fontRef idx="minor">
            <a:schemeClr val="tx1"/>
          </a:fontRef>
        </p:style>
        <p:txBody>
          <a:bodyPr wrap="square">
            <a:spAutoFit/>
          </a:bodyPr>
          <a:lstStyle/>
          <a:p>
            <a:endParaRPr lang="en-US">
              <a:solidFill>
                <a:schemeClr val="bg1"/>
              </a:solidFill>
            </a:endParaRPr>
          </a:p>
        </p:txBody>
      </p:sp>
    </p:spTree>
    <p:extLst>
      <p:ext uri="{BB962C8B-B14F-4D97-AF65-F5344CB8AC3E}">
        <p14:creationId xmlns:p14="http://schemas.microsoft.com/office/powerpoint/2010/main" val="948342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Rectangle 1"/>
          <p:cNvSpPr/>
          <p:nvPr/>
        </p:nvSpPr>
        <p:spPr>
          <a:xfrm>
            <a:off x="1328569" y="437634"/>
            <a:ext cx="5455340" cy="646331"/>
          </a:xfrm>
          <a:prstGeom prst="rect">
            <a:avLst/>
          </a:prstGeom>
        </p:spPr>
        <p:txBody>
          <a:bodyPr wrap="none">
            <a:spAutoFit/>
          </a:bodyPr>
          <a:lstStyle/>
          <a:p>
            <a:r>
              <a:rPr lang="en-US" sz="3600" b="1" cap="all" dirty="0">
                <a:ln w="3175" cmpd="sng">
                  <a:noFill/>
                </a:ln>
              </a:rPr>
              <a:t>Embedded Style Sheets</a:t>
            </a:r>
          </a:p>
        </p:txBody>
      </p:sp>
      <p:sp>
        <p:nvSpPr>
          <p:cNvPr id="3" name="Rectangle 3"/>
          <p:cNvSpPr txBox="1">
            <a:spLocks noChangeArrowheads="1"/>
          </p:cNvSpPr>
          <p:nvPr/>
        </p:nvSpPr>
        <p:spPr>
          <a:xfrm>
            <a:off x="1328569" y="1493838"/>
            <a:ext cx="8628232" cy="3649662"/>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2400" b="1" dirty="0"/>
              <a:t>Styles that are placed in a style element use selectors to apply style elements throughout the entire </a:t>
            </a:r>
            <a:r>
              <a:rPr lang="en-US" sz="2400" b="1" dirty="0" smtClean="0"/>
              <a:t>document.</a:t>
            </a:r>
            <a:endParaRPr lang="en-US" sz="2400" b="1" dirty="0"/>
          </a:p>
          <a:p>
            <a:r>
              <a:rPr lang="en-US" sz="2400" b="1" dirty="0"/>
              <a:t>style element attribute type specifies the MIME </a:t>
            </a:r>
            <a:r>
              <a:rPr lang="en-US" sz="2400" b="1" dirty="0" smtClean="0"/>
              <a:t>(Multipurpose </a:t>
            </a:r>
            <a:r>
              <a:rPr lang="en-US" sz="2400" b="1" dirty="0"/>
              <a:t>Internet Mail </a:t>
            </a:r>
            <a:r>
              <a:rPr lang="en-US" sz="2400" b="1" dirty="0" smtClean="0"/>
              <a:t>Extensions) type </a:t>
            </a:r>
            <a:r>
              <a:rPr lang="en-US" sz="2400" b="1" dirty="0"/>
              <a:t>(the specific encoding format) of the style sheet. Style sheets use </a:t>
            </a:r>
            <a:r>
              <a:rPr lang="en-US" sz="2400" b="1" dirty="0" smtClean="0"/>
              <a:t>text/</a:t>
            </a:r>
            <a:r>
              <a:rPr lang="en-US" sz="2400" b="1" dirty="0" err="1" smtClean="0"/>
              <a:t>css</a:t>
            </a:r>
            <a:r>
              <a:rPr lang="en-US" sz="2400" b="1" dirty="0" smtClean="0"/>
              <a:t>.</a:t>
            </a:r>
            <a:endParaRPr lang="en-US" sz="2400" b="1" dirty="0"/>
          </a:p>
          <a:p>
            <a:r>
              <a:rPr lang="en-US" sz="2400" b="1" dirty="0"/>
              <a:t>Each rule body in a style sheet begins and ends with a curly brace ({ and }).</a:t>
            </a:r>
          </a:p>
        </p:txBody>
      </p:sp>
    </p:spTree>
    <p:extLst>
      <p:ext uri="{BB962C8B-B14F-4D97-AF65-F5344CB8AC3E}">
        <p14:creationId xmlns:p14="http://schemas.microsoft.com/office/powerpoint/2010/main" val="40376102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ChangeAspect="1"/>
          </p:cNvGraphicFramePr>
          <p:nvPr>
            <p:extLst>
              <p:ext uri="{D42A27DB-BD31-4B8C-83A1-F6EECF244321}">
                <p14:modId xmlns:p14="http://schemas.microsoft.com/office/powerpoint/2010/main" val="3448898400"/>
              </p:ext>
            </p:extLst>
          </p:nvPr>
        </p:nvGraphicFramePr>
        <p:xfrm>
          <a:off x="0" y="23813"/>
          <a:ext cx="11794144" cy="5373687"/>
        </p:xfrm>
        <a:graphic>
          <a:graphicData uri="http://schemas.openxmlformats.org/presentationml/2006/ole">
            <mc:AlternateContent xmlns:mc="http://schemas.openxmlformats.org/markup-compatibility/2006">
              <mc:Choice xmlns:v="urn:schemas-microsoft-com:vml" Requires="v">
                <p:oleObj spid="_x0000_s58370" name="Document" r:id="rId3" imgW="9544819" imgH="4348810" progId="Word.Document.8">
                  <p:embed/>
                </p:oleObj>
              </mc:Choice>
              <mc:Fallback>
                <p:oleObj name="Document" r:id="rId3" imgW="9544819" imgH="434881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813"/>
                        <a:ext cx="11794144" cy="5373687"/>
                      </a:xfrm>
                      <a:prstGeom prst="rect">
                        <a:avLst/>
                      </a:prstGeom>
                    </p:spPr>
                  </p:pic>
                </p:oleObj>
              </mc:Fallback>
            </mc:AlternateContent>
          </a:graphicData>
        </a:graphic>
      </p:graphicFrame>
      <p:pic>
        <p:nvPicPr>
          <p:cNvPr id="3" name="Picture 5" descr="user_relativ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4913" y="4581525"/>
            <a:ext cx="5907087"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7"/>
          <p:cNvSpPr>
            <a:spLocks noChangeShapeType="1"/>
          </p:cNvSpPr>
          <p:nvPr/>
        </p:nvSpPr>
        <p:spPr bwMode="auto">
          <a:xfrm flipH="1">
            <a:off x="4000500" y="2044700"/>
            <a:ext cx="4838700" cy="78740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wrap="square">
            <a:spAutoFit/>
          </a:bodyPr>
          <a:lstStyle/>
          <a:p>
            <a:endParaRPr lang="en-US"/>
          </a:p>
        </p:txBody>
      </p:sp>
      <p:sp>
        <p:nvSpPr>
          <p:cNvPr id="5" name="Text Box 6"/>
          <p:cNvSpPr txBox="1">
            <a:spLocks noChangeArrowheads="1"/>
          </p:cNvSpPr>
          <p:nvPr/>
        </p:nvSpPr>
        <p:spPr bwMode="auto">
          <a:xfrm>
            <a:off x="8877300" y="1639887"/>
            <a:ext cx="2514600" cy="835025"/>
          </a:xfrm>
          <a:prstGeom prst="rect">
            <a:avLst/>
          </a:prstGeom>
          <a:solidFill>
            <a:srgbClr val="F0F7F7"/>
          </a:solidFill>
          <a:ln w="9525">
            <a:solidFill>
              <a:schemeClr val="tx1"/>
            </a:solidFill>
            <a:miter lim="800000"/>
            <a:headEnd/>
            <a:tailEnd/>
          </a:ln>
        </p:spPr>
        <p:txBody>
          <a:bodyPr>
            <a:spAutoFit/>
          </a:bodyPr>
          <a:lstStyle>
            <a:lvl1pPr eaLnBrk="0" hangingPunct="0">
              <a:defRPr sz="1600">
                <a:solidFill>
                  <a:srgbClr val="275AFF"/>
                </a:solidFill>
                <a:latin typeface="Arial" panose="020B0604020202020204" pitchFamily="34" charset="0"/>
                <a:cs typeface="Times New Roman" panose="02020603050405020304" pitchFamily="18" charset="0"/>
              </a:defRPr>
            </a:lvl1pPr>
            <a:lvl2pPr marL="742950" indent="-285750" eaLnBrk="0" hangingPunct="0">
              <a:defRPr sz="1600">
                <a:solidFill>
                  <a:srgbClr val="275AFF"/>
                </a:solidFill>
                <a:latin typeface="Arial" panose="020B0604020202020204" pitchFamily="34" charset="0"/>
                <a:cs typeface="Times New Roman" panose="02020603050405020304" pitchFamily="18" charset="0"/>
              </a:defRPr>
            </a:lvl2pPr>
            <a:lvl3pPr marL="1143000" indent="-228600" eaLnBrk="0" hangingPunct="0">
              <a:defRPr sz="1600">
                <a:solidFill>
                  <a:srgbClr val="275AFF"/>
                </a:solidFill>
                <a:latin typeface="Arial" panose="020B0604020202020204" pitchFamily="34" charset="0"/>
                <a:cs typeface="Times New Roman" panose="02020603050405020304" pitchFamily="18" charset="0"/>
              </a:defRPr>
            </a:lvl3pPr>
            <a:lvl4pPr marL="1600200" indent="-228600" eaLnBrk="0" hangingPunct="0">
              <a:defRPr sz="1600">
                <a:solidFill>
                  <a:srgbClr val="275AFF"/>
                </a:solidFill>
                <a:latin typeface="Arial" panose="020B0604020202020204" pitchFamily="34" charset="0"/>
                <a:cs typeface="Times New Roman" panose="02020603050405020304" pitchFamily="18" charset="0"/>
              </a:defRPr>
            </a:lvl4pPr>
            <a:lvl5pPr marL="2057400" indent="-228600" eaLnBrk="0" hangingPunct="0">
              <a:defRPr sz="1600">
                <a:solidFill>
                  <a:srgbClr val="275A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9pPr>
          </a:lstStyle>
          <a:p>
            <a:pPr>
              <a:spcBef>
                <a:spcPct val="50000"/>
              </a:spcBef>
              <a:spcAft>
                <a:spcPct val="0"/>
              </a:spcAft>
              <a:buClrTx/>
            </a:pPr>
            <a:r>
              <a:rPr lang="en-US">
                <a:solidFill>
                  <a:schemeClr val="bg1"/>
                </a:solidFill>
                <a:latin typeface="Times New Roman" panose="02020603050405020304" pitchFamily="18" charset="0"/>
              </a:rPr>
              <a:t>A relative measurement of .75 em is used by the author for the font size</a:t>
            </a:r>
            <a:endParaRPr lang="en-US" b="1">
              <a:solidFill>
                <a:schemeClr val="bg1"/>
              </a:solidFill>
              <a:latin typeface="Courier New" panose="02070309020205020404" pitchFamily="49" charset="0"/>
            </a:endParaRPr>
          </a:p>
        </p:txBody>
      </p:sp>
    </p:spTree>
    <p:extLst>
      <p:ext uri="{BB962C8B-B14F-4D97-AF65-F5344CB8AC3E}">
        <p14:creationId xmlns:p14="http://schemas.microsoft.com/office/powerpoint/2010/main" val="22154477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user_relative_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663" y="2019300"/>
            <a:ext cx="7929333"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5"/>
          <p:cNvSpPr txBox="1">
            <a:spLocks noChangeArrowheads="1"/>
          </p:cNvSpPr>
          <p:nvPr/>
        </p:nvSpPr>
        <p:spPr bwMode="auto">
          <a:xfrm>
            <a:off x="2971800" y="152400"/>
            <a:ext cx="3101182" cy="830997"/>
          </a:xfrm>
          <a:prstGeom prst="rect">
            <a:avLst/>
          </a:prstGeom>
          <a:solidFill>
            <a:srgbClr val="F0F7F7"/>
          </a:solidFill>
          <a:ln w="9525">
            <a:solidFill>
              <a:schemeClr val="tx1"/>
            </a:solidFill>
            <a:miter lim="800000"/>
            <a:headEnd/>
            <a:tailEnd/>
          </a:ln>
        </p:spPr>
        <p:txBody>
          <a:bodyPr wrap="square">
            <a:spAutoFit/>
          </a:bodyPr>
          <a:lstStyle>
            <a:lvl1pPr eaLnBrk="0" hangingPunct="0">
              <a:defRPr sz="1600">
                <a:solidFill>
                  <a:srgbClr val="275AFF"/>
                </a:solidFill>
                <a:latin typeface="Arial" panose="020B0604020202020204" pitchFamily="34" charset="0"/>
                <a:cs typeface="Times New Roman" panose="02020603050405020304" pitchFamily="18" charset="0"/>
              </a:defRPr>
            </a:lvl1pPr>
            <a:lvl2pPr marL="742950" indent="-285750" eaLnBrk="0" hangingPunct="0">
              <a:defRPr sz="1600">
                <a:solidFill>
                  <a:srgbClr val="275AFF"/>
                </a:solidFill>
                <a:latin typeface="Arial" panose="020B0604020202020204" pitchFamily="34" charset="0"/>
                <a:cs typeface="Times New Roman" panose="02020603050405020304" pitchFamily="18" charset="0"/>
              </a:defRPr>
            </a:lvl2pPr>
            <a:lvl3pPr marL="1143000" indent="-228600" eaLnBrk="0" hangingPunct="0">
              <a:defRPr sz="1600">
                <a:solidFill>
                  <a:srgbClr val="275AFF"/>
                </a:solidFill>
                <a:latin typeface="Arial" panose="020B0604020202020204" pitchFamily="34" charset="0"/>
                <a:cs typeface="Times New Roman" panose="02020603050405020304" pitchFamily="18" charset="0"/>
              </a:defRPr>
            </a:lvl3pPr>
            <a:lvl4pPr marL="1600200" indent="-228600" eaLnBrk="0" hangingPunct="0">
              <a:defRPr sz="1600">
                <a:solidFill>
                  <a:srgbClr val="275AFF"/>
                </a:solidFill>
                <a:latin typeface="Arial" panose="020B0604020202020204" pitchFamily="34" charset="0"/>
                <a:cs typeface="Times New Roman" panose="02020603050405020304" pitchFamily="18" charset="0"/>
              </a:defRPr>
            </a:lvl4pPr>
            <a:lvl5pPr marL="2057400" indent="-228600" eaLnBrk="0" hangingPunct="0">
              <a:defRPr sz="1600">
                <a:solidFill>
                  <a:srgbClr val="275A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9pPr>
          </a:lstStyle>
          <a:p>
            <a:pPr>
              <a:spcBef>
                <a:spcPct val="50000"/>
              </a:spcBef>
              <a:spcAft>
                <a:spcPct val="0"/>
              </a:spcAft>
              <a:buClrTx/>
            </a:pPr>
            <a:r>
              <a:rPr lang="en-US">
                <a:solidFill>
                  <a:schemeClr val="bg1"/>
                </a:solidFill>
                <a:latin typeface="Times New Roman" panose="02020603050405020304" pitchFamily="18" charset="0"/>
              </a:rPr>
              <a:t>The user style sheet is considered, so the font-size is 15 pt (.75 em for 20 pt)</a:t>
            </a:r>
            <a:endParaRPr lang="en-US" b="1">
              <a:solidFill>
                <a:schemeClr val="bg1"/>
              </a:solidFill>
              <a:latin typeface="Courier New" panose="02070309020205020404" pitchFamily="49" charset="0"/>
            </a:endParaRPr>
          </a:p>
        </p:txBody>
      </p:sp>
      <p:sp>
        <p:nvSpPr>
          <p:cNvPr id="4" name="Line 6"/>
          <p:cNvSpPr>
            <a:spLocks noChangeShapeType="1"/>
          </p:cNvSpPr>
          <p:nvPr/>
        </p:nvSpPr>
        <p:spPr bwMode="auto">
          <a:xfrm flipH="1">
            <a:off x="3390899" y="990600"/>
            <a:ext cx="462226" cy="31115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a:solidFill>
                <a:schemeClr val="bg1"/>
              </a:solidFill>
            </a:endParaRPr>
          </a:p>
        </p:txBody>
      </p:sp>
    </p:spTree>
    <p:extLst>
      <p:ext uri="{BB962C8B-B14F-4D97-AF65-F5344CB8AC3E}">
        <p14:creationId xmlns:p14="http://schemas.microsoft.com/office/powerpoint/2010/main" val="596346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8569" y="437634"/>
            <a:ext cx="6999032" cy="646331"/>
          </a:xfrm>
          <a:prstGeom prst="rect">
            <a:avLst/>
          </a:prstGeom>
        </p:spPr>
        <p:txBody>
          <a:bodyPr wrap="none">
            <a:spAutoFit/>
          </a:bodyPr>
          <a:lstStyle/>
          <a:p>
            <a:r>
              <a:rPr lang="en-US" sz="3600" b="1" cap="all" dirty="0">
                <a:ln w="3175" cmpd="sng">
                  <a:noFill/>
                </a:ln>
              </a:rPr>
              <a:t>Embedded Style </a:t>
            </a:r>
            <a:r>
              <a:rPr lang="en-US" sz="3600" b="1" cap="all" dirty="0" smtClean="0">
                <a:ln w="3175" cmpd="sng">
                  <a:noFill/>
                </a:ln>
              </a:rPr>
              <a:t>Sheets Cont.</a:t>
            </a:r>
            <a:endParaRPr lang="en-US" sz="3600" b="1" cap="all" dirty="0">
              <a:ln w="3175" cmpd="sng">
                <a:noFill/>
              </a:ln>
            </a:endParaRPr>
          </a:p>
        </p:txBody>
      </p:sp>
      <p:sp>
        <p:nvSpPr>
          <p:cNvPr id="3" name="Rectangle 3"/>
          <p:cNvSpPr txBox="1">
            <a:spLocks noChangeArrowheads="1"/>
          </p:cNvSpPr>
          <p:nvPr/>
        </p:nvSpPr>
        <p:spPr>
          <a:xfrm>
            <a:off x="1328569" y="1341438"/>
            <a:ext cx="8001000" cy="4525962"/>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2400" b="1" dirty="0"/>
              <a:t>Style-class declarations are preceded by a period and are applied to elements of the specific class</a:t>
            </a:r>
          </a:p>
          <a:p>
            <a:pPr lvl="1"/>
            <a:r>
              <a:rPr lang="en-US" sz="2400" b="1" dirty="0"/>
              <a:t>The class attribute applies a style class to an element</a:t>
            </a:r>
          </a:p>
          <a:p>
            <a:r>
              <a:rPr lang="en-US" sz="2400" b="1" dirty="0"/>
              <a:t>CSS rules in a style sheet use the same format as inline styles: </a:t>
            </a:r>
          </a:p>
          <a:p>
            <a:pPr lvl="1"/>
            <a:r>
              <a:rPr lang="en-US" sz="2400" b="1" dirty="0"/>
              <a:t>The property is followed by a colon (:) and the value of that property</a:t>
            </a:r>
          </a:p>
          <a:p>
            <a:pPr lvl="1"/>
            <a:r>
              <a:rPr lang="en-US" sz="2400" b="1" dirty="0"/>
              <a:t>Multiple properties are separated by semicolons (;)</a:t>
            </a:r>
          </a:p>
        </p:txBody>
      </p:sp>
    </p:spTree>
    <p:extLst>
      <p:ext uri="{BB962C8B-B14F-4D97-AF65-F5344CB8AC3E}">
        <p14:creationId xmlns:p14="http://schemas.microsoft.com/office/powerpoint/2010/main" val="9198471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8569" y="437634"/>
            <a:ext cx="6999032" cy="646331"/>
          </a:xfrm>
          <a:prstGeom prst="rect">
            <a:avLst/>
          </a:prstGeom>
        </p:spPr>
        <p:txBody>
          <a:bodyPr wrap="none">
            <a:spAutoFit/>
          </a:bodyPr>
          <a:lstStyle/>
          <a:p>
            <a:r>
              <a:rPr lang="en-US" sz="3600" b="1" cap="all" dirty="0">
                <a:ln w="3175" cmpd="sng">
                  <a:noFill/>
                </a:ln>
              </a:rPr>
              <a:t>Embedded Style </a:t>
            </a:r>
            <a:r>
              <a:rPr lang="en-US" sz="3600" b="1" cap="all" dirty="0" smtClean="0">
                <a:ln w="3175" cmpd="sng">
                  <a:noFill/>
                </a:ln>
              </a:rPr>
              <a:t>Sheets Cont.</a:t>
            </a:r>
            <a:endParaRPr lang="en-US" sz="3600" b="1" cap="all" dirty="0">
              <a:ln w="3175" cmpd="sng">
                <a:noFill/>
              </a:ln>
            </a:endParaRPr>
          </a:p>
        </p:txBody>
      </p:sp>
      <p:sp>
        <p:nvSpPr>
          <p:cNvPr id="3" name="Rectangle 3"/>
          <p:cNvSpPr txBox="1">
            <a:spLocks noChangeArrowheads="1"/>
          </p:cNvSpPr>
          <p:nvPr/>
        </p:nvSpPr>
        <p:spPr>
          <a:xfrm>
            <a:off x="1328569" y="1354138"/>
            <a:ext cx="8001000" cy="4525962"/>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2400" b="1" dirty="0"/>
              <a:t>font-weight property specifies the “boldness” of text. Possible values are:</a:t>
            </a:r>
          </a:p>
          <a:p>
            <a:pPr lvl="1"/>
            <a:r>
              <a:rPr lang="en-US" sz="2400" b="1" dirty="0"/>
              <a:t>bold</a:t>
            </a:r>
          </a:p>
          <a:p>
            <a:pPr lvl="1"/>
            <a:r>
              <a:rPr lang="en-US" sz="2400" b="1" dirty="0"/>
              <a:t>normal (the default)</a:t>
            </a:r>
          </a:p>
          <a:p>
            <a:pPr lvl="1"/>
            <a:r>
              <a:rPr lang="en-US" sz="2400" b="1" dirty="0"/>
              <a:t>bolder (bolder than bold text)</a:t>
            </a:r>
          </a:p>
          <a:p>
            <a:pPr lvl="1"/>
            <a:r>
              <a:rPr lang="en-US" sz="2400" b="1" dirty="0"/>
              <a:t>lighter (lighter than normal text)</a:t>
            </a:r>
          </a:p>
          <a:p>
            <a:pPr lvl="1"/>
            <a:r>
              <a:rPr lang="en-US" sz="2400" b="1" dirty="0"/>
              <a:t>Boldness also can be specified with multiples of 100, from 100 to 900 (e.g., 100, 200, …, 900). Text specified as normal is equivalent to 400, and bold text is equivalent to 700</a:t>
            </a:r>
          </a:p>
        </p:txBody>
      </p:sp>
    </p:spTree>
    <p:extLst>
      <p:ext uri="{BB962C8B-B14F-4D97-AF65-F5344CB8AC3E}">
        <p14:creationId xmlns:p14="http://schemas.microsoft.com/office/powerpoint/2010/main" val="3470273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8569" y="437634"/>
            <a:ext cx="6999032" cy="646331"/>
          </a:xfrm>
          <a:prstGeom prst="rect">
            <a:avLst/>
          </a:prstGeom>
        </p:spPr>
        <p:txBody>
          <a:bodyPr wrap="none">
            <a:spAutoFit/>
          </a:bodyPr>
          <a:lstStyle/>
          <a:p>
            <a:r>
              <a:rPr lang="en-US" sz="3600" b="1" cap="all" dirty="0">
                <a:ln w="3175" cmpd="sng">
                  <a:noFill/>
                </a:ln>
              </a:rPr>
              <a:t>Embedded Style </a:t>
            </a:r>
            <a:r>
              <a:rPr lang="en-US" sz="3600" b="1" cap="all" dirty="0" smtClean="0">
                <a:ln w="3175" cmpd="sng">
                  <a:noFill/>
                </a:ln>
              </a:rPr>
              <a:t>Sheets Cont.</a:t>
            </a:r>
            <a:endParaRPr lang="en-US" sz="3600" b="1" cap="all" dirty="0">
              <a:ln w="3175" cmpd="sng">
                <a:noFill/>
              </a:ln>
            </a:endParaRPr>
          </a:p>
        </p:txBody>
      </p:sp>
      <p:sp>
        <p:nvSpPr>
          <p:cNvPr id="3" name="Rectangle 3"/>
          <p:cNvSpPr txBox="1">
            <a:spLocks noChangeArrowheads="1"/>
          </p:cNvSpPr>
          <p:nvPr/>
        </p:nvSpPr>
        <p:spPr>
          <a:xfrm>
            <a:off x="1328569" y="1392238"/>
            <a:ext cx="8001000" cy="4525962"/>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2400" b="1" dirty="0"/>
              <a:t>background-color attribute specifies the background color of the element</a:t>
            </a:r>
          </a:p>
          <a:p>
            <a:r>
              <a:rPr lang="en-US" sz="2400" b="1" dirty="0"/>
              <a:t>font-family attribute names a specific font that should be displayed</a:t>
            </a:r>
          </a:p>
          <a:p>
            <a:pPr lvl="1"/>
            <a:r>
              <a:rPr lang="en-US" sz="2400" b="1" dirty="0"/>
              <a:t>Generic font families allow authors to specify a type of font instead of a specific font, in case a browser does not support a specific font</a:t>
            </a:r>
          </a:p>
          <a:p>
            <a:r>
              <a:rPr lang="en-US" sz="2400" b="1" dirty="0"/>
              <a:t>font-size property specifies the size used to render the font</a:t>
            </a:r>
          </a:p>
        </p:txBody>
      </p:sp>
    </p:spTree>
    <p:extLst>
      <p:ext uri="{BB962C8B-B14F-4D97-AF65-F5344CB8AC3E}">
        <p14:creationId xmlns:p14="http://schemas.microsoft.com/office/powerpoint/2010/main" val="2703473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4"/>
          <p:cNvGraphicFramePr>
            <a:graphicFrameLocks noChangeAspect="1"/>
          </p:cNvGraphicFramePr>
          <p:nvPr>
            <p:extLst>
              <p:ext uri="{D42A27DB-BD31-4B8C-83A1-F6EECF244321}">
                <p14:modId xmlns:p14="http://schemas.microsoft.com/office/powerpoint/2010/main" val="2212645101"/>
              </p:ext>
            </p:extLst>
          </p:nvPr>
        </p:nvGraphicFramePr>
        <p:xfrm>
          <a:off x="0" y="15875"/>
          <a:ext cx="7289800" cy="6775450"/>
        </p:xfrm>
        <a:graphic>
          <a:graphicData uri="http://schemas.openxmlformats.org/presentationml/2006/ole">
            <mc:AlternateContent xmlns:mc="http://schemas.openxmlformats.org/markup-compatibility/2006">
              <mc:Choice xmlns:v="urn:schemas-microsoft-com:vml" Requires="v">
                <p:oleObj spid="_x0000_s36875" name="Document" r:id="rId3" imgW="7429721" imgH="6905981" progId="Word.Document.8">
                  <p:embed/>
                </p:oleObj>
              </mc:Choice>
              <mc:Fallback>
                <p:oleObj name="Document" r:id="rId3" imgW="7429721" imgH="6905981"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75"/>
                        <a:ext cx="7289800" cy="6775450"/>
                      </a:xfrm>
                      <a:prstGeom prst="rect">
                        <a:avLst/>
                      </a:prstGeom>
                    </p:spPr>
                  </p:pic>
                </p:oleObj>
              </mc:Fallback>
            </mc:AlternateContent>
          </a:graphicData>
        </a:graphic>
      </p:graphicFrame>
      <p:sp>
        <p:nvSpPr>
          <p:cNvPr id="11" name="Text Box 5"/>
          <p:cNvSpPr txBox="1">
            <a:spLocks noChangeArrowheads="1"/>
          </p:cNvSpPr>
          <p:nvPr/>
        </p:nvSpPr>
        <p:spPr bwMode="auto">
          <a:xfrm>
            <a:off x="3124200" y="304800"/>
            <a:ext cx="2133600" cy="590550"/>
          </a:xfrm>
          <a:prstGeom prst="rect">
            <a:avLst/>
          </a:prstGeom>
          <a:solidFill>
            <a:srgbClr val="F0F7F7"/>
          </a:solidFill>
          <a:ln w="9525">
            <a:solidFill>
              <a:schemeClr val="tx1"/>
            </a:solidFill>
            <a:miter lim="800000"/>
            <a:headEnd/>
            <a:tailEnd/>
          </a:ln>
        </p:spPr>
        <p:txBody>
          <a:bodyPr>
            <a:spAutoFit/>
          </a:bodyPr>
          <a:lstStyle>
            <a:lvl1pPr eaLnBrk="0" hangingPunct="0">
              <a:defRPr sz="1600">
                <a:solidFill>
                  <a:srgbClr val="275AFF"/>
                </a:solidFill>
                <a:latin typeface="Arial" panose="020B0604020202020204" pitchFamily="34" charset="0"/>
                <a:cs typeface="Times New Roman" panose="02020603050405020304" pitchFamily="18" charset="0"/>
              </a:defRPr>
            </a:lvl1pPr>
            <a:lvl2pPr marL="742950" indent="-285750" eaLnBrk="0" hangingPunct="0">
              <a:defRPr sz="1600">
                <a:solidFill>
                  <a:srgbClr val="275AFF"/>
                </a:solidFill>
                <a:latin typeface="Arial" panose="020B0604020202020204" pitchFamily="34" charset="0"/>
                <a:cs typeface="Times New Roman" panose="02020603050405020304" pitchFamily="18" charset="0"/>
              </a:defRPr>
            </a:lvl2pPr>
            <a:lvl3pPr marL="1143000" indent="-228600" eaLnBrk="0" hangingPunct="0">
              <a:defRPr sz="1600">
                <a:solidFill>
                  <a:srgbClr val="275AFF"/>
                </a:solidFill>
                <a:latin typeface="Arial" panose="020B0604020202020204" pitchFamily="34" charset="0"/>
                <a:cs typeface="Times New Roman" panose="02020603050405020304" pitchFamily="18" charset="0"/>
              </a:defRPr>
            </a:lvl3pPr>
            <a:lvl4pPr marL="1600200" indent="-228600" eaLnBrk="0" hangingPunct="0">
              <a:defRPr sz="1600">
                <a:solidFill>
                  <a:srgbClr val="275AFF"/>
                </a:solidFill>
                <a:latin typeface="Arial" panose="020B0604020202020204" pitchFamily="34" charset="0"/>
                <a:cs typeface="Times New Roman" panose="02020603050405020304" pitchFamily="18" charset="0"/>
              </a:defRPr>
            </a:lvl4pPr>
            <a:lvl5pPr marL="2057400" indent="-228600" eaLnBrk="0" hangingPunct="0">
              <a:defRPr sz="1600">
                <a:solidFill>
                  <a:srgbClr val="275A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9pPr>
          </a:lstStyle>
          <a:p>
            <a:pPr>
              <a:spcBef>
                <a:spcPct val="50000"/>
              </a:spcBef>
              <a:spcAft>
                <a:spcPct val="0"/>
              </a:spcAft>
              <a:buClrTx/>
            </a:pPr>
            <a:r>
              <a:rPr lang="en-US">
                <a:solidFill>
                  <a:schemeClr val="bg1"/>
                </a:solidFill>
                <a:latin typeface="Times New Roman" panose="02020603050405020304" pitchFamily="18" charset="0"/>
              </a:rPr>
              <a:t>Sets the MIME type to </a:t>
            </a:r>
            <a:r>
              <a:rPr lang="en-US">
                <a:solidFill>
                  <a:schemeClr val="bg1"/>
                </a:solidFill>
                <a:latin typeface="Courier New" panose="02070309020205020404" pitchFamily="49" charset="0"/>
              </a:rPr>
              <a:t>text/css</a:t>
            </a:r>
            <a:endParaRPr lang="en-US" b="1">
              <a:solidFill>
                <a:schemeClr val="bg1"/>
              </a:solidFill>
              <a:latin typeface="Courier New" panose="02070309020205020404" pitchFamily="49" charset="0"/>
            </a:endParaRPr>
          </a:p>
        </p:txBody>
      </p:sp>
      <p:sp>
        <p:nvSpPr>
          <p:cNvPr id="12" name="Line 6"/>
          <p:cNvSpPr>
            <a:spLocks noChangeShapeType="1"/>
          </p:cNvSpPr>
          <p:nvPr/>
        </p:nvSpPr>
        <p:spPr bwMode="auto">
          <a:xfrm flipH="1">
            <a:off x="1752600" y="914400"/>
            <a:ext cx="1905000" cy="144780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spAutoFit/>
          </a:bodyPr>
          <a:lstStyle/>
          <a:p>
            <a:endParaRPr lang="en-US">
              <a:solidFill>
                <a:schemeClr val="bg1"/>
              </a:solidFill>
            </a:endParaRPr>
          </a:p>
        </p:txBody>
      </p:sp>
      <p:sp>
        <p:nvSpPr>
          <p:cNvPr id="13" name="Text Box 7"/>
          <p:cNvSpPr txBox="1">
            <a:spLocks noChangeArrowheads="1"/>
          </p:cNvSpPr>
          <p:nvPr/>
        </p:nvSpPr>
        <p:spPr bwMode="auto">
          <a:xfrm>
            <a:off x="3962400" y="1066800"/>
            <a:ext cx="2286000" cy="835025"/>
          </a:xfrm>
          <a:prstGeom prst="rect">
            <a:avLst/>
          </a:prstGeom>
          <a:solidFill>
            <a:srgbClr val="F0F7F7"/>
          </a:solidFill>
          <a:ln w="9525">
            <a:solidFill>
              <a:schemeClr val="tx1"/>
            </a:solidFill>
            <a:miter lim="800000"/>
            <a:headEnd/>
            <a:tailEnd/>
          </a:ln>
        </p:spPr>
        <p:txBody>
          <a:bodyPr>
            <a:spAutoFit/>
          </a:bodyPr>
          <a:lstStyle>
            <a:lvl1pPr eaLnBrk="0" hangingPunct="0">
              <a:defRPr sz="1600">
                <a:solidFill>
                  <a:srgbClr val="275AFF"/>
                </a:solidFill>
                <a:latin typeface="Arial" panose="020B0604020202020204" pitchFamily="34" charset="0"/>
                <a:cs typeface="Times New Roman" panose="02020603050405020304" pitchFamily="18" charset="0"/>
              </a:defRPr>
            </a:lvl1pPr>
            <a:lvl2pPr marL="742950" indent="-285750" eaLnBrk="0" hangingPunct="0">
              <a:defRPr sz="1600">
                <a:solidFill>
                  <a:srgbClr val="275AFF"/>
                </a:solidFill>
                <a:latin typeface="Arial" panose="020B0604020202020204" pitchFamily="34" charset="0"/>
                <a:cs typeface="Times New Roman" panose="02020603050405020304" pitchFamily="18" charset="0"/>
              </a:defRPr>
            </a:lvl2pPr>
            <a:lvl3pPr marL="1143000" indent="-228600" eaLnBrk="0" hangingPunct="0">
              <a:defRPr sz="1600">
                <a:solidFill>
                  <a:srgbClr val="275AFF"/>
                </a:solidFill>
                <a:latin typeface="Arial" panose="020B0604020202020204" pitchFamily="34" charset="0"/>
                <a:cs typeface="Times New Roman" panose="02020603050405020304" pitchFamily="18" charset="0"/>
              </a:defRPr>
            </a:lvl3pPr>
            <a:lvl4pPr marL="1600200" indent="-228600" eaLnBrk="0" hangingPunct="0">
              <a:defRPr sz="1600">
                <a:solidFill>
                  <a:srgbClr val="275AFF"/>
                </a:solidFill>
                <a:latin typeface="Arial" panose="020B0604020202020204" pitchFamily="34" charset="0"/>
                <a:cs typeface="Times New Roman" panose="02020603050405020304" pitchFamily="18" charset="0"/>
              </a:defRPr>
            </a:lvl4pPr>
            <a:lvl5pPr marL="2057400" indent="-228600" eaLnBrk="0" hangingPunct="0">
              <a:defRPr sz="1600">
                <a:solidFill>
                  <a:srgbClr val="275A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9pPr>
          </a:lstStyle>
          <a:p>
            <a:pPr>
              <a:spcBef>
                <a:spcPct val="50000"/>
              </a:spcBef>
              <a:spcAft>
                <a:spcPct val="0"/>
              </a:spcAft>
              <a:buClrTx/>
            </a:pPr>
            <a:r>
              <a:rPr lang="en-US" dirty="0">
                <a:solidFill>
                  <a:schemeClr val="bg1"/>
                </a:solidFill>
                <a:latin typeface="Times New Roman" panose="02020603050405020304" pitchFamily="18" charset="0"/>
              </a:rPr>
              <a:t>Sets the properties for all elements in the document within </a:t>
            </a:r>
            <a:r>
              <a:rPr lang="en-US" dirty="0" err="1">
                <a:solidFill>
                  <a:schemeClr val="bg1"/>
                </a:solidFill>
                <a:latin typeface="Courier New" panose="02070309020205020404" pitchFamily="49" charset="0"/>
              </a:rPr>
              <a:t>em</a:t>
            </a:r>
            <a:r>
              <a:rPr lang="en-US" dirty="0">
                <a:solidFill>
                  <a:schemeClr val="bg1"/>
                </a:solidFill>
                <a:latin typeface="Times New Roman" panose="02020603050405020304" pitchFamily="18" charset="0"/>
              </a:rPr>
              <a:t> tags</a:t>
            </a:r>
            <a:endParaRPr lang="en-US" b="1" dirty="0">
              <a:solidFill>
                <a:schemeClr val="bg1"/>
              </a:solidFill>
              <a:latin typeface="Courier New" panose="02070309020205020404" pitchFamily="49" charset="0"/>
            </a:endParaRPr>
          </a:p>
        </p:txBody>
      </p:sp>
      <p:sp>
        <p:nvSpPr>
          <p:cNvPr id="14" name="Line 8"/>
          <p:cNvSpPr>
            <a:spLocks noChangeShapeType="1"/>
          </p:cNvSpPr>
          <p:nvPr/>
        </p:nvSpPr>
        <p:spPr bwMode="auto">
          <a:xfrm flipH="1">
            <a:off x="1295400" y="1905000"/>
            <a:ext cx="2971800" cy="76200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spAutoFit/>
          </a:bodyPr>
          <a:lstStyle/>
          <a:p>
            <a:endParaRPr lang="en-US">
              <a:solidFill>
                <a:schemeClr val="bg1"/>
              </a:solidFill>
            </a:endParaRPr>
          </a:p>
        </p:txBody>
      </p:sp>
      <p:sp>
        <p:nvSpPr>
          <p:cNvPr id="15" name="Text Box 9"/>
          <p:cNvSpPr txBox="1">
            <a:spLocks noChangeArrowheads="1"/>
          </p:cNvSpPr>
          <p:nvPr/>
        </p:nvSpPr>
        <p:spPr bwMode="auto">
          <a:xfrm>
            <a:off x="381000" y="533400"/>
            <a:ext cx="2133600" cy="346075"/>
          </a:xfrm>
          <a:prstGeom prst="rect">
            <a:avLst/>
          </a:prstGeom>
          <a:solidFill>
            <a:srgbClr val="F0F7F7"/>
          </a:solidFill>
          <a:ln w="9525">
            <a:solidFill>
              <a:schemeClr val="tx1"/>
            </a:solidFill>
            <a:miter lim="800000"/>
            <a:headEnd/>
            <a:tailEnd/>
          </a:ln>
        </p:spPr>
        <p:txBody>
          <a:bodyPr>
            <a:spAutoFit/>
          </a:bodyPr>
          <a:lstStyle>
            <a:lvl1pPr eaLnBrk="0" hangingPunct="0">
              <a:defRPr sz="1600">
                <a:solidFill>
                  <a:srgbClr val="275AFF"/>
                </a:solidFill>
                <a:latin typeface="Arial" panose="020B0604020202020204" pitchFamily="34" charset="0"/>
                <a:cs typeface="Times New Roman" panose="02020603050405020304" pitchFamily="18" charset="0"/>
              </a:defRPr>
            </a:lvl1pPr>
            <a:lvl2pPr marL="742950" indent="-285750" eaLnBrk="0" hangingPunct="0">
              <a:defRPr sz="1600">
                <a:solidFill>
                  <a:srgbClr val="275AFF"/>
                </a:solidFill>
                <a:latin typeface="Arial" panose="020B0604020202020204" pitchFamily="34" charset="0"/>
                <a:cs typeface="Times New Roman" panose="02020603050405020304" pitchFamily="18" charset="0"/>
              </a:defRPr>
            </a:lvl2pPr>
            <a:lvl3pPr marL="1143000" indent="-228600" eaLnBrk="0" hangingPunct="0">
              <a:defRPr sz="1600">
                <a:solidFill>
                  <a:srgbClr val="275AFF"/>
                </a:solidFill>
                <a:latin typeface="Arial" panose="020B0604020202020204" pitchFamily="34" charset="0"/>
                <a:cs typeface="Times New Roman" panose="02020603050405020304" pitchFamily="18" charset="0"/>
              </a:defRPr>
            </a:lvl3pPr>
            <a:lvl4pPr marL="1600200" indent="-228600" eaLnBrk="0" hangingPunct="0">
              <a:defRPr sz="1600">
                <a:solidFill>
                  <a:srgbClr val="275AFF"/>
                </a:solidFill>
                <a:latin typeface="Arial" panose="020B0604020202020204" pitchFamily="34" charset="0"/>
                <a:cs typeface="Times New Roman" panose="02020603050405020304" pitchFamily="18" charset="0"/>
              </a:defRPr>
            </a:lvl4pPr>
            <a:lvl5pPr marL="2057400" indent="-228600" eaLnBrk="0" hangingPunct="0">
              <a:defRPr sz="1600">
                <a:solidFill>
                  <a:srgbClr val="275A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9pPr>
          </a:lstStyle>
          <a:p>
            <a:pPr>
              <a:spcBef>
                <a:spcPct val="50000"/>
              </a:spcBef>
              <a:spcAft>
                <a:spcPct val="0"/>
              </a:spcAft>
              <a:buClrTx/>
            </a:pPr>
            <a:r>
              <a:rPr lang="en-US">
                <a:solidFill>
                  <a:schemeClr val="bg1"/>
                </a:solidFill>
                <a:latin typeface="Times New Roman" panose="02020603050405020304" pitchFamily="18" charset="0"/>
              </a:rPr>
              <a:t>Style sheet begins</a:t>
            </a:r>
            <a:endParaRPr lang="en-US" b="1">
              <a:solidFill>
                <a:schemeClr val="bg1"/>
              </a:solidFill>
              <a:latin typeface="Courier New" panose="02070309020205020404" pitchFamily="49" charset="0"/>
            </a:endParaRPr>
          </a:p>
        </p:txBody>
      </p:sp>
      <p:sp>
        <p:nvSpPr>
          <p:cNvPr id="16" name="Line 10"/>
          <p:cNvSpPr>
            <a:spLocks noChangeShapeType="1"/>
          </p:cNvSpPr>
          <p:nvPr/>
        </p:nvSpPr>
        <p:spPr bwMode="auto">
          <a:xfrm>
            <a:off x="1066800" y="914400"/>
            <a:ext cx="76200" cy="137160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spAutoFit/>
          </a:bodyPr>
          <a:lstStyle/>
          <a:p>
            <a:endParaRPr lang="en-US">
              <a:solidFill>
                <a:schemeClr val="bg1"/>
              </a:solidFill>
            </a:endParaRPr>
          </a:p>
        </p:txBody>
      </p:sp>
      <p:sp>
        <p:nvSpPr>
          <p:cNvPr id="17" name="Text Box 11"/>
          <p:cNvSpPr txBox="1">
            <a:spLocks noChangeArrowheads="1"/>
          </p:cNvSpPr>
          <p:nvPr/>
        </p:nvSpPr>
        <p:spPr bwMode="auto">
          <a:xfrm>
            <a:off x="4267200" y="1828800"/>
            <a:ext cx="2286000" cy="835025"/>
          </a:xfrm>
          <a:prstGeom prst="rect">
            <a:avLst/>
          </a:prstGeom>
          <a:solidFill>
            <a:srgbClr val="F0F7F7"/>
          </a:solidFill>
          <a:ln w="9525">
            <a:solidFill>
              <a:schemeClr val="tx1"/>
            </a:solidFill>
            <a:miter lim="800000"/>
            <a:headEnd/>
            <a:tailEnd/>
          </a:ln>
        </p:spPr>
        <p:txBody>
          <a:bodyPr>
            <a:spAutoFit/>
          </a:bodyPr>
          <a:lstStyle>
            <a:lvl1pPr eaLnBrk="0" hangingPunct="0">
              <a:defRPr sz="1600">
                <a:solidFill>
                  <a:srgbClr val="275AFF"/>
                </a:solidFill>
                <a:latin typeface="Arial" panose="020B0604020202020204" pitchFamily="34" charset="0"/>
                <a:cs typeface="Times New Roman" panose="02020603050405020304" pitchFamily="18" charset="0"/>
              </a:defRPr>
            </a:lvl1pPr>
            <a:lvl2pPr marL="742950" indent="-285750" eaLnBrk="0" hangingPunct="0">
              <a:defRPr sz="1600">
                <a:solidFill>
                  <a:srgbClr val="275AFF"/>
                </a:solidFill>
                <a:latin typeface="Arial" panose="020B0604020202020204" pitchFamily="34" charset="0"/>
                <a:cs typeface="Times New Roman" panose="02020603050405020304" pitchFamily="18" charset="0"/>
              </a:defRPr>
            </a:lvl2pPr>
            <a:lvl3pPr marL="1143000" indent="-228600" eaLnBrk="0" hangingPunct="0">
              <a:defRPr sz="1600">
                <a:solidFill>
                  <a:srgbClr val="275AFF"/>
                </a:solidFill>
                <a:latin typeface="Arial" panose="020B0604020202020204" pitchFamily="34" charset="0"/>
                <a:cs typeface="Times New Roman" panose="02020603050405020304" pitchFamily="18" charset="0"/>
              </a:defRPr>
            </a:lvl3pPr>
            <a:lvl4pPr marL="1600200" indent="-228600" eaLnBrk="0" hangingPunct="0">
              <a:defRPr sz="1600">
                <a:solidFill>
                  <a:srgbClr val="275AFF"/>
                </a:solidFill>
                <a:latin typeface="Arial" panose="020B0604020202020204" pitchFamily="34" charset="0"/>
                <a:cs typeface="Times New Roman" panose="02020603050405020304" pitchFamily="18" charset="0"/>
              </a:defRPr>
            </a:lvl4pPr>
            <a:lvl5pPr marL="2057400" indent="-228600" eaLnBrk="0" hangingPunct="0">
              <a:defRPr sz="1600">
                <a:solidFill>
                  <a:srgbClr val="275A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9pPr>
          </a:lstStyle>
          <a:p>
            <a:pPr>
              <a:spcBef>
                <a:spcPct val="50000"/>
              </a:spcBef>
              <a:spcAft>
                <a:spcPct val="0"/>
              </a:spcAft>
              <a:buClrTx/>
            </a:pPr>
            <a:r>
              <a:rPr lang="en-US">
                <a:solidFill>
                  <a:schemeClr val="bg1"/>
                </a:solidFill>
                <a:latin typeface="Times New Roman" panose="02020603050405020304" pitchFamily="18" charset="0"/>
              </a:rPr>
              <a:t>Sets the properties for all </a:t>
            </a:r>
            <a:r>
              <a:rPr lang="en-US">
                <a:solidFill>
                  <a:schemeClr val="bg1"/>
                </a:solidFill>
                <a:latin typeface="Courier New" panose="02070309020205020404" pitchFamily="49" charset="0"/>
              </a:rPr>
              <a:t>h1</a:t>
            </a:r>
            <a:r>
              <a:rPr lang="en-US">
                <a:solidFill>
                  <a:schemeClr val="bg1"/>
                </a:solidFill>
                <a:latin typeface="Times New Roman" panose="02020603050405020304" pitchFamily="18" charset="0"/>
              </a:rPr>
              <a:t> elements in the document</a:t>
            </a:r>
            <a:endParaRPr lang="en-US" b="1">
              <a:solidFill>
                <a:schemeClr val="bg1"/>
              </a:solidFill>
              <a:latin typeface="Courier New" panose="02070309020205020404" pitchFamily="49" charset="0"/>
            </a:endParaRPr>
          </a:p>
        </p:txBody>
      </p:sp>
      <p:sp>
        <p:nvSpPr>
          <p:cNvPr id="18" name="Line 12"/>
          <p:cNvSpPr>
            <a:spLocks noChangeShapeType="1"/>
          </p:cNvSpPr>
          <p:nvPr/>
        </p:nvSpPr>
        <p:spPr bwMode="auto">
          <a:xfrm flipH="1">
            <a:off x="1219200" y="2286000"/>
            <a:ext cx="3048000" cy="83820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spAutoFit/>
          </a:bodyPr>
          <a:lstStyle/>
          <a:p>
            <a:endParaRPr lang="en-US">
              <a:solidFill>
                <a:schemeClr val="bg1"/>
              </a:solidFill>
            </a:endParaRPr>
          </a:p>
        </p:txBody>
      </p:sp>
      <p:sp>
        <p:nvSpPr>
          <p:cNvPr id="19" name="Text Box 13"/>
          <p:cNvSpPr txBox="1">
            <a:spLocks noChangeArrowheads="1"/>
          </p:cNvSpPr>
          <p:nvPr/>
        </p:nvSpPr>
        <p:spPr bwMode="auto">
          <a:xfrm>
            <a:off x="5029200" y="2743200"/>
            <a:ext cx="2286000" cy="835025"/>
          </a:xfrm>
          <a:prstGeom prst="rect">
            <a:avLst/>
          </a:prstGeom>
          <a:solidFill>
            <a:srgbClr val="F0F7F7"/>
          </a:solidFill>
          <a:ln w="9525">
            <a:solidFill>
              <a:schemeClr val="tx1"/>
            </a:solidFill>
            <a:miter lim="800000"/>
            <a:headEnd/>
            <a:tailEnd/>
          </a:ln>
        </p:spPr>
        <p:txBody>
          <a:bodyPr>
            <a:spAutoFit/>
          </a:bodyPr>
          <a:lstStyle>
            <a:lvl1pPr eaLnBrk="0" hangingPunct="0">
              <a:defRPr sz="1600">
                <a:solidFill>
                  <a:srgbClr val="275AFF"/>
                </a:solidFill>
                <a:latin typeface="Arial" panose="020B0604020202020204" pitchFamily="34" charset="0"/>
                <a:cs typeface="Times New Roman" panose="02020603050405020304" pitchFamily="18" charset="0"/>
              </a:defRPr>
            </a:lvl1pPr>
            <a:lvl2pPr marL="742950" indent="-285750" eaLnBrk="0" hangingPunct="0">
              <a:defRPr sz="1600">
                <a:solidFill>
                  <a:srgbClr val="275AFF"/>
                </a:solidFill>
                <a:latin typeface="Arial" panose="020B0604020202020204" pitchFamily="34" charset="0"/>
                <a:cs typeface="Times New Roman" panose="02020603050405020304" pitchFamily="18" charset="0"/>
              </a:defRPr>
            </a:lvl2pPr>
            <a:lvl3pPr marL="1143000" indent="-228600" eaLnBrk="0" hangingPunct="0">
              <a:defRPr sz="1600">
                <a:solidFill>
                  <a:srgbClr val="275AFF"/>
                </a:solidFill>
                <a:latin typeface="Arial" panose="020B0604020202020204" pitchFamily="34" charset="0"/>
                <a:cs typeface="Times New Roman" panose="02020603050405020304" pitchFamily="18" charset="0"/>
              </a:defRPr>
            </a:lvl3pPr>
            <a:lvl4pPr marL="1600200" indent="-228600" eaLnBrk="0" hangingPunct="0">
              <a:defRPr sz="1600">
                <a:solidFill>
                  <a:srgbClr val="275AFF"/>
                </a:solidFill>
                <a:latin typeface="Arial" panose="020B0604020202020204" pitchFamily="34" charset="0"/>
                <a:cs typeface="Times New Roman" panose="02020603050405020304" pitchFamily="18" charset="0"/>
              </a:defRPr>
            </a:lvl4pPr>
            <a:lvl5pPr marL="2057400" indent="-228600" eaLnBrk="0" hangingPunct="0">
              <a:defRPr sz="1600">
                <a:solidFill>
                  <a:srgbClr val="275A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9pPr>
          </a:lstStyle>
          <a:p>
            <a:pPr>
              <a:spcBef>
                <a:spcPct val="50000"/>
              </a:spcBef>
              <a:spcAft>
                <a:spcPct val="0"/>
              </a:spcAft>
              <a:buClrTx/>
            </a:pPr>
            <a:r>
              <a:rPr lang="en-US">
                <a:solidFill>
                  <a:schemeClr val="bg1"/>
                </a:solidFill>
                <a:latin typeface="Times New Roman" panose="02020603050405020304" pitchFamily="18" charset="0"/>
              </a:rPr>
              <a:t>Sets the properties for all </a:t>
            </a:r>
            <a:r>
              <a:rPr lang="en-US">
                <a:solidFill>
                  <a:schemeClr val="bg1"/>
                </a:solidFill>
                <a:latin typeface="Courier New" panose="02070309020205020404" pitchFamily="49" charset="0"/>
              </a:rPr>
              <a:t>p</a:t>
            </a:r>
            <a:r>
              <a:rPr lang="en-US">
                <a:solidFill>
                  <a:schemeClr val="bg1"/>
                </a:solidFill>
                <a:latin typeface="Times New Roman" panose="02020603050405020304" pitchFamily="18" charset="0"/>
              </a:rPr>
              <a:t> elements in the document</a:t>
            </a:r>
            <a:endParaRPr lang="en-US" b="1">
              <a:solidFill>
                <a:schemeClr val="bg1"/>
              </a:solidFill>
              <a:latin typeface="Courier New" panose="02070309020205020404" pitchFamily="49" charset="0"/>
            </a:endParaRPr>
          </a:p>
        </p:txBody>
      </p:sp>
      <p:sp>
        <p:nvSpPr>
          <p:cNvPr id="20" name="Line 14"/>
          <p:cNvSpPr>
            <a:spLocks noChangeShapeType="1"/>
          </p:cNvSpPr>
          <p:nvPr/>
        </p:nvSpPr>
        <p:spPr bwMode="auto">
          <a:xfrm flipH="1">
            <a:off x="1219200" y="3048000"/>
            <a:ext cx="3810000" cy="30480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spAutoFit/>
          </a:bodyPr>
          <a:lstStyle/>
          <a:p>
            <a:endParaRPr lang="en-US">
              <a:solidFill>
                <a:schemeClr val="bg1"/>
              </a:solidFill>
            </a:endParaRPr>
          </a:p>
        </p:txBody>
      </p:sp>
      <p:sp>
        <p:nvSpPr>
          <p:cNvPr id="21" name="Text Box 15"/>
          <p:cNvSpPr txBox="1">
            <a:spLocks noChangeArrowheads="1"/>
          </p:cNvSpPr>
          <p:nvPr/>
        </p:nvSpPr>
        <p:spPr bwMode="auto">
          <a:xfrm>
            <a:off x="5562600" y="3581400"/>
            <a:ext cx="2438400" cy="346075"/>
          </a:xfrm>
          <a:prstGeom prst="rect">
            <a:avLst/>
          </a:prstGeom>
          <a:solidFill>
            <a:srgbClr val="F0F7F7"/>
          </a:solidFill>
          <a:ln w="9525">
            <a:solidFill>
              <a:schemeClr val="tx1"/>
            </a:solidFill>
            <a:miter lim="800000"/>
            <a:headEnd/>
            <a:tailEnd/>
          </a:ln>
        </p:spPr>
        <p:txBody>
          <a:bodyPr>
            <a:spAutoFit/>
          </a:bodyPr>
          <a:lstStyle>
            <a:lvl1pPr eaLnBrk="0" hangingPunct="0">
              <a:defRPr sz="1600">
                <a:solidFill>
                  <a:srgbClr val="275AFF"/>
                </a:solidFill>
                <a:latin typeface="Arial" panose="020B0604020202020204" pitchFamily="34" charset="0"/>
                <a:cs typeface="Times New Roman" panose="02020603050405020304" pitchFamily="18" charset="0"/>
              </a:defRPr>
            </a:lvl1pPr>
            <a:lvl2pPr marL="742950" indent="-285750" eaLnBrk="0" hangingPunct="0">
              <a:defRPr sz="1600">
                <a:solidFill>
                  <a:srgbClr val="275AFF"/>
                </a:solidFill>
                <a:latin typeface="Arial" panose="020B0604020202020204" pitchFamily="34" charset="0"/>
                <a:cs typeface="Times New Roman" panose="02020603050405020304" pitchFamily="18" charset="0"/>
              </a:defRPr>
            </a:lvl2pPr>
            <a:lvl3pPr marL="1143000" indent="-228600" eaLnBrk="0" hangingPunct="0">
              <a:defRPr sz="1600">
                <a:solidFill>
                  <a:srgbClr val="275AFF"/>
                </a:solidFill>
                <a:latin typeface="Arial" panose="020B0604020202020204" pitchFamily="34" charset="0"/>
                <a:cs typeface="Times New Roman" panose="02020603050405020304" pitchFamily="18" charset="0"/>
              </a:defRPr>
            </a:lvl3pPr>
            <a:lvl4pPr marL="1600200" indent="-228600" eaLnBrk="0" hangingPunct="0">
              <a:defRPr sz="1600">
                <a:solidFill>
                  <a:srgbClr val="275AFF"/>
                </a:solidFill>
                <a:latin typeface="Arial" panose="020B0604020202020204" pitchFamily="34" charset="0"/>
                <a:cs typeface="Times New Roman" panose="02020603050405020304" pitchFamily="18" charset="0"/>
              </a:defRPr>
            </a:lvl4pPr>
            <a:lvl5pPr marL="2057400" indent="-228600" eaLnBrk="0" hangingPunct="0">
              <a:defRPr sz="1600">
                <a:solidFill>
                  <a:srgbClr val="275A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9pPr>
          </a:lstStyle>
          <a:p>
            <a:pPr>
              <a:spcBef>
                <a:spcPct val="50000"/>
              </a:spcBef>
              <a:spcAft>
                <a:spcPct val="0"/>
              </a:spcAft>
              <a:buClrTx/>
            </a:pPr>
            <a:r>
              <a:rPr lang="en-US">
                <a:solidFill>
                  <a:schemeClr val="bg1"/>
                </a:solidFill>
                <a:latin typeface="Times New Roman" panose="02020603050405020304" pitchFamily="18" charset="0"/>
              </a:rPr>
              <a:t>Creates a </a:t>
            </a:r>
            <a:r>
              <a:rPr lang="en-US">
                <a:solidFill>
                  <a:schemeClr val="bg1"/>
                </a:solidFill>
                <a:latin typeface="Courier New" panose="02070309020205020404" pitchFamily="49" charset="0"/>
              </a:rPr>
              <a:t>special</a:t>
            </a:r>
            <a:r>
              <a:rPr lang="en-US">
                <a:solidFill>
                  <a:schemeClr val="bg1"/>
                </a:solidFill>
                <a:latin typeface="Times New Roman" panose="02020603050405020304" pitchFamily="18" charset="0"/>
              </a:rPr>
              <a:t> class</a:t>
            </a:r>
            <a:endParaRPr lang="en-US" b="1">
              <a:solidFill>
                <a:schemeClr val="bg1"/>
              </a:solidFill>
              <a:latin typeface="Courier New" panose="02070309020205020404" pitchFamily="49" charset="0"/>
            </a:endParaRPr>
          </a:p>
        </p:txBody>
      </p:sp>
      <p:sp>
        <p:nvSpPr>
          <p:cNvPr id="22" name="Line 16"/>
          <p:cNvSpPr>
            <a:spLocks noChangeShapeType="1"/>
          </p:cNvSpPr>
          <p:nvPr/>
        </p:nvSpPr>
        <p:spPr bwMode="auto">
          <a:xfrm flipH="1" flipV="1">
            <a:off x="1600200" y="3810000"/>
            <a:ext cx="3962400" cy="7620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spAutoFit/>
          </a:bodyPr>
          <a:lstStyle/>
          <a:p>
            <a:endParaRPr lang="en-US">
              <a:solidFill>
                <a:schemeClr val="bg1"/>
              </a:solidFill>
            </a:endParaRPr>
          </a:p>
        </p:txBody>
      </p:sp>
      <p:sp>
        <p:nvSpPr>
          <p:cNvPr id="23" name="Text Box 17"/>
          <p:cNvSpPr txBox="1">
            <a:spLocks noChangeArrowheads="1"/>
          </p:cNvSpPr>
          <p:nvPr/>
        </p:nvSpPr>
        <p:spPr bwMode="auto">
          <a:xfrm>
            <a:off x="4648200" y="4267200"/>
            <a:ext cx="2286000" cy="346075"/>
          </a:xfrm>
          <a:prstGeom prst="rect">
            <a:avLst/>
          </a:prstGeom>
          <a:solidFill>
            <a:srgbClr val="F0F7F7"/>
          </a:solidFill>
          <a:ln w="9525">
            <a:solidFill>
              <a:schemeClr val="tx1"/>
            </a:solidFill>
            <a:miter lim="800000"/>
            <a:headEnd/>
            <a:tailEnd/>
          </a:ln>
        </p:spPr>
        <p:txBody>
          <a:bodyPr>
            <a:spAutoFit/>
          </a:bodyPr>
          <a:lstStyle>
            <a:lvl1pPr eaLnBrk="0" hangingPunct="0">
              <a:defRPr sz="1600">
                <a:solidFill>
                  <a:srgbClr val="275AFF"/>
                </a:solidFill>
                <a:latin typeface="Arial" panose="020B0604020202020204" pitchFamily="34" charset="0"/>
                <a:cs typeface="Times New Roman" panose="02020603050405020304" pitchFamily="18" charset="0"/>
              </a:defRPr>
            </a:lvl1pPr>
            <a:lvl2pPr marL="742950" indent="-285750" eaLnBrk="0" hangingPunct="0">
              <a:defRPr sz="1600">
                <a:solidFill>
                  <a:srgbClr val="275AFF"/>
                </a:solidFill>
                <a:latin typeface="Arial" panose="020B0604020202020204" pitchFamily="34" charset="0"/>
                <a:cs typeface="Times New Roman" panose="02020603050405020304" pitchFamily="18" charset="0"/>
              </a:defRPr>
            </a:lvl2pPr>
            <a:lvl3pPr marL="1143000" indent="-228600" eaLnBrk="0" hangingPunct="0">
              <a:defRPr sz="1600">
                <a:solidFill>
                  <a:srgbClr val="275AFF"/>
                </a:solidFill>
                <a:latin typeface="Arial" panose="020B0604020202020204" pitchFamily="34" charset="0"/>
                <a:cs typeface="Times New Roman" panose="02020603050405020304" pitchFamily="18" charset="0"/>
              </a:defRPr>
            </a:lvl3pPr>
            <a:lvl4pPr marL="1600200" indent="-228600" eaLnBrk="0" hangingPunct="0">
              <a:defRPr sz="1600">
                <a:solidFill>
                  <a:srgbClr val="275AFF"/>
                </a:solidFill>
                <a:latin typeface="Arial" panose="020B0604020202020204" pitchFamily="34" charset="0"/>
                <a:cs typeface="Times New Roman" panose="02020603050405020304" pitchFamily="18" charset="0"/>
              </a:defRPr>
            </a:lvl4pPr>
            <a:lvl5pPr marL="2057400" indent="-228600" eaLnBrk="0" hangingPunct="0">
              <a:defRPr sz="1600">
                <a:solidFill>
                  <a:srgbClr val="275A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panose="020B0604020202020204" pitchFamily="34" charset="0"/>
                <a:cs typeface="Times New Roman" panose="02020603050405020304" pitchFamily="18" charset="0"/>
              </a:defRPr>
            </a:lvl9pPr>
          </a:lstStyle>
          <a:p>
            <a:pPr>
              <a:spcBef>
                <a:spcPct val="50000"/>
              </a:spcBef>
              <a:spcAft>
                <a:spcPct val="0"/>
              </a:spcAft>
              <a:buClrTx/>
            </a:pPr>
            <a:r>
              <a:rPr lang="en-US">
                <a:solidFill>
                  <a:schemeClr val="bg1"/>
                </a:solidFill>
                <a:latin typeface="Times New Roman" panose="02020603050405020304" pitchFamily="18" charset="0"/>
              </a:rPr>
              <a:t>Style sheet ends</a:t>
            </a:r>
            <a:endParaRPr lang="en-US" b="1">
              <a:solidFill>
                <a:schemeClr val="bg1"/>
              </a:solidFill>
              <a:latin typeface="Courier New" panose="02070309020205020404" pitchFamily="49" charset="0"/>
            </a:endParaRPr>
          </a:p>
        </p:txBody>
      </p:sp>
      <p:sp>
        <p:nvSpPr>
          <p:cNvPr id="24" name="Line 18"/>
          <p:cNvSpPr>
            <a:spLocks noChangeShapeType="1"/>
          </p:cNvSpPr>
          <p:nvPr/>
        </p:nvSpPr>
        <p:spPr bwMode="auto">
          <a:xfrm flipH="1" flipV="1">
            <a:off x="1524000" y="3962400"/>
            <a:ext cx="3124200" cy="60960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spAutoFit/>
          </a:bodyPr>
          <a:lstStyle/>
          <a:p>
            <a:endParaRPr lang="en-US">
              <a:solidFill>
                <a:schemeClr val="bg1"/>
              </a:solidFill>
            </a:endParaRPr>
          </a:p>
        </p:txBody>
      </p:sp>
    </p:spTree>
    <p:extLst>
      <p:ext uri="{BB962C8B-B14F-4D97-AF65-F5344CB8AC3E}">
        <p14:creationId xmlns:p14="http://schemas.microsoft.com/office/powerpoint/2010/main" val="2817088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Override1.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2.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docProps/app.xml><?xml version="1.0" encoding="utf-8"?>
<Properties xmlns="http://schemas.openxmlformats.org/officeDocument/2006/extended-properties" xmlns:vt="http://schemas.openxmlformats.org/officeDocument/2006/docPropsVTypes">
  <Template/>
  <TotalTime>301</TotalTime>
  <Words>1905</Words>
  <Application>Microsoft Office PowerPoint</Application>
  <PresentationFormat>Widescreen</PresentationFormat>
  <Paragraphs>177</Paragraphs>
  <Slides>51</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51</vt:i4>
      </vt:variant>
    </vt:vector>
  </HeadingPairs>
  <TitlesOfParts>
    <vt:vector size="62" baseType="lpstr">
      <vt:lpstr>AGaramond</vt:lpstr>
      <vt:lpstr>Arial</vt:lpstr>
      <vt:lpstr>Century Gothic</vt:lpstr>
      <vt:lpstr>Courier New</vt:lpstr>
      <vt:lpstr>Lucida Console</vt:lpstr>
      <vt:lpstr>Times New Roman</vt:lpstr>
      <vt:lpstr>Wingdings 3</vt:lpstr>
      <vt:lpstr>Slice</vt:lpstr>
      <vt:lpstr>Document</vt:lpstr>
      <vt:lpstr>Microsoft Office Word 97 - 2003 Document</vt:lpstr>
      <vt:lpstr>Microsoft Word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41</cp:revision>
  <dcterms:created xsi:type="dcterms:W3CDTF">2017-10-01T06:15:42Z</dcterms:created>
  <dcterms:modified xsi:type="dcterms:W3CDTF">2017-11-12T11:28:15Z</dcterms:modified>
</cp:coreProperties>
</file>