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5" d="100"/>
          <a:sy n="5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22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247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855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500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607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876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828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623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98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573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929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3BC1-CD5C-4C94-9FC7-79A97A51822A}" type="datetimeFigureOut">
              <a:rPr lang="ar-SA" smtClean="0"/>
              <a:t>15/01/1438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B09C0-76E7-4B66-A1D9-E662FF7723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90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دراسة تفصيلية «عملية» لشبكة محلية في أحد المواقع</a:t>
            </a:r>
            <a:endParaRPr lang="ar-S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1- نبذة عن الموقع</a:t>
            </a:r>
          </a:p>
          <a:p>
            <a:r>
              <a:rPr lang="ar-SA" sz="1800" dirty="0" smtClean="0"/>
              <a:t>2- نبذة عن الشبكات</a:t>
            </a:r>
          </a:p>
          <a:p>
            <a:r>
              <a:rPr lang="ar-SA" sz="1800" dirty="0" smtClean="0"/>
              <a:t>3- الأجهزة المستخدمة في الشبكة ( </a:t>
            </a:r>
            <a:r>
              <a:rPr lang="en-US" sz="1800" dirty="0" smtClean="0"/>
              <a:t>Switches, Routers, Servers, Hubs and Firewalls</a:t>
            </a:r>
            <a:r>
              <a:rPr lang="ar-SA" sz="1800" dirty="0" smtClean="0"/>
              <a:t>) ، نوعية كل جهاز ، وصف كل جهاز ، تفاصيل عن الأجهزة</a:t>
            </a:r>
          </a:p>
          <a:p>
            <a:r>
              <a:rPr lang="ar-SA" sz="1800" dirty="0" smtClean="0"/>
              <a:t>4- طريقة التوصيل في الشبكة  ( </a:t>
            </a:r>
            <a:r>
              <a:rPr lang="en-US" sz="1800" dirty="0" smtClean="0"/>
              <a:t>Cabling</a:t>
            </a:r>
            <a:r>
              <a:rPr lang="ar-SA" sz="1800" dirty="0" smtClean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ar-SA" sz="1400" dirty="0" smtClean="0"/>
              <a:t>التوصيل بن </a:t>
            </a:r>
            <a:r>
              <a:rPr lang="ar-SA" sz="1400" dirty="0" err="1" smtClean="0"/>
              <a:t>الكبائن</a:t>
            </a:r>
            <a:endParaRPr lang="ar-SA" sz="1400" dirty="0" smtClean="0"/>
          </a:p>
          <a:p>
            <a:pPr lvl="1">
              <a:buFont typeface="Wingdings" pitchFamily="2" charset="2"/>
              <a:buChar char="§"/>
            </a:pPr>
            <a:r>
              <a:rPr lang="ar-SA" sz="1400" dirty="0" smtClean="0"/>
              <a:t>توصيل المستخدمين في الشبكة</a:t>
            </a:r>
          </a:p>
          <a:p>
            <a:pPr lvl="1">
              <a:buFont typeface="Wingdings" pitchFamily="2" charset="2"/>
              <a:buChar char="§"/>
            </a:pPr>
            <a:r>
              <a:rPr lang="ar-SA" sz="1400" dirty="0" smtClean="0"/>
              <a:t>نوعية </a:t>
            </a:r>
            <a:r>
              <a:rPr lang="ar-SA" sz="1400" dirty="0" err="1" smtClean="0"/>
              <a:t>الكيابل</a:t>
            </a:r>
            <a:r>
              <a:rPr lang="ar-SA" sz="1400" dirty="0" smtClean="0"/>
              <a:t>  </a:t>
            </a:r>
            <a:r>
              <a:rPr lang="en-US" sz="1400" dirty="0" smtClean="0"/>
              <a:t>UTP </a:t>
            </a:r>
            <a:endParaRPr lang="ar-SA" sz="1400" dirty="0" smtClean="0"/>
          </a:p>
          <a:p>
            <a:pPr lvl="1">
              <a:buFont typeface="Wingdings" pitchFamily="2" charset="2"/>
              <a:buChar char="§"/>
            </a:pPr>
            <a:r>
              <a:rPr lang="ar-SA" sz="1400" dirty="0" smtClean="0"/>
              <a:t>نوعية الـ </a:t>
            </a:r>
            <a:r>
              <a:rPr lang="en-US" sz="1400" smtClean="0"/>
              <a:t>Fiber </a:t>
            </a:r>
            <a:endParaRPr lang="en-US" sz="1400" dirty="0"/>
          </a:p>
          <a:p>
            <a:r>
              <a:rPr lang="ar-SA" sz="1800" dirty="0" smtClean="0"/>
              <a:t>5- التقنيات المستخدمة في الشبكة ( </a:t>
            </a:r>
            <a:r>
              <a:rPr lang="en-US" sz="1800" dirty="0" smtClean="0"/>
              <a:t>Ethernet, ATM , IP ….. </a:t>
            </a:r>
            <a:r>
              <a:rPr lang="ar-SA" sz="1800" dirty="0" smtClean="0"/>
              <a:t>) </a:t>
            </a:r>
          </a:p>
          <a:p>
            <a:r>
              <a:rPr lang="ar-SA" sz="1800" dirty="0" smtClean="0"/>
              <a:t>6- التطبيقات المستخدمة في الشبكة ( </a:t>
            </a:r>
            <a:r>
              <a:rPr lang="en-US" sz="1800" dirty="0" smtClean="0"/>
              <a:t>Applications </a:t>
            </a:r>
            <a:r>
              <a:rPr lang="ar-SA" sz="1800" dirty="0" smtClean="0"/>
              <a:t>) ( مالية ، إنترنت ... الخ )</a:t>
            </a:r>
          </a:p>
          <a:p>
            <a:r>
              <a:rPr lang="ar-SA" sz="1800" dirty="0" smtClean="0"/>
              <a:t>7- الهدف من إنشاء الشبكة</a:t>
            </a:r>
          </a:p>
          <a:p>
            <a:r>
              <a:rPr lang="ar-SA" sz="1800" dirty="0" smtClean="0"/>
              <a:t>8- مزايا الشبكة من حيث (السرعة ، أمن ، إمكانية التوسعة المستقبلية، إمكانية تطوير الشبكة، التقنية المستخدمة)</a:t>
            </a:r>
          </a:p>
          <a:p>
            <a:endParaRPr lang="ar-SA" sz="1800" dirty="0"/>
          </a:p>
          <a:p>
            <a:endParaRPr lang="ar-SA" sz="1800" dirty="0" smtClean="0"/>
          </a:p>
          <a:p>
            <a:endParaRPr lang="ar-SA" sz="1800" dirty="0"/>
          </a:p>
          <a:p>
            <a:pPr marL="0" indent="0">
              <a:buNone/>
            </a:pPr>
            <a:endParaRPr lang="en-US" sz="1800" dirty="0"/>
          </a:p>
          <a:p>
            <a:pPr lvl="1">
              <a:buFont typeface="Arial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39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دراسة تفصيلية «عملية» لشبكة محلية في أحد المواقع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9- عيوب الشبكة من حيث ( السرعة ، أمن ، إمكانية التوسعة المستقبلية، إمكانية تطوير الشبكة )</a:t>
            </a:r>
          </a:p>
          <a:p>
            <a:r>
              <a:rPr lang="ar-SA" sz="1800" dirty="0" smtClean="0"/>
              <a:t>10 – رسم تفصيلي للشبكة عن طريق برنامج ( </a:t>
            </a:r>
            <a:r>
              <a:rPr lang="en-US" sz="1800" dirty="0" smtClean="0"/>
              <a:t>Visio </a:t>
            </a:r>
            <a:r>
              <a:rPr lang="ar-SA" sz="1800" dirty="0" smtClean="0"/>
              <a:t>)</a:t>
            </a:r>
          </a:p>
          <a:p>
            <a:r>
              <a:rPr lang="ar-SA" sz="1800" dirty="0" smtClean="0"/>
              <a:t>11- كيفية الاتصال بالإنترنت</a:t>
            </a:r>
          </a:p>
          <a:p>
            <a:r>
              <a:rPr lang="ar-SA" sz="1800" dirty="0" smtClean="0"/>
              <a:t>12- كيفية اتصال المواقع فيما بينها، وشرح ذلك ( طرق الاتصال بشركة الاتصالات والسرعات المختلفة والخدمات )  ( </a:t>
            </a:r>
            <a:r>
              <a:rPr lang="en-US" sz="1800" dirty="0" smtClean="0"/>
              <a:t>Dialup, ADSL , DDN , Microwave, Fiber </a:t>
            </a:r>
            <a:r>
              <a:rPr lang="ar-SA" sz="1800" dirty="0" smtClean="0"/>
              <a:t>)</a:t>
            </a:r>
          </a:p>
          <a:p>
            <a:r>
              <a:rPr lang="ar-SA" sz="1800" dirty="0" smtClean="0"/>
              <a:t>13- ملاحظاتك على الشبكة بصورة عامة</a:t>
            </a:r>
          </a:p>
          <a:p>
            <a:r>
              <a:rPr lang="ar-SA" sz="1800" dirty="0" smtClean="0"/>
              <a:t>14- توصياتك للشبكة</a:t>
            </a:r>
          </a:p>
          <a:p>
            <a:r>
              <a:rPr lang="ar-SA" sz="1800" dirty="0" smtClean="0"/>
              <a:t>15- تكلفة الشبكة</a:t>
            </a:r>
          </a:p>
          <a:p>
            <a:r>
              <a:rPr lang="ar-SA" sz="1800" dirty="0" smtClean="0"/>
              <a:t>16- أجهزة الحماية في الشبكة</a:t>
            </a:r>
          </a:p>
          <a:p>
            <a:r>
              <a:rPr lang="ar-SA" sz="1800" dirty="0" smtClean="0"/>
              <a:t>17- صيانة الشبكة</a:t>
            </a:r>
          </a:p>
          <a:p>
            <a:r>
              <a:rPr lang="ar-SA" sz="1800" dirty="0" smtClean="0"/>
              <a:t>18- وسائل أمن المعلومات في الشبكة</a:t>
            </a:r>
          </a:p>
          <a:p>
            <a:r>
              <a:rPr lang="ar-SA" sz="1800" dirty="0" smtClean="0"/>
              <a:t>19- إدارة الشبكة والأنظمة المستخدمة لها</a:t>
            </a:r>
          </a:p>
          <a:p>
            <a:r>
              <a:rPr lang="ar-SA" sz="1800" dirty="0" smtClean="0"/>
              <a:t>20 – التوضيح بالصور ما أمكن 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12428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دراسة تفصيلية «عملية» لشبكة محلية في أحد المواقع</vt:lpstr>
      <vt:lpstr>دراسة تفصيلية «عملية» لشبكة محلية في أحد المواقع</vt:lpstr>
    </vt:vector>
  </TitlesOfParts>
  <Company>CMA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دراسة تفصيلية «عملية» لشبكة محلية في أحد المواقع</dc:title>
  <dc:creator>Ahmad Mohammed Khairallah</dc:creator>
  <cp:lastModifiedBy>mashael</cp:lastModifiedBy>
  <cp:revision>3</cp:revision>
  <dcterms:created xsi:type="dcterms:W3CDTF">2013-09-16T05:23:30Z</dcterms:created>
  <dcterms:modified xsi:type="dcterms:W3CDTF">2016-10-16T06:16:33Z</dcterms:modified>
</cp:coreProperties>
</file>