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73" r:id="rId12"/>
    <p:sldId id="265" r:id="rId13"/>
    <p:sldId id="274" r:id="rId14"/>
    <p:sldId id="272" r:id="rId15"/>
    <p:sldId id="268" r:id="rId16"/>
    <p:sldId id="264" r:id="rId17"/>
    <p:sldId id="269" r:id="rId18"/>
    <p:sldId id="270"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9" d="100"/>
          <a:sy n="89" d="100"/>
        </p:scale>
        <p:origin x="-30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FA899-4DCA-410E-B8B1-1F818A57EDE4}"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pPr rtl="1"/>
          <a:endParaRPr lang="ar-SA"/>
        </a:p>
      </dgm:t>
    </dgm:pt>
    <dgm:pt modelId="{CC97A6B9-87EA-4ACB-88CF-19D35515E9D7}">
      <dgm:prSet phldrT="[نص]"/>
      <dgm:spPr/>
      <dgm:t>
        <a:bodyPr/>
        <a:lstStyle/>
        <a:p>
          <a:pPr rtl="1"/>
          <a:r>
            <a:rPr lang="ar-SA" dirty="0" smtClean="0">
              <a:solidFill>
                <a:srgbClr val="002060"/>
              </a:solidFill>
            </a:rPr>
            <a:t>مراحل اختيار العينة؟</a:t>
          </a:r>
          <a:endParaRPr lang="ar-SA" dirty="0">
            <a:solidFill>
              <a:srgbClr val="002060"/>
            </a:solidFill>
          </a:endParaRPr>
        </a:p>
      </dgm:t>
    </dgm:pt>
    <dgm:pt modelId="{75D66242-DDC5-4E50-827E-DB32783E2EB2}" type="parTrans" cxnId="{CB6688A0-7136-43D5-9C82-98EC0513B5FB}">
      <dgm:prSet/>
      <dgm:spPr/>
      <dgm:t>
        <a:bodyPr/>
        <a:lstStyle/>
        <a:p>
          <a:pPr rtl="1"/>
          <a:endParaRPr lang="ar-SA"/>
        </a:p>
      </dgm:t>
    </dgm:pt>
    <dgm:pt modelId="{457A1AB5-6B86-476E-ACE4-4E85933C7CF3}" type="sibTrans" cxnId="{CB6688A0-7136-43D5-9C82-98EC0513B5FB}">
      <dgm:prSet/>
      <dgm:spPr/>
      <dgm:t>
        <a:bodyPr/>
        <a:lstStyle/>
        <a:p>
          <a:pPr rtl="1"/>
          <a:endParaRPr lang="ar-SA"/>
        </a:p>
      </dgm:t>
    </dgm:pt>
    <dgm:pt modelId="{F959924E-411B-4821-BA33-2C8C13E0D57D}">
      <dgm:prSet phldrT="[نص]"/>
      <dgm:spPr/>
      <dgm:t>
        <a:bodyPr/>
        <a:lstStyle/>
        <a:p>
          <a:pPr rtl="1"/>
          <a:r>
            <a:rPr lang="ar-SA" dirty="0" smtClean="0"/>
            <a:t>1-تحديد المجتمع الأصلي للدراسة</a:t>
          </a:r>
          <a:endParaRPr lang="ar-SA" dirty="0"/>
        </a:p>
      </dgm:t>
    </dgm:pt>
    <dgm:pt modelId="{496CD185-9DD1-4700-B82A-7A710D5AFB13}" type="parTrans" cxnId="{5E361D8E-9466-4019-998C-3D0DA1DBEB69}">
      <dgm:prSet/>
      <dgm:spPr/>
      <dgm:t>
        <a:bodyPr/>
        <a:lstStyle/>
        <a:p>
          <a:pPr rtl="1"/>
          <a:endParaRPr lang="ar-SA"/>
        </a:p>
      </dgm:t>
    </dgm:pt>
    <dgm:pt modelId="{56F843BF-930D-47A8-8EAD-74D9B9CD6AA6}" type="sibTrans" cxnId="{5E361D8E-9466-4019-998C-3D0DA1DBEB69}">
      <dgm:prSet/>
      <dgm:spPr/>
      <dgm:t>
        <a:bodyPr/>
        <a:lstStyle/>
        <a:p>
          <a:pPr rtl="1"/>
          <a:endParaRPr lang="ar-SA"/>
        </a:p>
      </dgm:t>
    </dgm:pt>
    <dgm:pt modelId="{36A03864-A388-471D-8691-3869B8304F00}">
      <dgm:prSet phldrT="[نص]"/>
      <dgm:spPr/>
      <dgm:t>
        <a:bodyPr/>
        <a:lstStyle/>
        <a:p>
          <a:pPr rtl="1"/>
          <a:r>
            <a:rPr lang="ar-SA" dirty="0" smtClean="0"/>
            <a:t>2-تحديد أفراد المجتمع الأصلي للدراسة</a:t>
          </a:r>
          <a:endParaRPr lang="ar-SA" dirty="0"/>
        </a:p>
      </dgm:t>
    </dgm:pt>
    <dgm:pt modelId="{89A410A3-61F7-4C04-8D37-4293CBEC9D34}" type="parTrans" cxnId="{E16E6A64-616C-4E8A-8E17-9DA3E4E1573A}">
      <dgm:prSet/>
      <dgm:spPr/>
      <dgm:t>
        <a:bodyPr/>
        <a:lstStyle/>
        <a:p>
          <a:pPr rtl="1"/>
          <a:endParaRPr lang="ar-SA"/>
        </a:p>
      </dgm:t>
    </dgm:pt>
    <dgm:pt modelId="{0E95A5E1-5E43-4ED9-8E0B-C11CE9C1D2F5}" type="sibTrans" cxnId="{E16E6A64-616C-4E8A-8E17-9DA3E4E1573A}">
      <dgm:prSet/>
      <dgm:spPr/>
      <dgm:t>
        <a:bodyPr/>
        <a:lstStyle/>
        <a:p>
          <a:pPr rtl="1"/>
          <a:endParaRPr lang="ar-SA"/>
        </a:p>
      </dgm:t>
    </dgm:pt>
    <dgm:pt modelId="{F9EA7365-4769-4D5E-B977-F76A0ABF97E2}">
      <dgm:prSet phldrT="[نص]"/>
      <dgm:spPr/>
      <dgm:t>
        <a:bodyPr/>
        <a:lstStyle/>
        <a:p>
          <a:pPr rtl="1"/>
          <a:r>
            <a:rPr lang="ar-SA" dirty="0" smtClean="0"/>
            <a:t>3-اختيار عينة ممثلة</a:t>
          </a:r>
          <a:endParaRPr lang="ar-SA" dirty="0"/>
        </a:p>
      </dgm:t>
    </dgm:pt>
    <dgm:pt modelId="{C4BCCFA1-A4CA-4E05-B728-E96D018C5CED}" type="parTrans" cxnId="{47D6448E-D8DB-46CE-BBEC-AE1CC1789A81}">
      <dgm:prSet/>
      <dgm:spPr/>
      <dgm:t>
        <a:bodyPr/>
        <a:lstStyle/>
        <a:p>
          <a:pPr rtl="1"/>
          <a:endParaRPr lang="ar-SA"/>
        </a:p>
      </dgm:t>
    </dgm:pt>
    <dgm:pt modelId="{30773692-0C6D-419D-ADAF-67FA834F7FC1}" type="sibTrans" cxnId="{47D6448E-D8DB-46CE-BBEC-AE1CC1789A81}">
      <dgm:prSet/>
      <dgm:spPr/>
      <dgm:t>
        <a:bodyPr/>
        <a:lstStyle/>
        <a:p>
          <a:pPr rtl="1"/>
          <a:endParaRPr lang="ar-SA"/>
        </a:p>
      </dgm:t>
    </dgm:pt>
    <dgm:pt modelId="{B1CE6B09-2E19-43E6-BFB9-0F58E1392DB9}">
      <dgm:prSet/>
      <dgm:spPr/>
      <dgm:t>
        <a:bodyPr/>
        <a:lstStyle/>
        <a:p>
          <a:pPr rtl="1"/>
          <a:r>
            <a:rPr lang="ar-SA" dirty="0" smtClean="0"/>
            <a:t>4-اختيار عدد كافي من أفراد العينة</a:t>
          </a:r>
          <a:endParaRPr lang="ar-SA" dirty="0"/>
        </a:p>
      </dgm:t>
    </dgm:pt>
    <dgm:pt modelId="{F4C56E90-D52A-4D5C-B896-4CB516AD2491}" type="parTrans" cxnId="{EC45A1EF-FC2D-4EED-9C23-CCFDB7AAE714}">
      <dgm:prSet/>
      <dgm:spPr/>
      <dgm:t>
        <a:bodyPr/>
        <a:lstStyle/>
        <a:p>
          <a:pPr rtl="1"/>
          <a:endParaRPr lang="ar-SA"/>
        </a:p>
      </dgm:t>
    </dgm:pt>
    <dgm:pt modelId="{BB5B55CC-2440-4E95-B775-8AF7EBDF0BA1}" type="sibTrans" cxnId="{EC45A1EF-FC2D-4EED-9C23-CCFDB7AAE714}">
      <dgm:prSet/>
      <dgm:spPr/>
      <dgm:t>
        <a:bodyPr/>
        <a:lstStyle/>
        <a:p>
          <a:pPr rtl="1"/>
          <a:endParaRPr lang="ar-SA"/>
        </a:p>
      </dgm:t>
    </dgm:pt>
    <dgm:pt modelId="{2AE09C53-B8EA-4B48-B4C6-2512DF3838FC}">
      <dgm:prSet custT="1"/>
      <dgm:spPr/>
      <dgm:t>
        <a:bodyPr/>
        <a:lstStyle/>
        <a:p>
          <a:pPr rtl="1"/>
          <a:r>
            <a:rPr lang="ar-SA" sz="1800" dirty="0" smtClean="0">
              <a:solidFill>
                <a:schemeClr val="tx1"/>
              </a:solidFill>
            </a:rPr>
            <a:t>1-تجانس أو تباين المجتمع الأصلي</a:t>
          </a:r>
        </a:p>
        <a:p>
          <a:pPr rtl="1"/>
          <a:r>
            <a:rPr lang="ar-SA" sz="1800" dirty="0" smtClean="0">
              <a:solidFill>
                <a:schemeClr val="tx1"/>
              </a:solidFill>
            </a:rPr>
            <a:t>2-أسلوب-منهج- البحث</a:t>
          </a:r>
        </a:p>
        <a:p>
          <a:pPr rtl="1"/>
          <a:r>
            <a:rPr lang="ar-SA" sz="1800" dirty="0" smtClean="0">
              <a:solidFill>
                <a:schemeClr val="tx1"/>
              </a:solidFill>
            </a:rPr>
            <a:t>3-درجة الدق المطلوبة</a:t>
          </a:r>
          <a:endParaRPr lang="ar-SA" sz="1800" dirty="0">
            <a:solidFill>
              <a:schemeClr val="tx1"/>
            </a:solidFill>
          </a:endParaRPr>
        </a:p>
      </dgm:t>
    </dgm:pt>
    <dgm:pt modelId="{8F41F5A1-D4C6-4A50-99DA-F614B51A73EB}" type="parTrans" cxnId="{99CFC777-8189-43E4-990A-99976C762865}">
      <dgm:prSet/>
      <dgm:spPr/>
      <dgm:t>
        <a:bodyPr/>
        <a:lstStyle/>
        <a:p>
          <a:pPr rtl="1"/>
          <a:r>
            <a:rPr lang="ar-SA" dirty="0" smtClean="0"/>
            <a:t>الحجم يعتمد على عوامل</a:t>
          </a:r>
          <a:endParaRPr lang="ar-SA" dirty="0"/>
        </a:p>
      </dgm:t>
    </dgm:pt>
    <dgm:pt modelId="{CFC146DD-A3C2-4C05-94B1-0E9999797BEB}" type="sibTrans" cxnId="{99CFC777-8189-43E4-990A-99976C762865}">
      <dgm:prSet/>
      <dgm:spPr/>
      <dgm:t>
        <a:bodyPr/>
        <a:lstStyle/>
        <a:p>
          <a:pPr rtl="1"/>
          <a:endParaRPr lang="ar-SA"/>
        </a:p>
      </dgm:t>
    </dgm:pt>
    <dgm:pt modelId="{BE4B203E-3085-4B1E-97FA-8B2EF4DF1287}" type="pres">
      <dgm:prSet presAssocID="{9FAFA899-4DCA-410E-B8B1-1F818A57EDE4}" presName="diagram" presStyleCnt="0">
        <dgm:presLayoutVars>
          <dgm:chPref val="1"/>
          <dgm:dir/>
          <dgm:animOne val="branch"/>
          <dgm:animLvl val="lvl"/>
          <dgm:resizeHandles val="exact"/>
        </dgm:presLayoutVars>
      </dgm:prSet>
      <dgm:spPr/>
      <dgm:t>
        <a:bodyPr/>
        <a:lstStyle/>
        <a:p>
          <a:pPr rtl="1"/>
          <a:endParaRPr lang="ar-SA"/>
        </a:p>
      </dgm:t>
    </dgm:pt>
    <dgm:pt modelId="{EE0B76D8-F4DB-48F9-A982-F6EBAFA35245}" type="pres">
      <dgm:prSet presAssocID="{CC97A6B9-87EA-4ACB-88CF-19D35515E9D7}" presName="root1" presStyleCnt="0"/>
      <dgm:spPr/>
    </dgm:pt>
    <dgm:pt modelId="{D09D9AB7-DE3A-42C2-B062-7CD3303243C4}" type="pres">
      <dgm:prSet presAssocID="{CC97A6B9-87EA-4ACB-88CF-19D35515E9D7}" presName="LevelOneTextNode" presStyleLbl="node0" presStyleIdx="0" presStyleCnt="1" custScaleY="194223">
        <dgm:presLayoutVars>
          <dgm:chPref val="3"/>
        </dgm:presLayoutVars>
      </dgm:prSet>
      <dgm:spPr/>
      <dgm:t>
        <a:bodyPr/>
        <a:lstStyle/>
        <a:p>
          <a:pPr rtl="1"/>
          <a:endParaRPr lang="ar-SA"/>
        </a:p>
      </dgm:t>
    </dgm:pt>
    <dgm:pt modelId="{D2CB57AE-15A5-498C-9328-F13E654EDFD2}" type="pres">
      <dgm:prSet presAssocID="{CC97A6B9-87EA-4ACB-88CF-19D35515E9D7}" presName="level2hierChild" presStyleCnt="0"/>
      <dgm:spPr/>
    </dgm:pt>
    <dgm:pt modelId="{64A6F9BD-1450-4D8C-9D7D-F9E19ACE9866}" type="pres">
      <dgm:prSet presAssocID="{496CD185-9DD1-4700-B82A-7A710D5AFB13}" presName="conn2-1" presStyleLbl="parChTrans1D2" presStyleIdx="0" presStyleCnt="4"/>
      <dgm:spPr/>
      <dgm:t>
        <a:bodyPr/>
        <a:lstStyle/>
        <a:p>
          <a:pPr rtl="1"/>
          <a:endParaRPr lang="ar-SA"/>
        </a:p>
      </dgm:t>
    </dgm:pt>
    <dgm:pt modelId="{F50E41A5-0E8E-4E90-8C60-D46EA8EC3669}" type="pres">
      <dgm:prSet presAssocID="{496CD185-9DD1-4700-B82A-7A710D5AFB13}" presName="connTx" presStyleLbl="parChTrans1D2" presStyleIdx="0" presStyleCnt="4"/>
      <dgm:spPr/>
      <dgm:t>
        <a:bodyPr/>
        <a:lstStyle/>
        <a:p>
          <a:pPr rtl="1"/>
          <a:endParaRPr lang="ar-SA"/>
        </a:p>
      </dgm:t>
    </dgm:pt>
    <dgm:pt modelId="{2E7FC9A1-2786-4D17-A1F1-277A04F1F837}" type="pres">
      <dgm:prSet presAssocID="{F959924E-411B-4821-BA33-2C8C13E0D57D}" presName="root2" presStyleCnt="0"/>
      <dgm:spPr/>
    </dgm:pt>
    <dgm:pt modelId="{65ABCE7D-C375-4E2A-87F6-B719620FB867}" type="pres">
      <dgm:prSet presAssocID="{F959924E-411B-4821-BA33-2C8C13E0D57D}" presName="LevelTwoTextNode" presStyleLbl="node2" presStyleIdx="0" presStyleCnt="4">
        <dgm:presLayoutVars>
          <dgm:chPref val="3"/>
        </dgm:presLayoutVars>
      </dgm:prSet>
      <dgm:spPr/>
      <dgm:t>
        <a:bodyPr/>
        <a:lstStyle/>
        <a:p>
          <a:pPr rtl="1"/>
          <a:endParaRPr lang="ar-SA"/>
        </a:p>
      </dgm:t>
    </dgm:pt>
    <dgm:pt modelId="{776E4524-47BE-483D-AFE5-D69FD35C4749}" type="pres">
      <dgm:prSet presAssocID="{F959924E-411B-4821-BA33-2C8C13E0D57D}" presName="level3hierChild" presStyleCnt="0"/>
      <dgm:spPr/>
    </dgm:pt>
    <dgm:pt modelId="{5D402D99-EE21-4ED3-9080-C1F7DD34BBA3}" type="pres">
      <dgm:prSet presAssocID="{89A410A3-61F7-4C04-8D37-4293CBEC9D34}" presName="conn2-1" presStyleLbl="parChTrans1D2" presStyleIdx="1" presStyleCnt="4"/>
      <dgm:spPr/>
      <dgm:t>
        <a:bodyPr/>
        <a:lstStyle/>
        <a:p>
          <a:pPr rtl="1"/>
          <a:endParaRPr lang="ar-SA"/>
        </a:p>
      </dgm:t>
    </dgm:pt>
    <dgm:pt modelId="{345EDABA-4B5D-4E43-9D67-2B057E3B0C1B}" type="pres">
      <dgm:prSet presAssocID="{89A410A3-61F7-4C04-8D37-4293CBEC9D34}" presName="connTx" presStyleLbl="parChTrans1D2" presStyleIdx="1" presStyleCnt="4"/>
      <dgm:spPr/>
      <dgm:t>
        <a:bodyPr/>
        <a:lstStyle/>
        <a:p>
          <a:pPr rtl="1"/>
          <a:endParaRPr lang="ar-SA"/>
        </a:p>
      </dgm:t>
    </dgm:pt>
    <dgm:pt modelId="{A45ECD6B-8730-4C56-B08D-E6EC72DB4247}" type="pres">
      <dgm:prSet presAssocID="{36A03864-A388-471D-8691-3869B8304F00}" presName="root2" presStyleCnt="0"/>
      <dgm:spPr/>
    </dgm:pt>
    <dgm:pt modelId="{4469AD35-2024-4C54-A2E9-251ECF6257FE}" type="pres">
      <dgm:prSet presAssocID="{36A03864-A388-471D-8691-3869B8304F00}" presName="LevelTwoTextNode" presStyleLbl="node2" presStyleIdx="1" presStyleCnt="4">
        <dgm:presLayoutVars>
          <dgm:chPref val="3"/>
        </dgm:presLayoutVars>
      </dgm:prSet>
      <dgm:spPr/>
      <dgm:t>
        <a:bodyPr/>
        <a:lstStyle/>
        <a:p>
          <a:pPr rtl="1"/>
          <a:endParaRPr lang="ar-SA"/>
        </a:p>
      </dgm:t>
    </dgm:pt>
    <dgm:pt modelId="{36D7E824-81B2-48BC-9C8E-3DC618F2D818}" type="pres">
      <dgm:prSet presAssocID="{36A03864-A388-471D-8691-3869B8304F00}" presName="level3hierChild" presStyleCnt="0"/>
      <dgm:spPr/>
    </dgm:pt>
    <dgm:pt modelId="{B14BECC5-2B4E-4545-9C9E-BEB5231F40CC}" type="pres">
      <dgm:prSet presAssocID="{C4BCCFA1-A4CA-4E05-B728-E96D018C5CED}" presName="conn2-1" presStyleLbl="parChTrans1D2" presStyleIdx="2" presStyleCnt="4"/>
      <dgm:spPr/>
      <dgm:t>
        <a:bodyPr/>
        <a:lstStyle/>
        <a:p>
          <a:pPr rtl="1"/>
          <a:endParaRPr lang="ar-SA"/>
        </a:p>
      </dgm:t>
    </dgm:pt>
    <dgm:pt modelId="{4A4262CD-D2FA-4BAC-9EFB-E9EE1C18281B}" type="pres">
      <dgm:prSet presAssocID="{C4BCCFA1-A4CA-4E05-B728-E96D018C5CED}" presName="connTx" presStyleLbl="parChTrans1D2" presStyleIdx="2" presStyleCnt="4"/>
      <dgm:spPr/>
      <dgm:t>
        <a:bodyPr/>
        <a:lstStyle/>
        <a:p>
          <a:pPr rtl="1"/>
          <a:endParaRPr lang="ar-SA"/>
        </a:p>
      </dgm:t>
    </dgm:pt>
    <dgm:pt modelId="{D1DBEBAA-B353-45F6-BB5E-488815C9C10D}" type="pres">
      <dgm:prSet presAssocID="{F9EA7365-4769-4D5E-B977-F76A0ABF97E2}" presName="root2" presStyleCnt="0"/>
      <dgm:spPr/>
    </dgm:pt>
    <dgm:pt modelId="{28FE9566-59CD-4F66-8854-122C6B837DBC}" type="pres">
      <dgm:prSet presAssocID="{F9EA7365-4769-4D5E-B977-F76A0ABF97E2}" presName="LevelTwoTextNode" presStyleLbl="node2" presStyleIdx="2" presStyleCnt="4">
        <dgm:presLayoutVars>
          <dgm:chPref val="3"/>
        </dgm:presLayoutVars>
      </dgm:prSet>
      <dgm:spPr/>
      <dgm:t>
        <a:bodyPr/>
        <a:lstStyle/>
        <a:p>
          <a:pPr rtl="1"/>
          <a:endParaRPr lang="ar-SA"/>
        </a:p>
      </dgm:t>
    </dgm:pt>
    <dgm:pt modelId="{C93FB108-A9E4-4A84-8553-F5BEB94EAF79}" type="pres">
      <dgm:prSet presAssocID="{F9EA7365-4769-4D5E-B977-F76A0ABF97E2}" presName="level3hierChild" presStyleCnt="0"/>
      <dgm:spPr/>
    </dgm:pt>
    <dgm:pt modelId="{B35F09E1-02EC-4C88-8478-738536F6A93C}" type="pres">
      <dgm:prSet presAssocID="{F4C56E90-D52A-4D5C-B896-4CB516AD2491}" presName="conn2-1" presStyleLbl="parChTrans1D2" presStyleIdx="3" presStyleCnt="4"/>
      <dgm:spPr/>
      <dgm:t>
        <a:bodyPr/>
        <a:lstStyle/>
        <a:p>
          <a:pPr rtl="1"/>
          <a:endParaRPr lang="ar-SA"/>
        </a:p>
      </dgm:t>
    </dgm:pt>
    <dgm:pt modelId="{B920E710-A3DC-40C7-A7C8-5A35F9E42B06}" type="pres">
      <dgm:prSet presAssocID="{F4C56E90-D52A-4D5C-B896-4CB516AD2491}" presName="connTx" presStyleLbl="parChTrans1D2" presStyleIdx="3" presStyleCnt="4"/>
      <dgm:spPr/>
      <dgm:t>
        <a:bodyPr/>
        <a:lstStyle/>
        <a:p>
          <a:pPr rtl="1"/>
          <a:endParaRPr lang="ar-SA"/>
        </a:p>
      </dgm:t>
    </dgm:pt>
    <dgm:pt modelId="{8C1425CE-A595-4495-8FA1-373B948FE6CE}" type="pres">
      <dgm:prSet presAssocID="{B1CE6B09-2E19-43E6-BFB9-0F58E1392DB9}" presName="root2" presStyleCnt="0"/>
      <dgm:spPr/>
    </dgm:pt>
    <dgm:pt modelId="{528765F2-2FA1-4670-AAC2-96B70D3F0753}" type="pres">
      <dgm:prSet presAssocID="{B1CE6B09-2E19-43E6-BFB9-0F58E1392DB9}" presName="LevelTwoTextNode" presStyleLbl="node2" presStyleIdx="3" presStyleCnt="4">
        <dgm:presLayoutVars>
          <dgm:chPref val="3"/>
        </dgm:presLayoutVars>
      </dgm:prSet>
      <dgm:spPr/>
      <dgm:t>
        <a:bodyPr/>
        <a:lstStyle/>
        <a:p>
          <a:pPr rtl="1"/>
          <a:endParaRPr lang="ar-SA"/>
        </a:p>
      </dgm:t>
    </dgm:pt>
    <dgm:pt modelId="{7A8A2142-20D0-43C5-AD7E-FD1DD70B536E}" type="pres">
      <dgm:prSet presAssocID="{B1CE6B09-2E19-43E6-BFB9-0F58E1392DB9}" presName="level3hierChild" presStyleCnt="0"/>
      <dgm:spPr/>
    </dgm:pt>
    <dgm:pt modelId="{377093FD-A5A7-4D76-B2B9-ECFB99088598}" type="pres">
      <dgm:prSet presAssocID="{8F41F5A1-D4C6-4A50-99DA-F614B51A73EB}" presName="conn2-1" presStyleLbl="parChTrans1D3" presStyleIdx="0" presStyleCnt="1"/>
      <dgm:spPr/>
      <dgm:t>
        <a:bodyPr/>
        <a:lstStyle/>
        <a:p>
          <a:pPr rtl="1"/>
          <a:endParaRPr lang="ar-SA"/>
        </a:p>
      </dgm:t>
    </dgm:pt>
    <dgm:pt modelId="{1891AEF5-AFD3-43EE-9549-278280165049}" type="pres">
      <dgm:prSet presAssocID="{8F41F5A1-D4C6-4A50-99DA-F614B51A73EB}" presName="connTx" presStyleLbl="parChTrans1D3" presStyleIdx="0" presStyleCnt="1"/>
      <dgm:spPr/>
      <dgm:t>
        <a:bodyPr/>
        <a:lstStyle/>
        <a:p>
          <a:pPr rtl="1"/>
          <a:endParaRPr lang="ar-SA"/>
        </a:p>
      </dgm:t>
    </dgm:pt>
    <dgm:pt modelId="{A2387C89-94A4-4C09-81B2-6E08B09764FA}" type="pres">
      <dgm:prSet presAssocID="{2AE09C53-B8EA-4B48-B4C6-2512DF3838FC}" presName="root2" presStyleCnt="0"/>
      <dgm:spPr/>
    </dgm:pt>
    <dgm:pt modelId="{CADFF5DE-DC9D-4D53-80CD-3F2286DB401C}" type="pres">
      <dgm:prSet presAssocID="{2AE09C53-B8EA-4B48-B4C6-2512DF3838FC}" presName="LevelTwoTextNode" presStyleLbl="node3" presStyleIdx="0" presStyleCnt="1" custScaleY="121674">
        <dgm:presLayoutVars>
          <dgm:chPref val="3"/>
        </dgm:presLayoutVars>
      </dgm:prSet>
      <dgm:spPr/>
      <dgm:t>
        <a:bodyPr/>
        <a:lstStyle/>
        <a:p>
          <a:pPr rtl="1"/>
          <a:endParaRPr lang="ar-SA"/>
        </a:p>
      </dgm:t>
    </dgm:pt>
    <dgm:pt modelId="{4B4F88D0-33AE-43A0-A2F7-6FD7F6BCD7EE}" type="pres">
      <dgm:prSet presAssocID="{2AE09C53-B8EA-4B48-B4C6-2512DF3838FC}" presName="level3hierChild" presStyleCnt="0"/>
      <dgm:spPr/>
    </dgm:pt>
  </dgm:ptLst>
  <dgm:cxnLst>
    <dgm:cxn modelId="{63B87B5F-F349-408F-83A2-BE2DD9B670A8}" type="presOf" srcId="{F4C56E90-D52A-4D5C-B896-4CB516AD2491}" destId="{B920E710-A3DC-40C7-A7C8-5A35F9E42B06}" srcOrd="1" destOrd="0" presId="urn:microsoft.com/office/officeart/2005/8/layout/hierarchy2"/>
    <dgm:cxn modelId="{7BC682E4-9073-4581-9629-707B2C16EA93}" type="presOf" srcId="{8F41F5A1-D4C6-4A50-99DA-F614B51A73EB}" destId="{377093FD-A5A7-4D76-B2B9-ECFB99088598}" srcOrd="0" destOrd="0" presId="urn:microsoft.com/office/officeart/2005/8/layout/hierarchy2"/>
    <dgm:cxn modelId="{99CFC777-8189-43E4-990A-99976C762865}" srcId="{B1CE6B09-2E19-43E6-BFB9-0F58E1392DB9}" destId="{2AE09C53-B8EA-4B48-B4C6-2512DF3838FC}" srcOrd="0" destOrd="0" parTransId="{8F41F5A1-D4C6-4A50-99DA-F614B51A73EB}" sibTransId="{CFC146DD-A3C2-4C05-94B1-0E9999797BEB}"/>
    <dgm:cxn modelId="{EC45A1EF-FC2D-4EED-9C23-CCFDB7AAE714}" srcId="{CC97A6B9-87EA-4ACB-88CF-19D35515E9D7}" destId="{B1CE6B09-2E19-43E6-BFB9-0F58E1392DB9}" srcOrd="3" destOrd="0" parTransId="{F4C56E90-D52A-4D5C-B896-4CB516AD2491}" sibTransId="{BB5B55CC-2440-4E95-B775-8AF7EBDF0BA1}"/>
    <dgm:cxn modelId="{D23161FE-74E8-4A7E-82FF-72845BAE5F4A}" type="presOf" srcId="{B1CE6B09-2E19-43E6-BFB9-0F58E1392DB9}" destId="{528765F2-2FA1-4670-AAC2-96B70D3F0753}" srcOrd="0" destOrd="0" presId="urn:microsoft.com/office/officeart/2005/8/layout/hierarchy2"/>
    <dgm:cxn modelId="{A981BB3D-BD15-45EF-A428-B9549838EB34}" type="presOf" srcId="{C4BCCFA1-A4CA-4E05-B728-E96D018C5CED}" destId="{B14BECC5-2B4E-4545-9C9E-BEB5231F40CC}" srcOrd="0" destOrd="0" presId="urn:microsoft.com/office/officeart/2005/8/layout/hierarchy2"/>
    <dgm:cxn modelId="{DC21E07F-7A24-4ACB-9DDA-E6387C69AB13}" type="presOf" srcId="{F959924E-411B-4821-BA33-2C8C13E0D57D}" destId="{65ABCE7D-C375-4E2A-87F6-B719620FB867}" srcOrd="0" destOrd="0" presId="urn:microsoft.com/office/officeart/2005/8/layout/hierarchy2"/>
    <dgm:cxn modelId="{B815F6DC-DE20-42D5-AF35-28157DEF0CA0}" type="presOf" srcId="{8F41F5A1-D4C6-4A50-99DA-F614B51A73EB}" destId="{1891AEF5-AFD3-43EE-9549-278280165049}" srcOrd="1" destOrd="0" presId="urn:microsoft.com/office/officeart/2005/8/layout/hierarchy2"/>
    <dgm:cxn modelId="{C55A2B31-EE70-48CE-B212-AF01BBFA6931}" type="presOf" srcId="{36A03864-A388-471D-8691-3869B8304F00}" destId="{4469AD35-2024-4C54-A2E9-251ECF6257FE}" srcOrd="0" destOrd="0" presId="urn:microsoft.com/office/officeart/2005/8/layout/hierarchy2"/>
    <dgm:cxn modelId="{6BD10379-5422-4BB6-97C2-254AFE7FDDDD}" type="presOf" srcId="{F9EA7365-4769-4D5E-B977-F76A0ABF97E2}" destId="{28FE9566-59CD-4F66-8854-122C6B837DBC}" srcOrd="0" destOrd="0" presId="urn:microsoft.com/office/officeart/2005/8/layout/hierarchy2"/>
    <dgm:cxn modelId="{47D6448E-D8DB-46CE-BBEC-AE1CC1789A81}" srcId="{CC97A6B9-87EA-4ACB-88CF-19D35515E9D7}" destId="{F9EA7365-4769-4D5E-B977-F76A0ABF97E2}" srcOrd="2" destOrd="0" parTransId="{C4BCCFA1-A4CA-4E05-B728-E96D018C5CED}" sibTransId="{30773692-0C6D-419D-ADAF-67FA834F7FC1}"/>
    <dgm:cxn modelId="{5F33983C-47B0-40AC-A68F-75B0C78D497A}" type="presOf" srcId="{89A410A3-61F7-4C04-8D37-4293CBEC9D34}" destId="{5D402D99-EE21-4ED3-9080-C1F7DD34BBA3}" srcOrd="0" destOrd="0" presId="urn:microsoft.com/office/officeart/2005/8/layout/hierarchy2"/>
    <dgm:cxn modelId="{E16E6A64-616C-4E8A-8E17-9DA3E4E1573A}" srcId="{CC97A6B9-87EA-4ACB-88CF-19D35515E9D7}" destId="{36A03864-A388-471D-8691-3869B8304F00}" srcOrd="1" destOrd="0" parTransId="{89A410A3-61F7-4C04-8D37-4293CBEC9D34}" sibTransId="{0E95A5E1-5E43-4ED9-8E0B-C11CE9C1D2F5}"/>
    <dgm:cxn modelId="{9E58C41F-7213-4FD2-8BF3-707FFE4E871E}" type="presOf" srcId="{C4BCCFA1-A4CA-4E05-B728-E96D018C5CED}" destId="{4A4262CD-D2FA-4BAC-9EFB-E9EE1C18281B}" srcOrd="1" destOrd="0" presId="urn:microsoft.com/office/officeart/2005/8/layout/hierarchy2"/>
    <dgm:cxn modelId="{58B5115C-C1C5-40CD-8258-3DB1BD2CDC20}" type="presOf" srcId="{9FAFA899-4DCA-410E-B8B1-1F818A57EDE4}" destId="{BE4B203E-3085-4B1E-97FA-8B2EF4DF1287}" srcOrd="0" destOrd="0" presId="urn:microsoft.com/office/officeart/2005/8/layout/hierarchy2"/>
    <dgm:cxn modelId="{DAEBBC19-09EF-4DBC-B48A-5B22B756E349}" type="presOf" srcId="{CC97A6B9-87EA-4ACB-88CF-19D35515E9D7}" destId="{D09D9AB7-DE3A-42C2-B062-7CD3303243C4}" srcOrd="0" destOrd="0" presId="urn:microsoft.com/office/officeart/2005/8/layout/hierarchy2"/>
    <dgm:cxn modelId="{CB6688A0-7136-43D5-9C82-98EC0513B5FB}" srcId="{9FAFA899-4DCA-410E-B8B1-1F818A57EDE4}" destId="{CC97A6B9-87EA-4ACB-88CF-19D35515E9D7}" srcOrd="0" destOrd="0" parTransId="{75D66242-DDC5-4E50-827E-DB32783E2EB2}" sibTransId="{457A1AB5-6B86-476E-ACE4-4E85933C7CF3}"/>
    <dgm:cxn modelId="{3CEE315A-6721-49F4-8DB8-C47CEBA52BD1}" type="presOf" srcId="{F4C56E90-D52A-4D5C-B896-4CB516AD2491}" destId="{B35F09E1-02EC-4C88-8478-738536F6A93C}" srcOrd="0" destOrd="0" presId="urn:microsoft.com/office/officeart/2005/8/layout/hierarchy2"/>
    <dgm:cxn modelId="{5E361D8E-9466-4019-998C-3D0DA1DBEB69}" srcId="{CC97A6B9-87EA-4ACB-88CF-19D35515E9D7}" destId="{F959924E-411B-4821-BA33-2C8C13E0D57D}" srcOrd="0" destOrd="0" parTransId="{496CD185-9DD1-4700-B82A-7A710D5AFB13}" sibTransId="{56F843BF-930D-47A8-8EAD-74D9B9CD6AA6}"/>
    <dgm:cxn modelId="{169E9323-1B77-47FA-B66B-E5342F7127A9}" type="presOf" srcId="{2AE09C53-B8EA-4B48-B4C6-2512DF3838FC}" destId="{CADFF5DE-DC9D-4D53-80CD-3F2286DB401C}" srcOrd="0" destOrd="0" presId="urn:microsoft.com/office/officeart/2005/8/layout/hierarchy2"/>
    <dgm:cxn modelId="{E2523037-819D-41FF-B519-D48AD1ED86EF}" type="presOf" srcId="{496CD185-9DD1-4700-B82A-7A710D5AFB13}" destId="{F50E41A5-0E8E-4E90-8C60-D46EA8EC3669}" srcOrd="1" destOrd="0" presId="urn:microsoft.com/office/officeart/2005/8/layout/hierarchy2"/>
    <dgm:cxn modelId="{A6929205-CE06-430F-B6FA-3E8153FF7994}" type="presOf" srcId="{89A410A3-61F7-4C04-8D37-4293CBEC9D34}" destId="{345EDABA-4B5D-4E43-9D67-2B057E3B0C1B}" srcOrd="1" destOrd="0" presId="urn:microsoft.com/office/officeart/2005/8/layout/hierarchy2"/>
    <dgm:cxn modelId="{4C267FB0-6260-4854-A079-C16FFFC20F99}" type="presOf" srcId="{496CD185-9DD1-4700-B82A-7A710D5AFB13}" destId="{64A6F9BD-1450-4D8C-9D7D-F9E19ACE9866}" srcOrd="0" destOrd="0" presId="urn:microsoft.com/office/officeart/2005/8/layout/hierarchy2"/>
    <dgm:cxn modelId="{2C8B21D3-EB14-45DE-B5F1-ED060FE2F099}" type="presParOf" srcId="{BE4B203E-3085-4B1E-97FA-8B2EF4DF1287}" destId="{EE0B76D8-F4DB-48F9-A982-F6EBAFA35245}" srcOrd="0" destOrd="0" presId="urn:microsoft.com/office/officeart/2005/8/layout/hierarchy2"/>
    <dgm:cxn modelId="{6729B35B-4A98-4620-BFAA-4755C7EA0744}" type="presParOf" srcId="{EE0B76D8-F4DB-48F9-A982-F6EBAFA35245}" destId="{D09D9AB7-DE3A-42C2-B062-7CD3303243C4}" srcOrd="0" destOrd="0" presId="urn:microsoft.com/office/officeart/2005/8/layout/hierarchy2"/>
    <dgm:cxn modelId="{7C25BCE7-5F61-43BE-BBB7-01B140CC3CEE}" type="presParOf" srcId="{EE0B76D8-F4DB-48F9-A982-F6EBAFA35245}" destId="{D2CB57AE-15A5-498C-9328-F13E654EDFD2}" srcOrd="1" destOrd="0" presId="urn:microsoft.com/office/officeart/2005/8/layout/hierarchy2"/>
    <dgm:cxn modelId="{348F52C1-04B3-4753-BE88-36C7FDB95746}" type="presParOf" srcId="{D2CB57AE-15A5-498C-9328-F13E654EDFD2}" destId="{64A6F9BD-1450-4D8C-9D7D-F9E19ACE9866}" srcOrd="0" destOrd="0" presId="urn:microsoft.com/office/officeart/2005/8/layout/hierarchy2"/>
    <dgm:cxn modelId="{6CDB59F4-4BA5-4580-A42B-19AE336A2461}" type="presParOf" srcId="{64A6F9BD-1450-4D8C-9D7D-F9E19ACE9866}" destId="{F50E41A5-0E8E-4E90-8C60-D46EA8EC3669}" srcOrd="0" destOrd="0" presId="urn:microsoft.com/office/officeart/2005/8/layout/hierarchy2"/>
    <dgm:cxn modelId="{BC94B9AF-C058-4576-A882-EB522E5D8639}" type="presParOf" srcId="{D2CB57AE-15A5-498C-9328-F13E654EDFD2}" destId="{2E7FC9A1-2786-4D17-A1F1-277A04F1F837}" srcOrd="1" destOrd="0" presId="urn:microsoft.com/office/officeart/2005/8/layout/hierarchy2"/>
    <dgm:cxn modelId="{30A59F56-D0D7-4DF9-8E65-C5B86D0B9FD3}" type="presParOf" srcId="{2E7FC9A1-2786-4D17-A1F1-277A04F1F837}" destId="{65ABCE7D-C375-4E2A-87F6-B719620FB867}" srcOrd="0" destOrd="0" presId="urn:microsoft.com/office/officeart/2005/8/layout/hierarchy2"/>
    <dgm:cxn modelId="{7FBD0B79-63D8-4D6D-8A7B-96D092663932}" type="presParOf" srcId="{2E7FC9A1-2786-4D17-A1F1-277A04F1F837}" destId="{776E4524-47BE-483D-AFE5-D69FD35C4749}" srcOrd="1" destOrd="0" presId="urn:microsoft.com/office/officeart/2005/8/layout/hierarchy2"/>
    <dgm:cxn modelId="{D4C36A1E-50E0-4ADB-A1BF-23A8145050C8}" type="presParOf" srcId="{D2CB57AE-15A5-498C-9328-F13E654EDFD2}" destId="{5D402D99-EE21-4ED3-9080-C1F7DD34BBA3}" srcOrd="2" destOrd="0" presId="urn:microsoft.com/office/officeart/2005/8/layout/hierarchy2"/>
    <dgm:cxn modelId="{18564256-ED5B-4F8E-BA96-758EAA1455DE}" type="presParOf" srcId="{5D402D99-EE21-4ED3-9080-C1F7DD34BBA3}" destId="{345EDABA-4B5D-4E43-9D67-2B057E3B0C1B}" srcOrd="0" destOrd="0" presId="urn:microsoft.com/office/officeart/2005/8/layout/hierarchy2"/>
    <dgm:cxn modelId="{BD6A8196-FEA7-4328-AC9B-F3D9863064F9}" type="presParOf" srcId="{D2CB57AE-15A5-498C-9328-F13E654EDFD2}" destId="{A45ECD6B-8730-4C56-B08D-E6EC72DB4247}" srcOrd="3" destOrd="0" presId="urn:microsoft.com/office/officeart/2005/8/layout/hierarchy2"/>
    <dgm:cxn modelId="{8F9FAE60-02A4-41A7-877B-FE21421D2CB5}" type="presParOf" srcId="{A45ECD6B-8730-4C56-B08D-E6EC72DB4247}" destId="{4469AD35-2024-4C54-A2E9-251ECF6257FE}" srcOrd="0" destOrd="0" presId="urn:microsoft.com/office/officeart/2005/8/layout/hierarchy2"/>
    <dgm:cxn modelId="{5029ABC6-1204-4DC1-BAC7-DA3B8F852FF1}" type="presParOf" srcId="{A45ECD6B-8730-4C56-B08D-E6EC72DB4247}" destId="{36D7E824-81B2-48BC-9C8E-3DC618F2D818}" srcOrd="1" destOrd="0" presId="urn:microsoft.com/office/officeart/2005/8/layout/hierarchy2"/>
    <dgm:cxn modelId="{43D1D872-3F37-4D94-BABD-FA96DBD36B81}" type="presParOf" srcId="{D2CB57AE-15A5-498C-9328-F13E654EDFD2}" destId="{B14BECC5-2B4E-4545-9C9E-BEB5231F40CC}" srcOrd="4" destOrd="0" presId="urn:microsoft.com/office/officeart/2005/8/layout/hierarchy2"/>
    <dgm:cxn modelId="{2A563CBF-1CF3-451D-B6D2-A0F12F4024BA}" type="presParOf" srcId="{B14BECC5-2B4E-4545-9C9E-BEB5231F40CC}" destId="{4A4262CD-D2FA-4BAC-9EFB-E9EE1C18281B}" srcOrd="0" destOrd="0" presId="urn:microsoft.com/office/officeart/2005/8/layout/hierarchy2"/>
    <dgm:cxn modelId="{63969523-F7E9-4BAD-BF26-382F4A919E71}" type="presParOf" srcId="{D2CB57AE-15A5-498C-9328-F13E654EDFD2}" destId="{D1DBEBAA-B353-45F6-BB5E-488815C9C10D}" srcOrd="5" destOrd="0" presId="urn:microsoft.com/office/officeart/2005/8/layout/hierarchy2"/>
    <dgm:cxn modelId="{AD692FAF-5428-4C99-BAB8-CB08BFC9BB79}" type="presParOf" srcId="{D1DBEBAA-B353-45F6-BB5E-488815C9C10D}" destId="{28FE9566-59CD-4F66-8854-122C6B837DBC}" srcOrd="0" destOrd="0" presId="urn:microsoft.com/office/officeart/2005/8/layout/hierarchy2"/>
    <dgm:cxn modelId="{EC47BF0E-5F1B-42F1-B7D6-944449366605}" type="presParOf" srcId="{D1DBEBAA-B353-45F6-BB5E-488815C9C10D}" destId="{C93FB108-A9E4-4A84-8553-F5BEB94EAF79}" srcOrd="1" destOrd="0" presId="urn:microsoft.com/office/officeart/2005/8/layout/hierarchy2"/>
    <dgm:cxn modelId="{902B9E70-EEB4-439F-B74E-4A5799B28E69}" type="presParOf" srcId="{D2CB57AE-15A5-498C-9328-F13E654EDFD2}" destId="{B35F09E1-02EC-4C88-8478-738536F6A93C}" srcOrd="6" destOrd="0" presId="urn:microsoft.com/office/officeart/2005/8/layout/hierarchy2"/>
    <dgm:cxn modelId="{8CE5282C-96D3-4791-BF85-D67BF6ACF8D3}" type="presParOf" srcId="{B35F09E1-02EC-4C88-8478-738536F6A93C}" destId="{B920E710-A3DC-40C7-A7C8-5A35F9E42B06}" srcOrd="0" destOrd="0" presId="urn:microsoft.com/office/officeart/2005/8/layout/hierarchy2"/>
    <dgm:cxn modelId="{147A6992-B312-4E58-B758-D2C516C8A313}" type="presParOf" srcId="{D2CB57AE-15A5-498C-9328-F13E654EDFD2}" destId="{8C1425CE-A595-4495-8FA1-373B948FE6CE}" srcOrd="7" destOrd="0" presId="urn:microsoft.com/office/officeart/2005/8/layout/hierarchy2"/>
    <dgm:cxn modelId="{C6BB3CCD-EB75-47DC-8658-906F946017EA}" type="presParOf" srcId="{8C1425CE-A595-4495-8FA1-373B948FE6CE}" destId="{528765F2-2FA1-4670-AAC2-96B70D3F0753}" srcOrd="0" destOrd="0" presId="urn:microsoft.com/office/officeart/2005/8/layout/hierarchy2"/>
    <dgm:cxn modelId="{FABBAC45-1FF0-4057-95E7-BA19981F7008}" type="presParOf" srcId="{8C1425CE-A595-4495-8FA1-373B948FE6CE}" destId="{7A8A2142-20D0-43C5-AD7E-FD1DD70B536E}" srcOrd="1" destOrd="0" presId="urn:microsoft.com/office/officeart/2005/8/layout/hierarchy2"/>
    <dgm:cxn modelId="{9C2D5304-8CED-4B34-B2E5-743AAB628710}" type="presParOf" srcId="{7A8A2142-20D0-43C5-AD7E-FD1DD70B536E}" destId="{377093FD-A5A7-4D76-B2B9-ECFB99088598}" srcOrd="0" destOrd="0" presId="urn:microsoft.com/office/officeart/2005/8/layout/hierarchy2"/>
    <dgm:cxn modelId="{051A2325-9A65-4FD1-A330-2382DF1608B3}" type="presParOf" srcId="{377093FD-A5A7-4D76-B2B9-ECFB99088598}" destId="{1891AEF5-AFD3-43EE-9549-278280165049}" srcOrd="0" destOrd="0" presId="urn:microsoft.com/office/officeart/2005/8/layout/hierarchy2"/>
    <dgm:cxn modelId="{02D79AAB-274F-4821-A5CD-A8D9C26717DB}" type="presParOf" srcId="{7A8A2142-20D0-43C5-AD7E-FD1DD70B536E}" destId="{A2387C89-94A4-4C09-81B2-6E08B09764FA}" srcOrd="1" destOrd="0" presId="urn:microsoft.com/office/officeart/2005/8/layout/hierarchy2"/>
    <dgm:cxn modelId="{CEB052D5-C43C-4CFE-95A2-CFE4747A127B}" type="presParOf" srcId="{A2387C89-94A4-4C09-81B2-6E08B09764FA}" destId="{CADFF5DE-DC9D-4D53-80CD-3F2286DB401C}" srcOrd="0" destOrd="0" presId="urn:microsoft.com/office/officeart/2005/8/layout/hierarchy2"/>
    <dgm:cxn modelId="{835C3B17-656A-414E-878C-F57E8A5CC6E3}" type="presParOf" srcId="{A2387C89-94A4-4C09-81B2-6E08B09764FA}" destId="{4B4F88D0-33AE-43A0-A2F7-6FD7F6BCD7E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BAB08-66DA-416F-85F1-2CFD803C56DF}"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pPr rtl="1"/>
          <a:endParaRPr lang="ar-SA"/>
        </a:p>
      </dgm:t>
    </dgm:pt>
    <dgm:pt modelId="{EADBEC58-D5CD-499C-8EFD-9D6C3FD3A440}">
      <dgm:prSet phldrT="[نص]" custT="1"/>
      <dgm:spPr/>
      <dgm:t>
        <a:bodyPr/>
        <a:lstStyle/>
        <a:p>
          <a:pPr rtl="1"/>
          <a:r>
            <a:rPr lang="ar-SA" sz="4800" dirty="0" smtClean="0"/>
            <a:t>أنواع العينات</a:t>
          </a:r>
          <a:endParaRPr lang="ar-SA" sz="4800" dirty="0"/>
        </a:p>
      </dgm:t>
    </dgm:pt>
    <dgm:pt modelId="{F6E77BF2-5C01-407B-829A-3E49DBC56E75}" type="parTrans" cxnId="{B39A605F-F57F-481C-8425-612B696A1BD3}">
      <dgm:prSet/>
      <dgm:spPr/>
      <dgm:t>
        <a:bodyPr/>
        <a:lstStyle/>
        <a:p>
          <a:pPr rtl="1"/>
          <a:endParaRPr lang="ar-SA"/>
        </a:p>
      </dgm:t>
    </dgm:pt>
    <dgm:pt modelId="{8F09DC2D-4E17-49DD-ACFD-271F34862E69}" type="sibTrans" cxnId="{B39A605F-F57F-481C-8425-612B696A1BD3}">
      <dgm:prSet/>
      <dgm:spPr/>
      <dgm:t>
        <a:bodyPr/>
        <a:lstStyle/>
        <a:p>
          <a:pPr rtl="1"/>
          <a:endParaRPr lang="ar-SA"/>
        </a:p>
      </dgm:t>
    </dgm:pt>
    <dgm:pt modelId="{1724348E-2DBC-4D73-A524-22C00A96A107}">
      <dgm:prSet phldrT="[نص]"/>
      <dgm:spPr/>
      <dgm:t>
        <a:bodyPr/>
        <a:lstStyle/>
        <a:p>
          <a:pPr rtl="1"/>
          <a:r>
            <a:rPr lang="ar-SA" dirty="0" smtClean="0"/>
            <a:t>العينة غير العشوائية</a:t>
          </a:r>
          <a:endParaRPr lang="ar-SA" dirty="0"/>
        </a:p>
      </dgm:t>
    </dgm:pt>
    <dgm:pt modelId="{5D2E9097-7A63-49AC-84A6-BD7A809A941C}" type="parTrans" cxnId="{4414A0B2-D1F7-4E4F-9499-A909FA35231F}">
      <dgm:prSet/>
      <dgm:spPr/>
      <dgm:t>
        <a:bodyPr/>
        <a:lstStyle/>
        <a:p>
          <a:pPr rtl="1"/>
          <a:endParaRPr lang="ar-SA"/>
        </a:p>
      </dgm:t>
    </dgm:pt>
    <dgm:pt modelId="{13A7E901-E384-4011-B84A-4F50EFC00A0D}" type="sibTrans" cxnId="{4414A0B2-D1F7-4E4F-9499-A909FA35231F}">
      <dgm:prSet/>
      <dgm:spPr/>
      <dgm:t>
        <a:bodyPr/>
        <a:lstStyle/>
        <a:p>
          <a:pPr rtl="1"/>
          <a:endParaRPr lang="ar-SA"/>
        </a:p>
      </dgm:t>
    </dgm:pt>
    <dgm:pt modelId="{D5F2C474-D442-432E-A748-C5B7969878E2}">
      <dgm:prSet phldrT="[نص]"/>
      <dgm:spPr/>
      <dgm:t>
        <a:bodyPr/>
        <a:lstStyle/>
        <a:p>
          <a:pPr rtl="1"/>
          <a:r>
            <a:rPr lang="ar-SA" dirty="0" smtClean="0"/>
            <a:t>العينة القصدية</a:t>
          </a:r>
          <a:endParaRPr lang="ar-SA" dirty="0"/>
        </a:p>
      </dgm:t>
    </dgm:pt>
    <dgm:pt modelId="{DC4DDE19-2E03-40C8-82D5-6335F683AD46}" type="parTrans" cxnId="{40F7BFA3-746D-442F-8431-81E30B21F115}">
      <dgm:prSet/>
      <dgm:spPr/>
      <dgm:t>
        <a:bodyPr/>
        <a:lstStyle/>
        <a:p>
          <a:pPr rtl="1"/>
          <a:endParaRPr lang="ar-SA"/>
        </a:p>
      </dgm:t>
    </dgm:pt>
    <dgm:pt modelId="{D6E1C2E6-DAE0-40D3-A8F9-3D72AEA2A050}" type="sibTrans" cxnId="{40F7BFA3-746D-442F-8431-81E30B21F115}">
      <dgm:prSet/>
      <dgm:spPr/>
      <dgm:t>
        <a:bodyPr/>
        <a:lstStyle/>
        <a:p>
          <a:pPr rtl="1"/>
          <a:endParaRPr lang="ar-SA"/>
        </a:p>
      </dgm:t>
    </dgm:pt>
    <dgm:pt modelId="{65642F8A-79CF-4521-9B99-2742B67B6C4C}">
      <dgm:prSet phldrT="[نص]"/>
      <dgm:spPr/>
      <dgm:t>
        <a:bodyPr/>
        <a:lstStyle/>
        <a:p>
          <a:pPr rtl="1"/>
          <a:r>
            <a:rPr lang="ar-SA" dirty="0" smtClean="0"/>
            <a:t>العينة </a:t>
          </a:r>
          <a:r>
            <a:rPr lang="ar-SA" dirty="0" err="1" smtClean="0"/>
            <a:t>الحصصية</a:t>
          </a:r>
          <a:r>
            <a:rPr lang="ar-SA" dirty="0" smtClean="0"/>
            <a:t> </a:t>
          </a:r>
          <a:endParaRPr lang="ar-SA" dirty="0"/>
        </a:p>
      </dgm:t>
    </dgm:pt>
    <dgm:pt modelId="{0CAFBE53-1BF2-4279-B7A5-4B61D16C43FB}" type="parTrans" cxnId="{C14079E2-9C69-4525-98CD-D6219D061024}">
      <dgm:prSet/>
      <dgm:spPr/>
      <dgm:t>
        <a:bodyPr/>
        <a:lstStyle/>
        <a:p>
          <a:pPr rtl="1"/>
          <a:endParaRPr lang="ar-SA"/>
        </a:p>
      </dgm:t>
    </dgm:pt>
    <dgm:pt modelId="{7E741BAF-CB19-4C4F-8438-4EBDFA337264}" type="sibTrans" cxnId="{C14079E2-9C69-4525-98CD-D6219D061024}">
      <dgm:prSet/>
      <dgm:spPr/>
      <dgm:t>
        <a:bodyPr/>
        <a:lstStyle/>
        <a:p>
          <a:pPr rtl="1"/>
          <a:endParaRPr lang="ar-SA"/>
        </a:p>
      </dgm:t>
    </dgm:pt>
    <dgm:pt modelId="{02F1D39F-BB4E-4B16-9098-006BE76E7147}">
      <dgm:prSet phldrT="[نص]"/>
      <dgm:spPr/>
      <dgm:t>
        <a:bodyPr/>
        <a:lstStyle/>
        <a:p>
          <a:pPr rtl="1"/>
          <a:r>
            <a:rPr lang="ar-SA" dirty="0" smtClean="0"/>
            <a:t>العينة العشوائية</a:t>
          </a:r>
          <a:endParaRPr lang="ar-SA" dirty="0"/>
        </a:p>
      </dgm:t>
    </dgm:pt>
    <dgm:pt modelId="{2F43BA05-D3F1-437A-87C6-E70B1A88AB79}" type="parTrans" cxnId="{B0648D46-1BD5-459D-8A21-D5CC0F8E0F65}">
      <dgm:prSet/>
      <dgm:spPr/>
      <dgm:t>
        <a:bodyPr/>
        <a:lstStyle/>
        <a:p>
          <a:pPr rtl="1"/>
          <a:endParaRPr lang="ar-SA"/>
        </a:p>
      </dgm:t>
    </dgm:pt>
    <dgm:pt modelId="{6A203C25-631B-483C-A8CD-69AE3F6D3CB3}" type="sibTrans" cxnId="{B0648D46-1BD5-459D-8A21-D5CC0F8E0F65}">
      <dgm:prSet/>
      <dgm:spPr/>
      <dgm:t>
        <a:bodyPr/>
        <a:lstStyle/>
        <a:p>
          <a:pPr rtl="1"/>
          <a:endParaRPr lang="ar-SA"/>
        </a:p>
      </dgm:t>
    </dgm:pt>
    <dgm:pt modelId="{9A9FD01F-6FA2-45C1-8273-199535A6877A}">
      <dgm:prSet phldrT="[نص]"/>
      <dgm:spPr/>
      <dgm:t>
        <a:bodyPr/>
        <a:lstStyle/>
        <a:p>
          <a:pPr rtl="1"/>
          <a:r>
            <a:rPr lang="ar-SA" dirty="0" smtClean="0"/>
            <a:t>العشوائية البسيطة</a:t>
          </a:r>
          <a:endParaRPr lang="ar-SA" dirty="0"/>
        </a:p>
      </dgm:t>
    </dgm:pt>
    <dgm:pt modelId="{850A68D4-A324-4B34-97A4-F9D38B5FA0BC}" type="parTrans" cxnId="{F4C09017-4202-4F6F-AB90-38A8CB94DAD1}">
      <dgm:prSet/>
      <dgm:spPr/>
      <dgm:t>
        <a:bodyPr/>
        <a:lstStyle/>
        <a:p>
          <a:pPr rtl="1"/>
          <a:endParaRPr lang="ar-SA"/>
        </a:p>
      </dgm:t>
    </dgm:pt>
    <dgm:pt modelId="{E40D5FD2-B65D-4FB5-B85C-FAF8C299E9EC}" type="sibTrans" cxnId="{F4C09017-4202-4F6F-AB90-38A8CB94DAD1}">
      <dgm:prSet/>
      <dgm:spPr/>
      <dgm:t>
        <a:bodyPr/>
        <a:lstStyle/>
        <a:p>
          <a:pPr rtl="1"/>
          <a:endParaRPr lang="ar-SA"/>
        </a:p>
      </dgm:t>
    </dgm:pt>
    <dgm:pt modelId="{42575FA6-C89B-48D1-B6B1-C9B49B0825E4}">
      <dgm:prSet/>
      <dgm:spPr/>
      <dgm:t>
        <a:bodyPr/>
        <a:lstStyle/>
        <a:p>
          <a:pPr rtl="1"/>
          <a:r>
            <a:rPr lang="ar-SA" dirty="0" smtClean="0"/>
            <a:t>عينة الصدفة</a:t>
          </a:r>
          <a:endParaRPr lang="ar-SA" dirty="0"/>
        </a:p>
      </dgm:t>
    </dgm:pt>
    <dgm:pt modelId="{319583B1-0934-4FCC-8CC0-E7F1B321EA29}" type="parTrans" cxnId="{B38B1C89-1508-4271-B9D4-69331294F9EE}">
      <dgm:prSet/>
      <dgm:spPr/>
      <dgm:t>
        <a:bodyPr/>
        <a:lstStyle/>
        <a:p>
          <a:pPr rtl="1"/>
          <a:endParaRPr lang="ar-SA"/>
        </a:p>
      </dgm:t>
    </dgm:pt>
    <dgm:pt modelId="{3B4F9974-1BE3-4AB1-ABD3-C623F9EAC203}" type="sibTrans" cxnId="{B38B1C89-1508-4271-B9D4-69331294F9EE}">
      <dgm:prSet/>
      <dgm:spPr/>
      <dgm:t>
        <a:bodyPr/>
        <a:lstStyle/>
        <a:p>
          <a:pPr rtl="1"/>
          <a:endParaRPr lang="ar-SA"/>
        </a:p>
      </dgm:t>
    </dgm:pt>
    <dgm:pt modelId="{728BC718-2077-4FC0-84B3-53F067B24865}">
      <dgm:prSet/>
      <dgm:spPr/>
      <dgm:t>
        <a:bodyPr/>
        <a:lstStyle/>
        <a:p>
          <a:pPr rtl="1"/>
          <a:r>
            <a:rPr lang="ar-SA" dirty="0" smtClean="0"/>
            <a:t>جدول الأرقام العشوائية</a:t>
          </a:r>
          <a:endParaRPr lang="ar-SA" dirty="0"/>
        </a:p>
      </dgm:t>
    </dgm:pt>
    <dgm:pt modelId="{3F8E7EB5-1BB5-404F-B93F-C47B34D9A031}" type="parTrans" cxnId="{58EA8515-A3B3-43AB-B44F-5041383008D8}">
      <dgm:prSet/>
      <dgm:spPr/>
      <dgm:t>
        <a:bodyPr/>
        <a:lstStyle/>
        <a:p>
          <a:pPr rtl="1"/>
          <a:endParaRPr lang="ar-SA"/>
        </a:p>
      </dgm:t>
    </dgm:pt>
    <dgm:pt modelId="{1ECC0D33-728C-4691-80E0-2875FE9E5F84}" type="sibTrans" cxnId="{58EA8515-A3B3-43AB-B44F-5041383008D8}">
      <dgm:prSet/>
      <dgm:spPr/>
      <dgm:t>
        <a:bodyPr/>
        <a:lstStyle/>
        <a:p>
          <a:pPr rtl="1"/>
          <a:endParaRPr lang="ar-SA"/>
        </a:p>
      </dgm:t>
    </dgm:pt>
    <dgm:pt modelId="{06DD4ABA-6FBF-491F-AA32-1970C7475602}">
      <dgm:prSet/>
      <dgm:spPr/>
      <dgm:t>
        <a:bodyPr/>
        <a:lstStyle/>
        <a:p>
          <a:pPr rtl="1"/>
          <a:r>
            <a:rPr lang="ar-SA" dirty="0" smtClean="0"/>
            <a:t>القرعة</a:t>
          </a:r>
          <a:endParaRPr lang="ar-SA" dirty="0"/>
        </a:p>
      </dgm:t>
    </dgm:pt>
    <dgm:pt modelId="{4D814643-638C-4CFE-B37A-5954651B2955}" type="parTrans" cxnId="{4254EE39-55C7-4FA7-93B6-D61EDFED77A4}">
      <dgm:prSet/>
      <dgm:spPr/>
      <dgm:t>
        <a:bodyPr/>
        <a:lstStyle/>
        <a:p>
          <a:pPr rtl="1"/>
          <a:endParaRPr lang="ar-SA"/>
        </a:p>
      </dgm:t>
    </dgm:pt>
    <dgm:pt modelId="{EA7109B8-AC71-435B-9CB7-F066E34DDC05}" type="sibTrans" cxnId="{4254EE39-55C7-4FA7-93B6-D61EDFED77A4}">
      <dgm:prSet/>
      <dgm:spPr/>
      <dgm:t>
        <a:bodyPr/>
        <a:lstStyle/>
        <a:p>
          <a:pPr rtl="1"/>
          <a:endParaRPr lang="ar-SA"/>
        </a:p>
      </dgm:t>
    </dgm:pt>
    <dgm:pt modelId="{B76D17AC-5EAE-46A0-9112-45116652070A}">
      <dgm:prSet/>
      <dgm:spPr/>
      <dgm:t>
        <a:bodyPr/>
        <a:lstStyle/>
        <a:p>
          <a:pPr rtl="1"/>
          <a:r>
            <a:rPr lang="ar-SA" dirty="0" smtClean="0"/>
            <a:t>العينة الطبقية</a:t>
          </a:r>
          <a:endParaRPr lang="ar-SA" dirty="0"/>
        </a:p>
      </dgm:t>
    </dgm:pt>
    <dgm:pt modelId="{447BFC48-B4C1-4175-BC18-664C09C26806}" type="parTrans" cxnId="{11BD25B9-B8F2-452C-A401-F62D413E61D1}">
      <dgm:prSet/>
      <dgm:spPr/>
      <dgm:t>
        <a:bodyPr/>
        <a:lstStyle/>
        <a:p>
          <a:pPr rtl="1"/>
          <a:endParaRPr lang="ar-SA"/>
        </a:p>
      </dgm:t>
    </dgm:pt>
    <dgm:pt modelId="{5E81B4DA-A8ED-48CE-A8C8-D3EF797C09DF}" type="sibTrans" cxnId="{11BD25B9-B8F2-452C-A401-F62D413E61D1}">
      <dgm:prSet/>
      <dgm:spPr/>
      <dgm:t>
        <a:bodyPr/>
        <a:lstStyle/>
        <a:p>
          <a:pPr rtl="1"/>
          <a:endParaRPr lang="ar-SA"/>
        </a:p>
      </dgm:t>
    </dgm:pt>
    <dgm:pt modelId="{67273356-9270-4DCC-92B5-18659330E893}">
      <dgm:prSet/>
      <dgm:spPr/>
      <dgm:t>
        <a:bodyPr/>
        <a:lstStyle/>
        <a:p>
          <a:pPr rtl="1"/>
          <a:r>
            <a:rPr lang="ar-SA" dirty="0" smtClean="0"/>
            <a:t>العينة المنتظمة</a:t>
          </a:r>
          <a:endParaRPr lang="ar-SA" dirty="0"/>
        </a:p>
      </dgm:t>
    </dgm:pt>
    <dgm:pt modelId="{BED6EA37-A16C-4644-95E4-B710047A2B26}" type="parTrans" cxnId="{045DDF6B-8BA4-4242-B491-15C97F4A1D2F}">
      <dgm:prSet/>
      <dgm:spPr/>
      <dgm:t>
        <a:bodyPr/>
        <a:lstStyle/>
        <a:p>
          <a:pPr rtl="1"/>
          <a:endParaRPr lang="ar-SA"/>
        </a:p>
      </dgm:t>
    </dgm:pt>
    <dgm:pt modelId="{622C9EB3-A223-434C-9E87-8AB8F28E1298}" type="sibTrans" cxnId="{045DDF6B-8BA4-4242-B491-15C97F4A1D2F}">
      <dgm:prSet/>
      <dgm:spPr/>
      <dgm:t>
        <a:bodyPr/>
        <a:lstStyle/>
        <a:p>
          <a:pPr rtl="1"/>
          <a:endParaRPr lang="ar-SA"/>
        </a:p>
      </dgm:t>
    </dgm:pt>
    <dgm:pt modelId="{937AD8A9-3D18-4C9F-B819-725228D5291F}" type="pres">
      <dgm:prSet presAssocID="{C5ABAB08-66DA-416F-85F1-2CFD803C56DF}" presName="hierChild1" presStyleCnt="0">
        <dgm:presLayoutVars>
          <dgm:chPref val="1"/>
          <dgm:dir/>
          <dgm:animOne val="branch"/>
          <dgm:animLvl val="lvl"/>
          <dgm:resizeHandles/>
        </dgm:presLayoutVars>
      </dgm:prSet>
      <dgm:spPr/>
      <dgm:t>
        <a:bodyPr/>
        <a:lstStyle/>
        <a:p>
          <a:pPr rtl="1"/>
          <a:endParaRPr lang="ar-SA"/>
        </a:p>
      </dgm:t>
    </dgm:pt>
    <dgm:pt modelId="{DAD360F9-39D8-42D3-A519-E0B9FA2E12E6}" type="pres">
      <dgm:prSet presAssocID="{EADBEC58-D5CD-499C-8EFD-9D6C3FD3A440}" presName="hierRoot1" presStyleCnt="0"/>
      <dgm:spPr/>
    </dgm:pt>
    <dgm:pt modelId="{417FD642-F4D5-4998-A61C-5E22DD403566}" type="pres">
      <dgm:prSet presAssocID="{EADBEC58-D5CD-499C-8EFD-9D6C3FD3A440}" presName="composite" presStyleCnt="0"/>
      <dgm:spPr/>
    </dgm:pt>
    <dgm:pt modelId="{AE3D75D8-1462-4CC0-9085-56A2DE3046EE}" type="pres">
      <dgm:prSet presAssocID="{EADBEC58-D5CD-499C-8EFD-9D6C3FD3A440}" presName="background" presStyleLbl="node0" presStyleIdx="0" presStyleCnt="1"/>
      <dgm:spPr/>
    </dgm:pt>
    <dgm:pt modelId="{5D3EA6EC-D6F1-4D5C-A510-A57CA9407E26}" type="pres">
      <dgm:prSet presAssocID="{EADBEC58-D5CD-499C-8EFD-9D6C3FD3A440}" presName="text" presStyleLbl="fgAcc0" presStyleIdx="0" presStyleCnt="1" custScaleX="442748" custLinFactNeighborX="0" custLinFactNeighborY="-3396">
        <dgm:presLayoutVars>
          <dgm:chPref val="3"/>
        </dgm:presLayoutVars>
      </dgm:prSet>
      <dgm:spPr/>
      <dgm:t>
        <a:bodyPr/>
        <a:lstStyle/>
        <a:p>
          <a:pPr rtl="1"/>
          <a:endParaRPr lang="ar-SA"/>
        </a:p>
      </dgm:t>
    </dgm:pt>
    <dgm:pt modelId="{80219246-54EE-4079-9F01-47E4C06D54BF}" type="pres">
      <dgm:prSet presAssocID="{EADBEC58-D5CD-499C-8EFD-9D6C3FD3A440}" presName="hierChild2" presStyleCnt="0"/>
      <dgm:spPr/>
    </dgm:pt>
    <dgm:pt modelId="{946C3C13-3A38-49CA-AD4A-0AF52505A85A}" type="pres">
      <dgm:prSet presAssocID="{5D2E9097-7A63-49AC-84A6-BD7A809A941C}" presName="Name10" presStyleLbl="parChTrans1D2" presStyleIdx="0" presStyleCnt="2"/>
      <dgm:spPr/>
      <dgm:t>
        <a:bodyPr/>
        <a:lstStyle/>
        <a:p>
          <a:pPr rtl="1"/>
          <a:endParaRPr lang="ar-SA"/>
        </a:p>
      </dgm:t>
    </dgm:pt>
    <dgm:pt modelId="{7DB5444A-6C88-439C-BFA5-D6DD7A9B09E8}" type="pres">
      <dgm:prSet presAssocID="{1724348E-2DBC-4D73-A524-22C00A96A107}" presName="hierRoot2" presStyleCnt="0"/>
      <dgm:spPr/>
    </dgm:pt>
    <dgm:pt modelId="{E3E9FBF5-A66A-4014-8C68-98BF11A79038}" type="pres">
      <dgm:prSet presAssocID="{1724348E-2DBC-4D73-A524-22C00A96A107}" presName="composite2" presStyleCnt="0"/>
      <dgm:spPr/>
    </dgm:pt>
    <dgm:pt modelId="{513C3806-8A8A-48A0-B469-D3DF01EE3EEC}" type="pres">
      <dgm:prSet presAssocID="{1724348E-2DBC-4D73-A524-22C00A96A107}" presName="background2" presStyleLbl="node2" presStyleIdx="0" presStyleCnt="2"/>
      <dgm:spPr/>
    </dgm:pt>
    <dgm:pt modelId="{74622797-D0D2-4807-A6CD-13F1B3843CEB}" type="pres">
      <dgm:prSet presAssocID="{1724348E-2DBC-4D73-A524-22C00A96A107}" presName="text2" presStyleLbl="fgAcc2" presStyleIdx="0" presStyleCnt="2">
        <dgm:presLayoutVars>
          <dgm:chPref val="3"/>
        </dgm:presLayoutVars>
      </dgm:prSet>
      <dgm:spPr/>
      <dgm:t>
        <a:bodyPr/>
        <a:lstStyle/>
        <a:p>
          <a:pPr rtl="1"/>
          <a:endParaRPr lang="ar-SA"/>
        </a:p>
      </dgm:t>
    </dgm:pt>
    <dgm:pt modelId="{168ECB8F-2C4E-4F47-A3B8-0543FF7383B5}" type="pres">
      <dgm:prSet presAssocID="{1724348E-2DBC-4D73-A524-22C00A96A107}" presName="hierChild3" presStyleCnt="0"/>
      <dgm:spPr/>
    </dgm:pt>
    <dgm:pt modelId="{15ADA5C7-8D75-4AD0-8887-7ADBE77043DD}" type="pres">
      <dgm:prSet presAssocID="{DC4DDE19-2E03-40C8-82D5-6335F683AD46}" presName="Name17" presStyleLbl="parChTrans1D3" presStyleIdx="0" presStyleCnt="6"/>
      <dgm:spPr/>
      <dgm:t>
        <a:bodyPr/>
        <a:lstStyle/>
        <a:p>
          <a:pPr rtl="1"/>
          <a:endParaRPr lang="ar-SA"/>
        </a:p>
      </dgm:t>
    </dgm:pt>
    <dgm:pt modelId="{8E53977C-8B96-4BF4-B20D-31125FCE8DA6}" type="pres">
      <dgm:prSet presAssocID="{D5F2C474-D442-432E-A748-C5B7969878E2}" presName="hierRoot3" presStyleCnt="0"/>
      <dgm:spPr/>
    </dgm:pt>
    <dgm:pt modelId="{A543AFDF-3588-4CCD-93C3-C28A6CA7C291}" type="pres">
      <dgm:prSet presAssocID="{D5F2C474-D442-432E-A748-C5B7969878E2}" presName="composite3" presStyleCnt="0"/>
      <dgm:spPr/>
    </dgm:pt>
    <dgm:pt modelId="{285A2A1B-866B-4E6D-B0ED-449817FA20BD}" type="pres">
      <dgm:prSet presAssocID="{D5F2C474-D442-432E-A748-C5B7969878E2}" presName="background3" presStyleLbl="node3" presStyleIdx="0" presStyleCnt="6"/>
      <dgm:spPr/>
    </dgm:pt>
    <dgm:pt modelId="{0C172424-B26B-4F39-9234-1AB2F817126C}" type="pres">
      <dgm:prSet presAssocID="{D5F2C474-D442-432E-A748-C5B7969878E2}" presName="text3" presStyleLbl="fgAcc3" presStyleIdx="0" presStyleCnt="6">
        <dgm:presLayoutVars>
          <dgm:chPref val="3"/>
        </dgm:presLayoutVars>
      </dgm:prSet>
      <dgm:spPr/>
      <dgm:t>
        <a:bodyPr/>
        <a:lstStyle/>
        <a:p>
          <a:pPr rtl="1"/>
          <a:endParaRPr lang="ar-SA"/>
        </a:p>
      </dgm:t>
    </dgm:pt>
    <dgm:pt modelId="{8F2B5EA6-AE3E-4220-9407-D8D62053A6BF}" type="pres">
      <dgm:prSet presAssocID="{D5F2C474-D442-432E-A748-C5B7969878E2}" presName="hierChild4" presStyleCnt="0"/>
      <dgm:spPr/>
    </dgm:pt>
    <dgm:pt modelId="{A49B7DCE-6F19-414A-9824-ABB488D68AD9}" type="pres">
      <dgm:prSet presAssocID="{0CAFBE53-1BF2-4279-B7A5-4B61D16C43FB}" presName="Name17" presStyleLbl="parChTrans1D3" presStyleIdx="1" presStyleCnt="6"/>
      <dgm:spPr/>
      <dgm:t>
        <a:bodyPr/>
        <a:lstStyle/>
        <a:p>
          <a:pPr rtl="1"/>
          <a:endParaRPr lang="ar-SA"/>
        </a:p>
      </dgm:t>
    </dgm:pt>
    <dgm:pt modelId="{D170E8BB-4CC3-49E3-A573-A5B9D47FB34C}" type="pres">
      <dgm:prSet presAssocID="{65642F8A-79CF-4521-9B99-2742B67B6C4C}" presName="hierRoot3" presStyleCnt="0"/>
      <dgm:spPr/>
    </dgm:pt>
    <dgm:pt modelId="{E08938B0-6B67-452A-A266-C93D220AC955}" type="pres">
      <dgm:prSet presAssocID="{65642F8A-79CF-4521-9B99-2742B67B6C4C}" presName="composite3" presStyleCnt="0"/>
      <dgm:spPr/>
    </dgm:pt>
    <dgm:pt modelId="{5F76185E-2EF6-48FD-8582-2D71D6ED8EE4}" type="pres">
      <dgm:prSet presAssocID="{65642F8A-79CF-4521-9B99-2742B67B6C4C}" presName="background3" presStyleLbl="node3" presStyleIdx="1" presStyleCnt="6"/>
      <dgm:spPr/>
    </dgm:pt>
    <dgm:pt modelId="{A599AE05-E9D7-41A9-846B-D7A23C5935F4}" type="pres">
      <dgm:prSet presAssocID="{65642F8A-79CF-4521-9B99-2742B67B6C4C}" presName="text3" presStyleLbl="fgAcc3" presStyleIdx="1" presStyleCnt="6">
        <dgm:presLayoutVars>
          <dgm:chPref val="3"/>
        </dgm:presLayoutVars>
      </dgm:prSet>
      <dgm:spPr/>
      <dgm:t>
        <a:bodyPr/>
        <a:lstStyle/>
        <a:p>
          <a:pPr rtl="1"/>
          <a:endParaRPr lang="ar-SA"/>
        </a:p>
      </dgm:t>
    </dgm:pt>
    <dgm:pt modelId="{4538B391-3D6D-4CD8-A44B-952A9815AEBD}" type="pres">
      <dgm:prSet presAssocID="{65642F8A-79CF-4521-9B99-2742B67B6C4C}" presName="hierChild4" presStyleCnt="0"/>
      <dgm:spPr/>
    </dgm:pt>
    <dgm:pt modelId="{B048F01D-0F76-4DB3-A99C-3DCA1967D7ED}" type="pres">
      <dgm:prSet presAssocID="{319583B1-0934-4FCC-8CC0-E7F1B321EA29}" presName="Name17" presStyleLbl="parChTrans1D3" presStyleIdx="2" presStyleCnt="6"/>
      <dgm:spPr/>
      <dgm:t>
        <a:bodyPr/>
        <a:lstStyle/>
        <a:p>
          <a:pPr rtl="1"/>
          <a:endParaRPr lang="ar-SA"/>
        </a:p>
      </dgm:t>
    </dgm:pt>
    <dgm:pt modelId="{9B139340-0217-43BE-9D64-D1D7F6C9712C}" type="pres">
      <dgm:prSet presAssocID="{42575FA6-C89B-48D1-B6B1-C9B49B0825E4}" presName="hierRoot3" presStyleCnt="0"/>
      <dgm:spPr/>
    </dgm:pt>
    <dgm:pt modelId="{55A285EB-9242-4D75-A220-043F53122CEA}" type="pres">
      <dgm:prSet presAssocID="{42575FA6-C89B-48D1-B6B1-C9B49B0825E4}" presName="composite3" presStyleCnt="0"/>
      <dgm:spPr/>
    </dgm:pt>
    <dgm:pt modelId="{0B014DFA-D45C-46C4-9648-DCA8703BEC8E}" type="pres">
      <dgm:prSet presAssocID="{42575FA6-C89B-48D1-B6B1-C9B49B0825E4}" presName="background3" presStyleLbl="node3" presStyleIdx="2" presStyleCnt="6"/>
      <dgm:spPr/>
    </dgm:pt>
    <dgm:pt modelId="{A672095A-B37B-494A-A761-678E9F0986D4}" type="pres">
      <dgm:prSet presAssocID="{42575FA6-C89B-48D1-B6B1-C9B49B0825E4}" presName="text3" presStyleLbl="fgAcc3" presStyleIdx="2" presStyleCnt="6">
        <dgm:presLayoutVars>
          <dgm:chPref val="3"/>
        </dgm:presLayoutVars>
      </dgm:prSet>
      <dgm:spPr/>
      <dgm:t>
        <a:bodyPr/>
        <a:lstStyle/>
        <a:p>
          <a:pPr rtl="1"/>
          <a:endParaRPr lang="ar-SA"/>
        </a:p>
      </dgm:t>
    </dgm:pt>
    <dgm:pt modelId="{E80CE65E-61F4-415F-816E-86658C6D6873}" type="pres">
      <dgm:prSet presAssocID="{42575FA6-C89B-48D1-B6B1-C9B49B0825E4}" presName="hierChild4" presStyleCnt="0"/>
      <dgm:spPr/>
    </dgm:pt>
    <dgm:pt modelId="{63BCB23D-A8CC-42D7-96AE-4E976BDC4F05}" type="pres">
      <dgm:prSet presAssocID="{2F43BA05-D3F1-437A-87C6-E70B1A88AB79}" presName="Name10" presStyleLbl="parChTrans1D2" presStyleIdx="1" presStyleCnt="2"/>
      <dgm:spPr/>
      <dgm:t>
        <a:bodyPr/>
        <a:lstStyle/>
        <a:p>
          <a:pPr rtl="1"/>
          <a:endParaRPr lang="ar-SA"/>
        </a:p>
      </dgm:t>
    </dgm:pt>
    <dgm:pt modelId="{A098A1AC-D453-4B55-B2E2-101C56D63C38}" type="pres">
      <dgm:prSet presAssocID="{02F1D39F-BB4E-4B16-9098-006BE76E7147}" presName="hierRoot2" presStyleCnt="0"/>
      <dgm:spPr/>
    </dgm:pt>
    <dgm:pt modelId="{AC60B25A-A18E-48B1-A14C-C39956C9F942}" type="pres">
      <dgm:prSet presAssocID="{02F1D39F-BB4E-4B16-9098-006BE76E7147}" presName="composite2" presStyleCnt="0"/>
      <dgm:spPr/>
    </dgm:pt>
    <dgm:pt modelId="{4999A568-3CB7-48DB-8A35-8D5EB08737B3}" type="pres">
      <dgm:prSet presAssocID="{02F1D39F-BB4E-4B16-9098-006BE76E7147}" presName="background2" presStyleLbl="node2" presStyleIdx="1" presStyleCnt="2"/>
      <dgm:spPr/>
    </dgm:pt>
    <dgm:pt modelId="{6CDB491A-E275-4A4C-B08C-181AEB416D2E}" type="pres">
      <dgm:prSet presAssocID="{02F1D39F-BB4E-4B16-9098-006BE76E7147}" presName="text2" presStyleLbl="fgAcc2" presStyleIdx="1" presStyleCnt="2">
        <dgm:presLayoutVars>
          <dgm:chPref val="3"/>
        </dgm:presLayoutVars>
      </dgm:prSet>
      <dgm:spPr/>
      <dgm:t>
        <a:bodyPr/>
        <a:lstStyle/>
        <a:p>
          <a:pPr rtl="1"/>
          <a:endParaRPr lang="ar-SA"/>
        </a:p>
      </dgm:t>
    </dgm:pt>
    <dgm:pt modelId="{C646BE3B-A83C-437D-A920-EA98AE83566E}" type="pres">
      <dgm:prSet presAssocID="{02F1D39F-BB4E-4B16-9098-006BE76E7147}" presName="hierChild3" presStyleCnt="0"/>
      <dgm:spPr/>
    </dgm:pt>
    <dgm:pt modelId="{6285BEF7-BDC8-49CF-8EEC-C1FD27693B23}" type="pres">
      <dgm:prSet presAssocID="{850A68D4-A324-4B34-97A4-F9D38B5FA0BC}" presName="Name17" presStyleLbl="parChTrans1D3" presStyleIdx="3" presStyleCnt="6"/>
      <dgm:spPr/>
      <dgm:t>
        <a:bodyPr/>
        <a:lstStyle/>
        <a:p>
          <a:pPr rtl="1"/>
          <a:endParaRPr lang="ar-SA"/>
        </a:p>
      </dgm:t>
    </dgm:pt>
    <dgm:pt modelId="{0C8C4EB2-5730-4AFD-B0DF-B2AE380EC24D}" type="pres">
      <dgm:prSet presAssocID="{9A9FD01F-6FA2-45C1-8273-199535A6877A}" presName="hierRoot3" presStyleCnt="0"/>
      <dgm:spPr/>
    </dgm:pt>
    <dgm:pt modelId="{9F725A7A-6EAF-4D41-A831-5976498C9217}" type="pres">
      <dgm:prSet presAssocID="{9A9FD01F-6FA2-45C1-8273-199535A6877A}" presName="composite3" presStyleCnt="0"/>
      <dgm:spPr/>
    </dgm:pt>
    <dgm:pt modelId="{F3DA855F-631B-4371-882D-496CED3FF475}" type="pres">
      <dgm:prSet presAssocID="{9A9FD01F-6FA2-45C1-8273-199535A6877A}" presName="background3" presStyleLbl="node3" presStyleIdx="3" presStyleCnt="6"/>
      <dgm:spPr/>
    </dgm:pt>
    <dgm:pt modelId="{BACB8B29-D054-4787-BD8F-2D8EB3D2C147}" type="pres">
      <dgm:prSet presAssocID="{9A9FD01F-6FA2-45C1-8273-199535A6877A}" presName="text3" presStyleLbl="fgAcc3" presStyleIdx="3" presStyleCnt="6">
        <dgm:presLayoutVars>
          <dgm:chPref val="3"/>
        </dgm:presLayoutVars>
      </dgm:prSet>
      <dgm:spPr/>
      <dgm:t>
        <a:bodyPr/>
        <a:lstStyle/>
        <a:p>
          <a:pPr rtl="1"/>
          <a:endParaRPr lang="ar-SA"/>
        </a:p>
      </dgm:t>
    </dgm:pt>
    <dgm:pt modelId="{51235285-2D33-4EC7-8DA2-CFA4149B2518}" type="pres">
      <dgm:prSet presAssocID="{9A9FD01F-6FA2-45C1-8273-199535A6877A}" presName="hierChild4" presStyleCnt="0"/>
      <dgm:spPr/>
    </dgm:pt>
    <dgm:pt modelId="{5D0D60A0-4C36-4D65-9565-3793501A9B52}" type="pres">
      <dgm:prSet presAssocID="{3F8E7EB5-1BB5-404F-B93F-C47B34D9A031}" presName="Name23" presStyleLbl="parChTrans1D4" presStyleIdx="0" presStyleCnt="2"/>
      <dgm:spPr/>
      <dgm:t>
        <a:bodyPr/>
        <a:lstStyle/>
        <a:p>
          <a:pPr rtl="1"/>
          <a:endParaRPr lang="ar-SA"/>
        </a:p>
      </dgm:t>
    </dgm:pt>
    <dgm:pt modelId="{E9995BA6-7E5C-43E8-A3A6-3E00BD829938}" type="pres">
      <dgm:prSet presAssocID="{728BC718-2077-4FC0-84B3-53F067B24865}" presName="hierRoot4" presStyleCnt="0"/>
      <dgm:spPr/>
    </dgm:pt>
    <dgm:pt modelId="{22E16017-9824-43FD-AC06-2F34253B3685}" type="pres">
      <dgm:prSet presAssocID="{728BC718-2077-4FC0-84B3-53F067B24865}" presName="composite4" presStyleCnt="0"/>
      <dgm:spPr/>
    </dgm:pt>
    <dgm:pt modelId="{4A758D38-0258-4542-846C-F38FAB83FB42}" type="pres">
      <dgm:prSet presAssocID="{728BC718-2077-4FC0-84B3-53F067B24865}" presName="background4" presStyleLbl="node4" presStyleIdx="0" presStyleCnt="2"/>
      <dgm:spPr/>
    </dgm:pt>
    <dgm:pt modelId="{3895BE74-6893-45C2-8DA9-79BF747A0A64}" type="pres">
      <dgm:prSet presAssocID="{728BC718-2077-4FC0-84B3-53F067B24865}" presName="text4" presStyleLbl="fgAcc4" presStyleIdx="0" presStyleCnt="2">
        <dgm:presLayoutVars>
          <dgm:chPref val="3"/>
        </dgm:presLayoutVars>
      </dgm:prSet>
      <dgm:spPr/>
      <dgm:t>
        <a:bodyPr/>
        <a:lstStyle/>
        <a:p>
          <a:pPr rtl="1"/>
          <a:endParaRPr lang="ar-SA"/>
        </a:p>
      </dgm:t>
    </dgm:pt>
    <dgm:pt modelId="{E6402276-823F-4448-A649-D6D20231E814}" type="pres">
      <dgm:prSet presAssocID="{728BC718-2077-4FC0-84B3-53F067B24865}" presName="hierChild5" presStyleCnt="0"/>
      <dgm:spPr/>
    </dgm:pt>
    <dgm:pt modelId="{128F93C6-C5ED-4D3C-A30C-E6D8C5B6ECCD}" type="pres">
      <dgm:prSet presAssocID="{4D814643-638C-4CFE-B37A-5954651B2955}" presName="Name23" presStyleLbl="parChTrans1D4" presStyleIdx="1" presStyleCnt="2"/>
      <dgm:spPr/>
      <dgm:t>
        <a:bodyPr/>
        <a:lstStyle/>
        <a:p>
          <a:pPr rtl="1"/>
          <a:endParaRPr lang="ar-SA"/>
        </a:p>
      </dgm:t>
    </dgm:pt>
    <dgm:pt modelId="{44CF130B-378C-42F0-BA33-E5920A4D608A}" type="pres">
      <dgm:prSet presAssocID="{06DD4ABA-6FBF-491F-AA32-1970C7475602}" presName="hierRoot4" presStyleCnt="0"/>
      <dgm:spPr/>
    </dgm:pt>
    <dgm:pt modelId="{8AB4FDA0-B6CB-4A92-9B87-8576391682F8}" type="pres">
      <dgm:prSet presAssocID="{06DD4ABA-6FBF-491F-AA32-1970C7475602}" presName="composite4" presStyleCnt="0"/>
      <dgm:spPr/>
    </dgm:pt>
    <dgm:pt modelId="{C5FC2C70-5B32-4015-AE1D-3E5B0AA29D57}" type="pres">
      <dgm:prSet presAssocID="{06DD4ABA-6FBF-491F-AA32-1970C7475602}" presName="background4" presStyleLbl="node4" presStyleIdx="1" presStyleCnt="2"/>
      <dgm:spPr/>
    </dgm:pt>
    <dgm:pt modelId="{A6CC9CEF-5DFF-4D32-906D-F57C8251E403}" type="pres">
      <dgm:prSet presAssocID="{06DD4ABA-6FBF-491F-AA32-1970C7475602}" presName="text4" presStyleLbl="fgAcc4" presStyleIdx="1" presStyleCnt="2">
        <dgm:presLayoutVars>
          <dgm:chPref val="3"/>
        </dgm:presLayoutVars>
      </dgm:prSet>
      <dgm:spPr/>
      <dgm:t>
        <a:bodyPr/>
        <a:lstStyle/>
        <a:p>
          <a:pPr rtl="1"/>
          <a:endParaRPr lang="ar-SA"/>
        </a:p>
      </dgm:t>
    </dgm:pt>
    <dgm:pt modelId="{BEC79240-FE0E-4BD3-8B2E-05755613441F}" type="pres">
      <dgm:prSet presAssocID="{06DD4ABA-6FBF-491F-AA32-1970C7475602}" presName="hierChild5" presStyleCnt="0"/>
      <dgm:spPr/>
    </dgm:pt>
    <dgm:pt modelId="{0149C69F-08C2-413A-9803-AA2120416215}" type="pres">
      <dgm:prSet presAssocID="{447BFC48-B4C1-4175-BC18-664C09C26806}" presName="Name17" presStyleLbl="parChTrans1D3" presStyleIdx="4" presStyleCnt="6"/>
      <dgm:spPr/>
      <dgm:t>
        <a:bodyPr/>
        <a:lstStyle/>
        <a:p>
          <a:pPr rtl="1"/>
          <a:endParaRPr lang="ar-SA"/>
        </a:p>
      </dgm:t>
    </dgm:pt>
    <dgm:pt modelId="{5AC46AA9-5188-4644-B022-A7574A2B0861}" type="pres">
      <dgm:prSet presAssocID="{B76D17AC-5EAE-46A0-9112-45116652070A}" presName="hierRoot3" presStyleCnt="0"/>
      <dgm:spPr/>
    </dgm:pt>
    <dgm:pt modelId="{CB8B516D-BF2A-4EA6-8BF4-8756C6FABC8B}" type="pres">
      <dgm:prSet presAssocID="{B76D17AC-5EAE-46A0-9112-45116652070A}" presName="composite3" presStyleCnt="0"/>
      <dgm:spPr/>
    </dgm:pt>
    <dgm:pt modelId="{E2F23244-E7C3-438C-820E-142F9AD24E35}" type="pres">
      <dgm:prSet presAssocID="{B76D17AC-5EAE-46A0-9112-45116652070A}" presName="background3" presStyleLbl="node3" presStyleIdx="4" presStyleCnt="6"/>
      <dgm:spPr/>
    </dgm:pt>
    <dgm:pt modelId="{7A811001-0DFF-452C-8619-4F27B2507BEA}" type="pres">
      <dgm:prSet presAssocID="{B76D17AC-5EAE-46A0-9112-45116652070A}" presName="text3" presStyleLbl="fgAcc3" presStyleIdx="4" presStyleCnt="6">
        <dgm:presLayoutVars>
          <dgm:chPref val="3"/>
        </dgm:presLayoutVars>
      </dgm:prSet>
      <dgm:spPr/>
      <dgm:t>
        <a:bodyPr/>
        <a:lstStyle/>
        <a:p>
          <a:pPr rtl="1"/>
          <a:endParaRPr lang="ar-SA"/>
        </a:p>
      </dgm:t>
    </dgm:pt>
    <dgm:pt modelId="{0D65F382-0D0D-49E5-A080-77D82955C4B8}" type="pres">
      <dgm:prSet presAssocID="{B76D17AC-5EAE-46A0-9112-45116652070A}" presName="hierChild4" presStyleCnt="0"/>
      <dgm:spPr/>
    </dgm:pt>
    <dgm:pt modelId="{9577CC54-A904-4BF9-A9AE-A82443F2DA0F}" type="pres">
      <dgm:prSet presAssocID="{BED6EA37-A16C-4644-95E4-B710047A2B26}" presName="Name17" presStyleLbl="parChTrans1D3" presStyleIdx="5" presStyleCnt="6"/>
      <dgm:spPr/>
      <dgm:t>
        <a:bodyPr/>
        <a:lstStyle/>
        <a:p>
          <a:pPr rtl="1"/>
          <a:endParaRPr lang="ar-SA"/>
        </a:p>
      </dgm:t>
    </dgm:pt>
    <dgm:pt modelId="{E231D03C-A911-41DD-8A74-48053727A9BB}" type="pres">
      <dgm:prSet presAssocID="{67273356-9270-4DCC-92B5-18659330E893}" presName="hierRoot3" presStyleCnt="0"/>
      <dgm:spPr/>
    </dgm:pt>
    <dgm:pt modelId="{A5E9B1D6-06AF-4595-9D45-947E4BD89BE3}" type="pres">
      <dgm:prSet presAssocID="{67273356-9270-4DCC-92B5-18659330E893}" presName="composite3" presStyleCnt="0"/>
      <dgm:spPr/>
    </dgm:pt>
    <dgm:pt modelId="{40CAA152-52B4-4779-A759-14A602557B82}" type="pres">
      <dgm:prSet presAssocID="{67273356-9270-4DCC-92B5-18659330E893}" presName="background3" presStyleLbl="node3" presStyleIdx="5" presStyleCnt="6"/>
      <dgm:spPr/>
    </dgm:pt>
    <dgm:pt modelId="{F058DC5C-3B81-407B-961E-9CBA531C4F36}" type="pres">
      <dgm:prSet presAssocID="{67273356-9270-4DCC-92B5-18659330E893}" presName="text3" presStyleLbl="fgAcc3" presStyleIdx="5" presStyleCnt="6">
        <dgm:presLayoutVars>
          <dgm:chPref val="3"/>
        </dgm:presLayoutVars>
      </dgm:prSet>
      <dgm:spPr/>
      <dgm:t>
        <a:bodyPr/>
        <a:lstStyle/>
        <a:p>
          <a:pPr rtl="1"/>
          <a:endParaRPr lang="ar-SA"/>
        </a:p>
      </dgm:t>
    </dgm:pt>
    <dgm:pt modelId="{A705576A-8F84-43A0-AE7E-B3C14909D853}" type="pres">
      <dgm:prSet presAssocID="{67273356-9270-4DCC-92B5-18659330E893}" presName="hierChild4" presStyleCnt="0"/>
      <dgm:spPr/>
    </dgm:pt>
  </dgm:ptLst>
  <dgm:cxnLst>
    <dgm:cxn modelId="{B39A605F-F57F-481C-8425-612B696A1BD3}" srcId="{C5ABAB08-66DA-416F-85F1-2CFD803C56DF}" destId="{EADBEC58-D5CD-499C-8EFD-9D6C3FD3A440}" srcOrd="0" destOrd="0" parTransId="{F6E77BF2-5C01-407B-829A-3E49DBC56E75}" sibTransId="{8F09DC2D-4E17-49DD-ACFD-271F34862E69}"/>
    <dgm:cxn modelId="{284F6754-7854-4E61-87FB-37335A17CBD7}" type="presOf" srcId="{02F1D39F-BB4E-4B16-9098-006BE76E7147}" destId="{6CDB491A-E275-4A4C-B08C-181AEB416D2E}" srcOrd="0" destOrd="0" presId="urn:microsoft.com/office/officeart/2005/8/layout/hierarchy1"/>
    <dgm:cxn modelId="{B061935C-8D31-4F2E-9BBC-3F109A547B98}" type="presOf" srcId="{4D814643-638C-4CFE-B37A-5954651B2955}" destId="{128F93C6-C5ED-4D3C-A30C-E6D8C5B6ECCD}" srcOrd="0" destOrd="0" presId="urn:microsoft.com/office/officeart/2005/8/layout/hierarchy1"/>
    <dgm:cxn modelId="{C14079E2-9C69-4525-98CD-D6219D061024}" srcId="{1724348E-2DBC-4D73-A524-22C00A96A107}" destId="{65642F8A-79CF-4521-9B99-2742B67B6C4C}" srcOrd="1" destOrd="0" parTransId="{0CAFBE53-1BF2-4279-B7A5-4B61D16C43FB}" sibTransId="{7E741BAF-CB19-4C4F-8438-4EBDFA337264}"/>
    <dgm:cxn modelId="{B01054D1-9B26-489E-B6CF-09C3609997F6}" type="presOf" srcId="{06DD4ABA-6FBF-491F-AA32-1970C7475602}" destId="{A6CC9CEF-5DFF-4D32-906D-F57C8251E403}" srcOrd="0" destOrd="0" presId="urn:microsoft.com/office/officeart/2005/8/layout/hierarchy1"/>
    <dgm:cxn modelId="{CC185E44-BF4E-48EF-8799-22A702964C1D}" type="presOf" srcId="{42575FA6-C89B-48D1-B6B1-C9B49B0825E4}" destId="{A672095A-B37B-494A-A761-678E9F0986D4}" srcOrd="0" destOrd="0" presId="urn:microsoft.com/office/officeart/2005/8/layout/hierarchy1"/>
    <dgm:cxn modelId="{11BD25B9-B8F2-452C-A401-F62D413E61D1}" srcId="{02F1D39F-BB4E-4B16-9098-006BE76E7147}" destId="{B76D17AC-5EAE-46A0-9112-45116652070A}" srcOrd="1" destOrd="0" parTransId="{447BFC48-B4C1-4175-BC18-664C09C26806}" sibTransId="{5E81B4DA-A8ED-48CE-A8C8-D3EF797C09DF}"/>
    <dgm:cxn modelId="{C42D3CDF-787C-4CA2-B700-FBBF3D65726A}" type="presOf" srcId="{2F43BA05-D3F1-437A-87C6-E70B1A88AB79}" destId="{63BCB23D-A8CC-42D7-96AE-4E976BDC4F05}" srcOrd="0" destOrd="0" presId="urn:microsoft.com/office/officeart/2005/8/layout/hierarchy1"/>
    <dgm:cxn modelId="{A70D2114-F085-4B7A-98E7-B0D9E10B9176}" type="presOf" srcId="{5D2E9097-7A63-49AC-84A6-BD7A809A941C}" destId="{946C3C13-3A38-49CA-AD4A-0AF52505A85A}" srcOrd="0" destOrd="0" presId="urn:microsoft.com/office/officeart/2005/8/layout/hierarchy1"/>
    <dgm:cxn modelId="{4414A0B2-D1F7-4E4F-9499-A909FA35231F}" srcId="{EADBEC58-D5CD-499C-8EFD-9D6C3FD3A440}" destId="{1724348E-2DBC-4D73-A524-22C00A96A107}" srcOrd="0" destOrd="0" parTransId="{5D2E9097-7A63-49AC-84A6-BD7A809A941C}" sibTransId="{13A7E901-E384-4011-B84A-4F50EFC00A0D}"/>
    <dgm:cxn modelId="{5EB63A8A-15B6-4C09-961C-6FF4CAB0C4EB}" type="presOf" srcId="{9A9FD01F-6FA2-45C1-8273-199535A6877A}" destId="{BACB8B29-D054-4787-BD8F-2D8EB3D2C147}" srcOrd="0" destOrd="0" presId="urn:microsoft.com/office/officeart/2005/8/layout/hierarchy1"/>
    <dgm:cxn modelId="{420A2AB9-84EF-4E5B-A708-10FBACFB598A}" type="presOf" srcId="{BED6EA37-A16C-4644-95E4-B710047A2B26}" destId="{9577CC54-A904-4BF9-A9AE-A82443F2DA0F}" srcOrd="0" destOrd="0" presId="urn:microsoft.com/office/officeart/2005/8/layout/hierarchy1"/>
    <dgm:cxn modelId="{C9651F2A-F680-4EDB-82EF-BE38188E99B6}" type="presOf" srcId="{DC4DDE19-2E03-40C8-82D5-6335F683AD46}" destId="{15ADA5C7-8D75-4AD0-8887-7ADBE77043DD}" srcOrd="0" destOrd="0" presId="urn:microsoft.com/office/officeart/2005/8/layout/hierarchy1"/>
    <dgm:cxn modelId="{58EA8515-A3B3-43AB-B44F-5041383008D8}" srcId="{9A9FD01F-6FA2-45C1-8273-199535A6877A}" destId="{728BC718-2077-4FC0-84B3-53F067B24865}" srcOrd="0" destOrd="0" parTransId="{3F8E7EB5-1BB5-404F-B93F-C47B34D9A031}" sibTransId="{1ECC0D33-728C-4691-80E0-2875FE9E5F84}"/>
    <dgm:cxn modelId="{3F164398-A4B5-4BF6-A506-1093FD7D143F}" type="presOf" srcId="{728BC718-2077-4FC0-84B3-53F067B24865}" destId="{3895BE74-6893-45C2-8DA9-79BF747A0A64}" srcOrd="0" destOrd="0" presId="urn:microsoft.com/office/officeart/2005/8/layout/hierarchy1"/>
    <dgm:cxn modelId="{4EAF91F4-AF5D-4D58-AA8B-56163CBF8786}" type="presOf" srcId="{C5ABAB08-66DA-416F-85F1-2CFD803C56DF}" destId="{937AD8A9-3D18-4C9F-B819-725228D5291F}" srcOrd="0" destOrd="0" presId="urn:microsoft.com/office/officeart/2005/8/layout/hierarchy1"/>
    <dgm:cxn modelId="{96C6FFF9-AB70-4425-8ADC-4E1D9684BC27}" type="presOf" srcId="{65642F8A-79CF-4521-9B99-2742B67B6C4C}" destId="{A599AE05-E9D7-41A9-846B-D7A23C5935F4}" srcOrd="0" destOrd="0" presId="urn:microsoft.com/office/officeart/2005/8/layout/hierarchy1"/>
    <dgm:cxn modelId="{AA2369EE-0D67-4456-83DB-FF1F3FB1DFA9}" type="presOf" srcId="{447BFC48-B4C1-4175-BC18-664C09C26806}" destId="{0149C69F-08C2-413A-9803-AA2120416215}" srcOrd="0" destOrd="0" presId="urn:microsoft.com/office/officeart/2005/8/layout/hierarchy1"/>
    <dgm:cxn modelId="{045DDF6B-8BA4-4242-B491-15C97F4A1D2F}" srcId="{02F1D39F-BB4E-4B16-9098-006BE76E7147}" destId="{67273356-9270-4DCC-92B5-18659330E893}" srcOrd="2" destOrd="0" parTransId="{BED6EA37-A16C-4644-95E4-B710047A2B26}" sibTransId="{622C9EB3-A223-434C-9E87-8AB8F28E1298}"/>
    <dgm:cxn modelId="{F4C09017-4202-4F6F-AB90-38A8CB94DAD1}" srcId="{02F1D39F-BB4E-4B16-9098-006BE76E7147}" destId="{9A9FD01F-6FA2-45C1-8273-199535A6877A}" srcOrd="0" destOrd="0" parTransId="{850A68D4-A324-4B34-97A4-F9D38B5FA0BC}" sibTransId="{E40D5FD2-B65D-4FB5-B85C-FAF8C299E9EC}"/>
    <dgm:cxn modelId="{94991CEC-44E6-42CA-A418-E096943754CD}" type="presOf" srcId="{67273356-9270-4DCC-92B5-18659330E893}" destId="{F058DC5C-3B81-407B-961E-9CBA531C4F36}" srcOrd="0" destOrd="0" presId="urn:microsoft.com/office/officeart/2005/8/layout/hierarchy1"/>
    <dgm:cxn modelId="{B38B1C89-1508-4271-B9D4-69331294F9EE}" srcId="{1724348E-2DBC-4D73-A524-22C00A96A107}" destId="{42575FA6-C89B-48D1-B6B1-C9B49B0825E4}" srcOrd="2" destOrd="0" parTransId="{319583B1-0934-4FCC-8CC0-E7F1B321EA29}" sibTransId="{3B4F9974-1BE3-4AB1-ABD3-C623F9EAC203}"/>
    <dgm:cxn modelId="{EC9632CB-3AD8-456F-B8EC-E846E626018E}" type="presOf" srcId="{B76D17AC-5EAE-46A0-9112-45116652070A}" destId="{7A811001-0DFF-452C-8619-4F27B2507BEA}" srcOrd="0" destOrd="0" presId="urn:microsoft.com/office/officeart/2005/8/layout/hierarchy1"/>
    <dgm:cxn modelId="{487BD903-944F-4A73-AB92-68A86B08115B}" type="presOf" srcId="{850A68D4-A324-4B34-97A4-F9D38B5FA0BC}" destId="{6285BEF7-BDC8-49CF-8EEC-C1FD27693B23}" srcOrd="0" destOrd="0" presId="urn:microsoft.com/office/officeart/2005/8/layout/hierarchy1"/>
    <dgm:cxn modelId="{4433244F-B2AA-4945-A9D1-11112D1540BB}" type="presOf" srcId="{D5F2C474-D442-432E-A748-C5B7969878E2}" destId="{0C172424-B26B-4F39-9234-1AB2F817126C}" srcOrd="0" destOrd="0" presId="urn:microsoft.com/office/officeart/2005/8/layout/hierarchy1"/>
    <dgm:cxn modelId="{24187450-4FB6-475C-87B2-FB0C1F2B52FF}" type="presOf" srcId="{319583B1-0934-4FCC-8CC0-E7F1B321EA29}" destId="{B048F01D-0F76-4DB3-A99C-3DCA1967D7ED}" srcOrd="0" destOrd="0" presId="urn:microsoft.com/office/officeart/2005/8/layout/hierarchy1"/>
    <dgm:cxn modelId="{1DCBE51F-46DA-4FCC-A319-39020B6BC595}" type="presOf" srcId="{EADBEC58-D5CD-499C-8EFD-9D6C3FD3A440}" destId="{5D3EA6EC-D6F1-4D5C-A510-A57CA9407E26}" srcOrd="0" destOrd="0" presId="urn:microsoft.com/office/officeart/2005/8/layout/hierarchy1"/>
    <dgm:cxn modelId="{40F7BFA3-746D-442F-8431-81E30B21F115}" srcId="{1724348E-2DBC-4D73-A524-22C00A96A107}" destId="{D5F2C474-D442-432E-A748-C5B7969878E2}" srcOrd="0" destOrd="0" parTransId="{DC4DDE19-2E03-40C8-82D5-6335F683AD46}" sibTransId="{D6E1C2E6-DAE0-40D3-A8F9-3D72AEA2A050}"/>
    <dgm:cxn modelId="{4254EE39-55C7-4FA7-93B6-D61EDFED77A4}" srcId="{9A9FD01F-6FA2-45C1-8273-199535A6877A}" destId="{06DD4ABA-6FBF-491F-AA32-1970C7475602}" srcOrd="1" destOrd="0" parTransId="{4D814643-638C-4CFE-B37A-5954651B2955}" sibTransId="{EA7109B8-AC71-435B-9CB7-F066E34DDC05}"/>
    <dgm:cxn modelId="{40B6CC75-B0B8-4ABB-B49B-477F1EB5C540}" type="presOf" srcId="{1724348E-2DBC-4D73-A524-22C00A96A107}" destId="{74622797-D0D2-4807-A6CD-13F1B3843CEB}" srcOrd="0" destOrd="0" presId="urn:microsoft.com/office/officeart/2005/8/layout/hierarchy1"/>
    <dgm:cxn modelId="{14140504-9700-48C1-9211-B06832192E92}" type="presOf" srcId="{0CAFBE53-1BF2-4279-B7A5-4B61D16C43FB}" destId="{A49B7DCE-6F19-414A-9824-ABB488D68AD9}" srcOrd="0" destOrd="0" presId="urn:microsoft.com/office/officeart/2005/8/layout/hierarchy1"/>
    <dgm:cxn modelId="{B0648D46-1BD5-459D-8A21-D5CC0F8E0F65}" srcId="{EADBEC58-D5CD-499C-8EFD-9D6C3FD3A440}" destId="{02F1D39F-BB4E-4B16-9098-006BE76E7147}" srcOrd="1" destOrd="0" parTransId="{2F43BA05-D3F1-437A-87C6-E70B1A88AB79}" sibTransId="{6A203C25-631B-483C-A8CD-69AE3F6D3CB3}"/>
    <dgm:cxn modelId="{F39FFEE0-B8FB-494D-B71A-BAD632E1FC5E}" type="presOf" srcId="{3F8E7EB5-1BB5-404F-B93F-C47B34D9A031}" destId="{5D0D60A0-4C36-4D65-9565-3793501A9B52}" srcOrd="0" destOrd="0" presId="urn:microsoft.com/office/officeart/2005/8/layout/hierarchy1"/>
    <dgm:cxn modelId="{ABDE2879-71A5-47F3-B2D8-FCE9F3B1CECC}" type="presParOf" srcId="{937AD8A9-3D18-4C9F-B819-725228D5291F}" destId="{DAD360F9-39D8-42D3-A519-E0B9FA2E12E6}" srcOrd="0" destOrd="0" presId="urn:microsoft.com/office/officeart/2005/8/layout/hierarchy1"/>
    <dgm:cxn modelId="{1AA2ADAB-8F0E-4F84-AF32-7A4AD961A4AE}" type="presParOf" srcId="{DAD360F9-39D8-42D3-A519-E0B9FA2E12E6}" destId="{417FD642-F4D5-4998-A61C-5E22DD403566}" srcOrd="0" destOrd="0" presId="urn:microsoft.com/office/officeart/2005/8/layout/hierarchy1"/>
    <dgm:cxn modelId="{27CE6E6D-2632-4476-9C8C-DFD048903A2B}" type="presParOf" srcId="{417FD642-F4D5-4998-A61C-5E22DD403566}" destId="{AE3D75D8-1462-4CC0-9085-56A2DE3046EE}" srcOrd="0" destOrd="0" presId="urn:microsoft.com/office/officeart/2005/8/layout/hierarchy1"/>
    <dgm:cxn modelId="{4836E683-4D77-46DD-93DF-CE6340B05E51}" type="presParOf" srcId="{417FD642-F4D5-4998-A61C-5E22DD403566}" destId="{5D3EA6EC-D6F1-4D5C-A510-A57CA9407E26}" srcOrd="1" destOrd="0" presId="urn:microsoft.com/office/officeart/2005/8/layout/hierarchy1"/>
    <dgm:cxn modelId="{EA1539EC-82EF-4A29-A86D-10336CC20486}" type="presParOf" srcId="{DAD360F9-39D8-42D3-A519-E0B9FA2E12E6}" destId="{80219246-54EE-4079-9F01-47E4C06D54BF}" srcOrd="1" destOrd="0" presId="urn:microsoft.com/office/officeart/2005/8/layout/hierarchy1"/>
    <dgm:cxn modelId="{17FCE36E-8562-4B1F-BAC3-C0B7D3787229}" type="presParOf" srcId="{80219246-54EE-4079-9F01-47E4C06D54BF}" destId="{946C3C13-3A38-49CA-AD4A-0AF52505A85A}" srcOrd="0" destOrd="0" presId="urn:microsoft.com/office/officeart/2005/8/layout/hierarchy1"/>
    <dgm:cxn modelId="{2F7EEFEF-0EE2-4641-93E8-8DFF977D11D9}" type="presParOf" srcId="{80219246-54EE-4079-9F01-47E4C06D54BF}" destId="{7DB5444A-6C88-439C-BFA5-D6DD7A9B09E8}" srcOrd="1" destOrd="0" presId="urn:microsoft.com/office/officeart/2005/8/layout/hierarchy1"/>
    <dgm:cxn modelId="{B0C5E64A-2CD5-475F-9ECD-516312CCE385}" type="presParOf" srcId="{7DB5444A-6C88-439C-BFA5-D6DD7A9B09E8}" destId="{E3E9FBF5-A66A-4014-8C68-98BF11A79038}" srcOrd="0" destOrd="0" presId="urn:microsoft.com/office/officeart/2005/8/layout/hierarchy1"/>
    <dgm:cxn modelId="{8A43207A-4D8B-4F0F-B7DA-90E05E2980F4}" type="presParOf" srcId="{E3E9FBF5-A66A-4014-8C68-98BF11A79038}" destId="{513C3806-8A8A-48A0-B469-D3DF01EE3EEC}" srcOrd="0" destOrd="0" presId="urn:microsoft.com/office/officeart/2005/8/layout/hierarchy1"/>
    <dgm:cxn modelId="{B41CF54E-974A-4174-9CEE-F568FD0F5C44}" type="presParOf" srcId="{E3E9FBF5-A66A-4014-8C68-98BF11A79038}" destId="{74622797-D0D2-4807-A6CD-13F1B3843CEB}" srcOrd="1" destOrd="0" presId="urn:microsoft.com/office/officeart/2005/8/layout/hierarchy1"/>
    <dgm:cxn modelId="{AE5E34EB-DDD4-464D-93A4-B98595724ADF}" type="presParOf" srcId="{7DB5444A-6C88-439C-BFA5-D6DD7A9B09E8}" destId="{168ECB8F-2C4E-4F47-A3B8-0543FF7383B5}" srcOrd="1" destOrd="0" presId="urn:microsoft.com/office/officeart/2005/8/layout/hierarchy1"/>
    <dgm:cxn modelId="{A958CF5E-B6D1-48D2-93AD-ACCB831DB483}" type="presParOf" srcId="{168ECB8F-2C4E-4F47-A3B8-0543FF7383B5}" destId="{15ADA5C7-8D75-4AD0-8887-7ADBE77043DD}" srcOrd="0" destOrd="0" presId="urn:microsoft.com/office/officeart/2005/8/layout/hierarchy1"/>
    <dgm:cxn modelId="{679B0A79-34B4-4AEE-960A-7E329B28EC59}" type="presParOf" srcId="{168ECB8F-2C4E-4F47-A3B8-0543FF7383B5}" destId="{8E53977C-8B96-4BF4-B20D-31125FCE8DA6}" srcOrd="1" destOrd="0" presId="urn:microsoft.com/office/officeart/2005/8/layout/hierarchy1"/>
    <dgm:cxn modelId="{678940B9-3A70-4D65-8305-28BE3055BC3B}" type="presParOf" srcId="{8E53977C-8B96-4BF4-B20D-31125FCE8DA6}" destId="{A543AFDF-3588-4CCD-93C3-C28A6CA7C291}" srcOrd="0" destOrd="0" presId="urn:microsoft.com/office/officeart/2005/8/layout/hierarchy1"/>
    <dgm:cxn modelId="{EA825DDA-7044-49F6-A7AF-B245852B2F54}" type="presParOf" srcId="{A543AFDF-3588-4CCD-93C3-C28A6CA7C291}" destId="{285A2A1B-866B-4E6D-B0ED-449817FA20BD}" srcOrd="0" destOrd="0" presId="urn:microsoft.com/office/officeart/2005/8/layout/hierarchy1"/>
    <dgm:cxn modelId="{BBC8D96B-458B-486B-98B7-2018E10A77BF}" type="presParOf" srcId="{A543AFDF-3588-4CCD-93C3-C28A6CA7C291}" destId="{0C172424-B26B-4F39-9234-1AB2F817126C}" srcOrd="1" destOrd="0" presId="urn:microsoft.com/office/officeart/2005/8/layout/hierarchy1"/>
    <dgm:cxn modelId="{CD1C94BB-6BC9-46F4-BEC2-7971E0BA16B6}" type="presParOf" srcId="{8E53977C-8B96-4BF4-B20D-31125FCE8DA6}" destId="{8F2B5EA6-AE3E-4220-9407-D8D62053A6BF}" srcOrd="1" destOrd="0" presId="urn:microsoft.com/office/officeart/2005/8/layout/hierarchy1"/>
    <dgm:cxn modelId="{08EA179D-C37D-46EE-BF61-DB066A7225A6}" type="presParOf" srcId="{168ECB8F-2C4E-4F47-A3B8-0543FF7383B5}" destId="{A49B7DCE-6F19-414A-9824-ABB488D68AD9}" srcOrd="2" destOrd="0" presId="urn:microsoft.com/office/officeart/2005/8/layout/hierarchy1"/>
    <dgm:cxn modelId="{B96A58F2-9337-40B6-8077-3F5CFF633DE5}" type="presParOf" srcId="{168ECB8F-2C4E-4F47-A3B8-0543FF7383B5}" destId="{D170E8BB-4CC3-49E3-A573-A5B9D47FB34C}" srcOrd="3" destOrd="0" presId="urn:microsoft.com/office/officeart/2005/8/layout/hierarchy1"/>
    <dgm:cxn modelId="{05C22DD2-FE7C-49D4-91B2-89FF79C290CD}" type="presParOf" srcId="{D170E8BB-4CC3-49E3-A573-A5B9D47FB34C}" destId="{E08938B0-6B67-452A-A266-C93D220AC955}" srcOrd="0" destOrd="0" presId="urn:microsoft.com/office/officeart/2005/8/layout/hierarchy1"/>
    <dgm:cxn modelId="{D83520CC-324D-4950-AA24-8A426FE0474F}" type="presParOf" srcId="{E08938B0-6B67-452A-A266-C93D220AC955}" destId="{5F76185E-2EF6-48FD-8582-2D71D6ED8EE4}" srcOrd="0" destOrd="0" presId="urn:microsoft.com/office/officeart/2005/8/layout/hierarchy1"/>
    <dgm:cxn modelId="{F4B83775-62A1-4B6A-8F19-7E8F0B75D70E}" type="presParOf" srcId="{E08938B0-6B67-452A-A266-C93D220AC955}" destId="{A599AE05-E9D7-41A9-846B-D7A23C5935F4}" srcOrd="1" destOrd="0" presId="urn:microsoft.com/office/officeart/2005/8/layout/hierarchy1"/>
    <dgm:cxn modelId="{A8300412-900E-49EA-AC16-AD03B6EA56D0}" type="presParOf" srcId="{D170E8BB-4CC3-49E3-A573-A5B9D47FB34C}" destId="{4538B391-3D6D-4CD8-A44B-952A9815AEBD}" srcOrd="1" destOrd="0" presId="urn:microsoft.com/office/officeart/2005/8/layout/hierarchy1"/>
    <dgm:cxn modelId="{3DEFC5E5-800E-4072-9BAF-B99938E8691D}" type="presParOf" srcId="{168ECB8F-2C4E-4F47-A3B8-0543FF7383B5}" destId="{B048F01D-0F76-4DB3-A99C-3DCA1967D7ED}" srcOrd="4" destOrd="0" presId="urn:microsoft.com/office/officeart/2005/8/layout/hierarchy1"/>
    <dgm:cxn modelId="{95B68A41-2799-4F4F-AB3E-608446DCDAA6}" type="presParOf" srcId="{168ECB8F-2C4E-4F47-A3B8-0543FF7383B5}" destId="{9B139340-0217-43BE-9D64-D1D7F6C9712C}" srcOrd="5" destOrd="0" presId="urn:microsoft.com/office/officeart/2005/8/layout/hierarchy1"/>
    <dgm:cxn modelId="{23C46D26-F71B-451D-9E85-7C855F78C91A}" type="presParOf" srcId="{9B139340-0217-43BE-9D64-D1D7F6C9712C}" destId="{55A285EB-9242-4D75-A220-043F53122CEA}" srcOrd="0" destOrd="0" presId="urn:microsoft.com/office/officeart/2005/8/layout/hierarchy1"/>
    <dgm:cxn modelId="{F160BAF8-8B02-46CC-8E52-39D3DC6151CC}" type="presParOf" srcId="{55A285EB-9242-4D75-A220-043F53122CEA}" destId="{0B014DFA-D45C-46C4-9648-DCA8703BEC8E}" srcOrd="0" destOrd="0" presId="urn:microsoft.com/office/officeart/2005/8/layout/hierarchy1"/>
    <dgm:cxn modelId="{2EE52AC7-085C-4401-A7C8-F717342EDF63}" type="presParOf" srcId="{55A285EB-9242-4D75-A220-043F53122CEA}" destId="{A672095A-B37B-494A-A761-678E9F0986D4}" srcOrd="1" destOrd="0" presId="urn:microsoft.com/office/officeart/2005/8/layout/hierarchy1"/>
    <dgm:cxn modelId="{3A6A3282-C710-45FC-BD18-BEBCD2EFFC82}" type="presParOf" srcId="{9B139340-0217-43BE-9D64-D1D7F6C9712C}" destId="{E80CE65E-61F4-415F-816E-86658C6D6873}" srcOrd="1" destOrd="0" presId="urn:microsoft.com/office/officeart/2005/8/layout/hierarchy1"/>
    <dgm:cxn modelId="{B844AE33-ACD0-417D-B578-D1DC9C8A528A}" type="presParOf" srcId="{80219246-54EE-4079-9F01-47E4C06D54BF}" destId="{63BCB23D-A8CC-42D7-96AE-4E976BDC4F05}" srcOrd="2" destOrd="0" presId="urn:microsoft.com/office/officeart/2005/8/layout/hierarchy1"/>
    <dgm:cxn modelId="{A77FEADA-F889-4B9A-A0F8-8A705578A85C}" type="presParOf" srcId="{80219246-54EE-4079-9F01-47E4C06D54BF}" destId="{A098A1AC-D453-4B55-B2E2-101C56D63C38}" srcOrd="3" destOrd="0" presId="urn:microsoft.com/office/officeart/2005/8/layout/hierarchy1"/>
    <dgm:cxn modelId="{59ECB471-A0FE-48E5-A6D7-66259BDB1C42}" type="presParOf" srcId="{A098A1AC-D453-4B55-B2E2-101C56D63C38}" destId="{AC60B25A-A18E-48B1-A14C-C39956C9F942}" srcOrd="0" destOrd="0" presId="urn:microsoft.com/office/officeart/2005/8/layout/hierarchy1"/>
    <dgm:cxn modelId="{361953E4-759C-4BB1-8476-D655DF0390AB}" type="presParOf" srcId="{AC60B25A-A18E-48B1-A14C-C39956C9F942}" destId="{4999A568-3CB7-48DB-8A35-8D5EB08737B3}" srcOrd="0" destOrd="0" presId="urn:microsoft.com/office/officeart/2005/8/layout/hierarchy1"/>
    <dgm:cxn modelId="{4244FEB8-50E0-403E-B4D0-8590A9F4DE6B}" type="presParOf" srcId="{AC60B25A-A18E-48B1-A14C-C39956C9F942}" destId="{6CDB491A-E275-4A4C-B08C-181AEB416D2E}" srcOrd="1" destOrd="0" presId="urn:microsoft.com/office/officeart/2005/8/layout/hierarchy1"/>
    <dgm:cxn modelId="{261B5C79-B40E-466F-8B8F-9DEF81B303F3}" type="presParOf" srcId="{A098A1AC-D453-4B55-B2E2-101C56D63C38}" destId="{C646BE3B-A83C-437D-A920-EA98AE83566E}" srcOrd="1" destOrd="0" presId="urn:microsoft.com/office/officeart/2005/8/layout/hierarchy1"/>
    <dgm:cxn modelId="{F3001B90-5205-41AD-A7F1-72E29ADC8CC1}" type="presParOf" srcId="{C646BE3B-A83C-437D-A920-EA98AE83566E}" destId="{6285BEF7-BDC8-49CF-8EEC-C1FD27693B23}" srcOrd="0" destOrd="0" presId="urn:microsoft.com/office/officeart/2005/8/layout/hierarchy1"/>
    <dgm:cxn modelId="{BA74A479-4C60-4847-A6C2-D7C6AC02085A}" type="presParOf" srcId="{C646BE3B-A83C-437D-A920-EA98AE83566E}" destId="{0C8C4EB2-5730-4AFD-B0DF-B2AE380EC24D}" srcOrd="1" destOrd="0" presId="urn:microsoft.com/office/officeart/2005/8/layout/hierarchy1"/>
    <dgm:cxn modelId="{F0F56625-11B8-422F-9937-686E92306FEB}" type="presParOf" srcId="{0C8C4EB2-5730-4AFD-B0DF-B2AE380EC24D}" destId="{9F725A7A-6EAF-4D41-A831-5976498C9217}" srcOrd="0" destOrd="0" presId="urn:microsoft.com/office/officeart/2005/8/layout/hierarchy1"/>
    <dgm:cxn modelId="{B311E6AE-4752-4AE2-8CAD-BAE4B2499ED1}" type="presParOf" srcId="{9F725A7A-6EAF-4D41-A831-5976498C9217}" destId="{F3DA855F-631B-4371-882D-496CED3FF475}" srcOrd="0" destOrd="0" presId="urn:microsoft.com/office/officeart/2005/8/layout/hierarchy1"/>
    <dgm:cxn modelId="{BA291C9F-BD49-4AC6-815A-3717F7B96C2A}" type="presParOf" srcId="{9F725A7A-6EAF-4D41-A831-5976498C9217}" destId="{BACB8B29-D054-4787-BD8F-2D8EB3D2C147}" srcOrd="1" destOrd="0" presId="urn:microsoft.com/office/officeart/2005/8/layout/hierarchy1"/>
    <dgm:cxn modelId="{EF8B35C3-FDC1-465D-833D-31F42A64F56B}" type="presParOf" srcId="{0C8C4EB2-5730-4AFD-B0DF-B2AE380EC24D}" destId="{51235285-2D33-4EC7-8DA2-CFA4149B2518}" srcOrd="1" destOrd="0" presId="urn:microsoft.com/office/officeart/2005/8/layout/hierarchy1"/>
    <dgm:cxn modelId="{59D90592-71BC-411F-A206-3820E3AB809C}" type="presParOf" srcId="{51235285-2D33-4EC7-8DA2-CFA4149B2518}" destId="{5D0D60A0-4C36-4D65-9565-3793501A9B52}" srcOrd="0" destOrd="0" presId="urn:microsoft.com/office/officeart/2005/8/layout/hierarchy1"/>
    <dgm:cxn modelId="{DA8D0E24-E1D7-42D9-B3E1-03881944E3CA}" type="presParOf" srcId="{51235285-2D33-4EC7-8DA2-CFA4149B2518}" destId="{E9995BA6-7E5C-43E8-A3A6-3E00BD829938}" srcOrd="1" destOrd="0" presId="urn:microsoft.com/office/officeart/2005/8/layout/hierarchy1"/>
    <dgm:cxn modelId="{148C8721-A05C-4912-8C8E-760A0E723F3B}" type="presParOf" srcId="{E9995BA6-7E5C-43E8-A3A6-3E00BD829938}" destId="{22E16017-9824-43FD-AC06-2F34253B3685}" srcOrd="0" destOrd="0" presId="urn:microsoft.com/office/officeart/2005/8/layout/hierarchy1"/>
    <dgm:cxn modelId="{46AC1BA3-AC0E-4EDD-85DD-EDC0AA3595A8}" type="presParOf" srcId="{22E16017-9824-43FD-AC06-2F34253B3685}" destId="{4A758D38-0258-4542-846C-F38FAB83FB42}" srcOrd="0" destOrd="0" presId="urn:microsoft.com/office/officeart/2005/8/layout/hierarchy1"/>
    <dgm:cxn modelId="{B890319A-1848-479F-A583-5BFAF8406D1C}" type="presParOf" srcId="{22E16017-9824-43FD-AC06-2F34253B3685}" destId="{3895BE74-6893-45C2-8DA9-79BF747A0A64}" srcOrd="1" destOrd="0" presId="urn:microsoft.com/office/officeart/2005/8/layout/hierarchy1"/>
    <dgm:cxn modelId="{E570DFCF-0318-4F03-BF4D-14FA625D38B9}" type="presParOf" srcId="{E9995BA6-7E5C-43E8-A3A6-3E00BD829938}" destId="{E6402276-823F-4448-A649-D6D20231E814}" srcOrd="1" destOrd="0" presId="urn:microsoft.com/office/officeart/2005/8/layout/hierarchy1"/>
    <dgm:cxn modelId="{E7416C19-94CF-45FE-B05A-D51B4608AD90}" type="presParOf" srcId="{51235285-2D33-4EC7-8DA2-CFA4149B2518}" destId="{128F93C6-C5ED-4D3C-A30C-E6D8C5B6ECCD}" srcOrd="2" destOrd="0" presId="urn:microsoft.com/office/officeart/2005/8/layout/hierarchy1"/>
    <dgm:cxn modelId="{22BBC3AF-575C-4859-92E9-E93406581220}" type="presParOf" srcId="{51235285-2D33-4EC7-8DA2-CFA4149B2518}" destId="{44CF130B-378C-42F0-BA33-E5920A4D608A}" srcOrd="3" destOrd="0" presId="urn:microsoft.com/office/officeart/2005/8/layout/hierarchy1"/>
    <dgm:cxn modelId="{B831502A-E7B7-4FDC-8B57-F510A4DC9F05}" type="presParOf" srcId="{44CF130B-378C-42F0-BA33-E5920A4D608A}" destId="{8AB4FDA0-B6CB-4A92-9B87-8576391682F8}" srcOrd="0" destOrd="0" presId="urn:microsoft.com/office/officeart/2005/8/layout/hierarchy1"/>
    <dgm:cxn modelId="{47258616-6F0F-4EB6-8971-A06485BF5071}" type="presParOf" srcId="{8AB4FDA0-B6CB-4A92-9B87-8576391682F8}" destId="{C5FC2C70-5B32-4015-AE1D-3E5B0AA29D57}" srcOrd="0" destOrd="0" presId="urn:microsoft.com/office/officeart/2005/8/layout/hierarchy1"/>
    <dgm:cxn modelId="{257C1631-952E-447E-B98D-882E5D4E301F}" type="presParOf" srcId="{8AB4FDA0-B6CB-4A92-9B87-8576391682F8}" destId="{A6CC9CEF-5DFF-4D32-906D-F57C8251E403}" srcOrd="1" destOrd="0" presId="urn:microsoft.com/office/officeart/2005/8/layout/hierarchy1"/>
    <dgm:cxn modelId="{9D5C718D-A896-4A43-89D5-53CDFC0C5C13}" type="presParOf" srcId="{44CF130B-378C-42F0-BA33-E5920A4D608A}" destId="{BEC79240-FE0E-4BD3-8B2E-05755613441F}" srcOrd="1" destOrd="0" presId="urn:microsoft.com/office/officeart/2005/8/layout/hierarchy1"/>
    <dgm:cxn modelId="{0F1DE0B7-A72E-4689-A28A-9970EED0641F}" type="presParOf" srcId="{C646BE3B-A83C-437D-A920-EA98AE83566E}" destId="{0149C69F-08C2-413A-9803-AA2120416215}" srcOrd="2" destOrd="0" presId="urn:microsoft.com/office/officeart/2005/8/layout/hierarchy1"/>
    <dgm:cxn modelId="{104FC7C6-B329-49E4-8F88-7224320E934B}" type="presParOf" srcId="{C646BE3B-A83C-437D-A920-EA98AE83566E}" destId="{5AC46AA9-5188-4644-B022-A7574A2B0861}" srcOrd="3" destOrd="0" presId="urn:microsoft.com/office/officeart/2005/8/layout/hierarchy1"/>
    <dgm:cxn modelId="{B5FD73B0-D7BC-4BDF-8D43-9874EC8A7E0D}" type="presParOf" srcId="{5AC46AA9-5188-4644-B022-A7574A2B0861}" destId="{CB8B516D-BF2A-4EA6-8BF4-8756C6FABC8B}" srcOrd="0" destOrd="0" presId="urn:microsoft.com/office/officeart/2005/8/layout/hierarchy1"/>
    <dgm:cxn modelId="{D5C9D632-F345-43FF-AF01-60ED9FF4017D}" type="presParOf" srcId="{CB8B516D-BF2A-4EA6-8BF4-8756C6FABC8B}" destId="{E2F23244-E7C3-438C-820E-142F9AD24E35}" srcOrd="0" destOrd="0" presId="urn:microsoft.com/office/officeart/2005/8/layout/hierarchy1"/>
    <dgm:cxn modelId="{3B46C4DF-9115-4C14-B3A5-D9F939006228}" type="presParOf" srcId="{CB8B516D-BF2A-4EA6-8BF4-8756C6FABC8B}" destId="{7A811001-0DFF-452C-8619-4F27B2507BEA}" srcOrd="1" destOrd="0" presId="urn:microsoft.com/office/officeart/2005/8/layout/hierarchy1"/>
    <dgm:cxn modelId="{6EB0739B-82F4-4E1D-B714-D18164C8C23D}" type="presParOf" srcId="{5AC46AA9-5188-4644-B022-A7574A2B0861}" destId="{0D65F382-0D0D-49E5-A080-77D82955C4B8}" srcOrd="1" destOrd="0" presId="urn:microsoft.com/office/officeart/2005/8/layout/hierarchy1"/>
    <dgm:cxn modelId="{BD368A44-EF5A-43AC-A8CB-40BB613DF7FD}" type="presParOf" srcId="{C646BE3B-A83C-437D-A920-EA98AE83566E}" destId="{9577CC54-A904-4BF9-A9AE-A82443F2DA0F}" srcOrd="4" destOrd="0" presId="urn:microsoft.com/office/officeart/2005/8/layout/hierarchy1"/>
    <dgm:cxn modelId="{C6637885-4FF3-44F7-9A6C-03CA1CAE1908}" type="presParOf" srcId="{C646BE3B-A83C-437D-A920-EA98AE83566E}" destId="{E231D03C-A911-41DD-8A74-48053727A9BB}" srcOrd="5" destOrd="0" presId="urn:microsoft.com/office/officeart/2005/8/layout/hierarchy1"/>
    <dgm:cxn modelId="{D9A4E826-8893-4F4B-A62A-03F6302B064B}" type="presParOf" srcId="{E231D03C-A911-41DD-8A74-48053727A9BB}" destId="{A5E9B1D6-06AF-4595-9D45-947E4BD89BE3}" srcOrd="0" destOrd="0" presId="urn:microsoft.com/office/officeart/2005/8/layout/hierarchy1"/>
    <dgm:cxn modelId="{E2D72FB8-A136-4A31-B27A-7562BAAECA5B}" type="presParOf" srcId="{A5E9B1D6-06AF-4595-9D45-947E4BD89BE3}" destId="{40CAA152-52B4-4779-A759-14A602557B82}" srcOrd="0" destOrd="0" presId="urn:microsoft.com/office/officeart/2005/8/layout/hierarchy1"/>
    <dgm:cxn modelId="{9BEA755C-D8B2-4162-9827-1F7EC07C14D8}" type="presParOf" srcId="{A5E9B1D6-06AF-4595-9D45-947E4BD89BE3}" destId="{F058DC5C-3B81-407B-961E-9CBA531C4F36}" srcOrd="1" destOrd="0" presId="urn:microsoft.com/office/officeart/2005/8/layout/hierarchy1"/>
    <dgm:cxn modelId="{2966621A-D20E-4A66-BEE5-8F720F5A4E2D}" type="presParOf" srcId="{E231D03C-A911-41DD-8A74-48053727A9BB}" destId="{A705576A-8F84-43A0-AE7E-B3C14909D8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D9AB7-DE3A-42C2-B062-7CD3303243C4}">
      <dsp:nvSpPr>
        <dsp:cNvPr id="0" name=""/>
        <dsp:cNvSpPr/>
      </dsp:nvSpPr>
      <dsp:spPr>
        <a:xfrm>
          <a:off x="4147" y="1715837"/>
          <a:ext cx="2163501" cy="21010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kern="1200" dirty="0" smtClean="0">
              <a:solidFill>
                <a:srgbClr val="002060"/>
              </a:solidFill>
            </a:rPr>
            <a:t>مراحل اختيار العينة؟</a:t>
          </a:r>
          <a:endParaRPr lang="ar-SA" sz="2500" kern="1200" dirty="0">
            <a:solidFill>
              <a:srgbClr val="002060"/>
            </a:solidFill>
          </a:endParaRPr>
        </a:p>
      </dsp:txBody>
      <dsp:txXfrm>
        <a:off x="65683" y="1777373"/>
        <a:ext cx="2040429" cy="1977936"/>
      </dsp:txXfrm>
    </dsp:sp>
    <dsp:sp modelId="{64A6F9BD-1450-4D8C-9D7D-F9E19ACE9866}">
      <dsp:nvSpPr>
        <dsp:cNvPr id="0" name=""/>
        <dsp:cNvSpPr/>
      </dsp:nvSpPr>
      <dsp:spPr>
        <a:xfrm rot="17692822">
          <a:off x="1571885" y="1816100"/>
          <a:ext cx="2056926" cy="34463"/>
        </a:xfrm>
        <a:custGeom>
          <a:avLst/>
          <a:gdLst/>
          <a:ahLst/>
          <a:cxnLst/>
          <a:rect l="0" t="0" r="0" b="0"/>
          <a:pathLst>
            <a:path>
              <a:moveTo>
                <a:pt x="0" y="17231"/>
              </a:moveTo>
              <a:lnTo>
                <a:pt x="2056926" y="172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2548925" y="1781908"/>
        <a:ext cx="102846" cy="102846"/>
      </dsp:txXfrm>
    </dsp:sp>
    <dsp:sp modelId="{65ABCE7D-C375-4E2A-87F6-B719620FB867}">
      <dsp:nvSpPr>
        <dsp:cNvPr id="0" name=""/>
        <dsp:cNvSpPr/>
      </dsp:nvSpPr>
      <dsp:spPr>
        <a:xfrm>
          <a:off x="3033049" y="359446"/>
          <a:ext cx="2163501" cy="10817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kern="1200" dirty="0" smtClean="0"/>
            <a:t>1-تحديد المجتمع الأصلي للدراسة</a:t>
          </a:r>
          <a:endParaRPr lang="ar-SA" sz="2500" kern="1200" dirty="0"/>
        </a:p>
      </dsp:txBody>
      <dsp:txXfrm>
        <a:off x="3064732" y="391129"/>
        <a:ext cx="2100135" cy="1018384"/>
      </dsp:txXfrm>
    </dsp:sp>
    <dsp:sp modelId="{5D402D99-EE21-4ED3-9080-C1F7DD34BBA3}">
      <dsp:nvSpPr>
        <dsp:cNvPr id="0" name=""/>
        <dsp:cNvSpPr/>
      </dsp:nvSpPr>
      <dsp:spPr>
        <a:xfrm rot="19457599">
          <a:off x="2067477" y="2438106"/>
          <a:ext cx="1065743" cy="34463"/>
        </a:xfrm>
        <a:custGeom>
          <a:avLst/>
          <a:gdLst/>
          <a:ahLst/>
          <a:cxnLst/>
          <a:rect l="0" t="0" r="0" b="0"/>
          <a:pathLst>
            <a:path>
              <a:moveTo>
                <a:pt x="0" y="17231"/>
              </a:moveTo>
              <a:lnTo>
                <a:pt x="1065743" y="172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2573705" y="2428694"/>
        <a:ext cx="53287" cy="53287"/>
      </dsp:txXfrm>
    </dsp:sp>
    <dsp:sp modelId="{4469AD35-2024-4C54-A2E9-251ECF6257FE}">
      <dsp:nvSpPr>
        <dsp:cNvPr id="0" name=""/>
        <dsp:cNvSpPr/>
      </dsp:nvSpPr>
      <dsp:spPr>
        <a:xfrm>
          <a:off x="3033049" y="1603459"/>
          <a:ext cx="2163501" cy="10817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kern="1200" dirty="0" smtClean="0"/>
            <a:t>2-تحديد أفراد المجتمع الأصلي للدراسة</a:t>
          </a:r>
          <a:endParaRPr lang="ar-SA" sz="2500" kern="1200" dirty="0"/>
        </a:p>
      </dsp:txBody>
      <dsp:txXfrm>
        <a:off x="3064732" y="1635142"/>
        <a:ext cx="2100135" cy="1018384"/>
      </dsp:txXfrm>
    </dsp:sp>
    <dsp:sp modelId="{B14BECC5-2B4E-4545-9C9E-BEB5231F40CC}">
      <dsp:nvSpPr>
        <dsp:cNvPr id="0" name=""/>
        <dsp:cNvSpPr/>
      </dsp:nvSpPr>
      <dsp:spPr>
        <a:xfrm rot="2142401">
          <a:off x="2067477" y="3060113"/>
          <a:ext cx="1065743" cy="34463"/>
        </a:xfrm>
        <a:custGeom>
          <a:avLst/>
          <a:gdLst/>
          <a:ahLst/>
          <a:cxnLst/>
          <a:rect l="0" t="0" r="0" b="0"/>
          <a:pathLst>
            <a:path>
              <a:moveTo>
                <a:pt x="0" y="17231"/>
              </a:moveTo>
              <a:lnTo>
                <a:pt x="1065743" y="172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2573705" y="3050701"/>
        <a:ext cx="53287" cy="53287"/>
      </dsp:txXfrm>
    </dsp:sp>
    <dsp:sp modelId="{28FE9566-59CD-4F66-8854-122C6B837DBC}">
      <dsp:nvSpPr>
        <dsp:cNvPr id="0" name=""/>
        <dsp:cNvSpPr/>
      </dsp:nvSpPr>
      <dsp:spPr>
        <a:xfrm>
          <a:off x="3033049" y="2847473"/>
          <a:ext cx="2163501" cy="10817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kern="1200" dirty="0" smtClean="0"/>
            <a:t>3-اختيار عينة ممثلة</a:t>
          </a:r>
          <a:endParaRPr lang="ar-SA" sz="2500" kern="1200" dirty="0"/>
        </a:p>
      </dsp:txBody>
      <dsp:txXfrm>
        <a:off x="3064732" y="2879156"/>
        <a:ext cx="2100135" cy="1018384"/>
      </dsp:txXfrm>
    </dsp:sp>
    <dsp:sp modelId="{B35F09E1-02EC-4C88-8478-738536F6A93C}">
      <dsp:nvSpPr>
        <dsp:cNvPr id="0" name=""/>
        <dsp:cNvSpPr/>
      </dsp:nvSpPr>
      <dsp:spPr>
        <a:xfrm rot="3907178">
          <a:off x="1571885" y="3682120"/>
          <a:ext cx="2056926" cy="34463"/>
        </a:xfrm>
        <a:custGeom>
          <a:avLst/>
          <a:gdLst/>
          <a:ahLst/>
          <a:cxnLst/>
          <a:rect l="0" t="0" r="0" b="0"/>
          <a:pathLst>
            <a:path>
              <a:moveTo>
                <a:pt x="0" y="17231"/>
              </a:moveTo>
              <a:lnTo>
                <a:pt x="2056926" y="172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2548925" y="3647928"/>
        <a:ext cx="102846" cy="102846"/>
      </dsp:txXfrm>
    </dsp:sp>
    <dsp:sp modelId="{528765F2-2FA1-4670-AAC2-96B70D3F0753}">
      <dsp:nvSpPr>
        <dsp:cNvPr id="0" name=""/>
        <dsp:cNvSpPr/>
      </dsp:nvSpPr>
      <dsp:spPr>
        <a:xfrm>
          <a:off x="3033049" y="4091486"/>
          <a:ext cx="2163501" cy="10817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kern="1200" dirty="0" smtClean="0"/>
            <a:t>4-اختيار عدد كافي من أفراد العينة</a:t>
          </a:r>
          <a:endParaRPr lang="ar-SA" sz="2500" kern="1200" dirty="0"/>
        </a:p>
      </dsp:txBody>
      <dsp:txXfrm>
        <a:off x="3064732" y="4123169"/>
        <a:ext cx="2100135" cy="1018384"/>
      </dsp:txXfrm>
    </dsp:sp>
    <dsp:sp modelId="{377093FD-A5A7-4D76-B2B9-ECFB99088598}">
      <dsp:nvSpPr>
        <dsp:cNvPr id="0" name=""/>
        <dsp:cNvSpPr/>
      </dsp:nvSpPr>
      <dsp:spPr>
        <a:xfrm>
          <a:off x="5196550" y="4615129"/>
          <a:ext cx="865400" cy="34463"/>
        </a:xfrm>
        <a:custGeom>
          <a:avLst/>
          <a:gdLst/>
          <a:ahLst/>
          <a:cxnLst/>
          <a:rect l="0" t="0" r="0" b="0"/>
          <a:pathLst>
            <a:path>
              <a:moveTo>
                <a:pt x="0" y="17231"/>
              </a:moveTo>
              <a:lnTo>
                <a:pt x="86540" y="17231"/>
              </a:lnTo>
            </a:path>
            <a:path>
              <a:moveTo>
                <a:pt x="778860" y="17231"/>
              </a:moveTo>
              <a:lnTo>
                <a:pt x="865400" y="172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r>
            <a:rPr lang="ar-SA" sz="800" kern="1200" dirty="0" smtClean="0"/>
            <a:t>الحجم يعتمد على عوامل</a:t>
          </a:r>
          <a:endParaRPr lang="ar-SA" sz="800" kern="1200" dirty="0"/>
        </a:p>
      </dsp:txBody>
      <dsp:txXfrm>
        <a:off x="5283090" y="4524186"/>
        <a:ext cx="692320" cy="216350"/>
      </dsp:txXfrm>
    </dsp:sp>
    <dsp:sp modelId="{CADFF5DE-DC9D-4D53-80CD-3F2286DB401C}">
      <dsp:nvSpPr>
        <dsp:cNvPr id="0" name=""/>
        <dsp:cNvSpPr/>
      </dsp:nvSpPr>
      <dsp:spPr>
        <a:xfrm>
          <a:off x="6061951" y="3974257"/>
          <a:ext cx="2163501" cy="13162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kern="1200" dirty="0" smtClean="0">
              <a:solidFill>
                <a:schemeClr val="tx1"/>
              </a:solidFill>
            </a:rPr>
            <a:t>1-تجانس أو تباين المجتمع الأصلي</a:t>
          </a:r>
        </a:p>
        <a:p>
          <a:pPr lvl="0" algn="ctr" defTabSz="800100" rtl="1">
            <a:lnSpc>
              <a:spcPct val="90000"/>
            </a:lnSpc>
            <a:spcBef>
              <a:spcPct val="0"/>
            </a:spcBef>
            <a:spcAft>
              <a:spcPct val="35000"/>
            </a:spcAft>
          </a:pPr>
          <a:r>
            <a:rPr lang="ar-SA" sz="1800" kern="1200" dirty="0" smtClean="0">
              <a:solidFill>
                <a:schemeClr val="tx1"/>
              </a:solidFill>
            </a:rPr>
            <a:t>2-أسلوب-منهج- البحث</a:t>
          </a:r>
        </a:p>
        <a:p>
          <a:pPr lvl="0" algn="ctr" defTabSz="800100" rtl="1">
            <a:lnSpc>
              <a:spcPct val="90000"/>
            </a:lnSpc>
            <a:spcBef>
              <a:spcPct val="0"/>
            </a:spcBef>
            <a:spcAft>
              <a:spcPct val="35000"/>
            </a:spcAft>
          </a:pPr>
          <a:r>
            <a:rPr lang="ar-SA" sz="1800" kern="1200" dirty="0" smtClean="0">
              <a:solidFill>
                <a:schemeClr val="tx1"/>
              </a:solidFill>
            </a:rPr>
            <a:t>3-درجة الدق المطلوبة</a:t>
          </a:r>
          <a:endParaRPr lang="ar-SA" sz="1800" kern="1200" dirty="0">
            <a:solidFill>
              <a:schemeClr val="tx1"/>
            </a:solidFill>
          </a:endParaRPr>
        </a:p>
      </dsp:txBody>
      <dsp:txXfrm>
        <a:off x="6100501" y="4012807"/>
        <a:ext cx="2086401" cy="1239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7CC54-A904-4BF9-A9AE-A82443F2DA0F}">
      <dsp:nvSpPr>
        <dsp:cNvPr id="0" name=""/>
        <dsp:cNvSpPr/>
      </dsp:nvSpPr>
      <dsp:spPr>
        <a:xfrm>
          <a:off x="6140053" y="2906563"/>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9C69F-08C2-413A-9803-AA2120416215}">
      <dsp:nvSpPr>
        <dsp:cNvPr id="0" name=""/>
        <dsp:cNvSpPr/>
      </dsp:nvSpPr>
      <dsp:spPr>
        <a:xfrm>
          <a:off x="6094333" y="2906563"/>
          <a:ext cx="91440" cy="331318"/>
        </a:xfrm>
        <a:custGeom>
          <a:avLst/>
          <a:gdLst/>
          <a:ahLst/>
          <a:cxnLst/>
          <a:rect l="0" t="0" r="0" b="0"/>
          <a:pathLst>
            <a:path>
              <a:moveTo>
                <a:pt x="45720" y="0"/>
              </a:moveTo>
              <a:lnTo>
                <a:pt x="45720" y="3313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F93C6-C5ED-4D3C-A30C-E6D8C5B6ECCD}">
      <dsp:nvSpPr>
        <dsp:cNvPr id="0" name=""/>
        <dsp:cNvSpPr/>
      </dsp:nvSpPr>
      <dsp:spPr>
        <a:xfrm>
          <a:off x="4747691" y="3961277"/>
          <a:ext cx="696180" cy="331318"/>
        </a:xfrm>
        <a:custGeom>
          <a:avLst/>
          <a:gdLst/>
          <a:ahLst/>
          <a:cxnLst/>
          <a:rect l="0" t="0" r="0" b="0"/>
          <a:pathLst>
            <a:path>
              <a:moveTo>
                <a:pt x="0" y="0"/>
              </a:moveTo>
              <a:lnTo>
                <a:pt x="0" y="225784"/>
              </a:lnTo>
              <a:lnTo>
                <a:pt x="696180" y="225784"/>
              </a:lnTo>
              <a:lnTo>
                <a:pt x="696180" y="3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D60A0-4C36-4D65-9565-3793501A9B52}">
      <dsp:nvSpPr>
        <dsp:cNvPr id="0" name=""/>
        <dsp:cNvSpPr/>
      </dsp:nvSpPr>
      <dsp:spPr>
        <a:xfrm>
          <a:off x="4051510" y="3961277"/>
          <a:ext cx="696180" cy="331318"/>
        </a:xfrm>
        <a:custGeom>
          <a:avLst/>
          <a:gdLst/>
          <a:ahLst/>
          <a:cxnLst/>
          <a:rect l="0" t="0" r="0" b="0"/>
          <a:pathLst>
            <a:path>
              <a:moveTo>
                <a:pt x="696180" y="0"/>
              </a:moveTo>
              <a:lnTo>
                <a:pt x="696180" y="225784"/>
              </a:lnTo>
              <a:lnTo>
                <a:pt x="0" y="225784"/>
              </a:lnTo>
              <a:lnTo>
                <a:pt x="0" y="3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5BEF7-BDC8-49CF-8EEC-C1FD27693B23}">
      <dsp:nvSpPr>
        <dsp:cNvPr id="0" name=""/>
        <dsp:cNvSpPr/>
      </dsp:nvSpPr>
      <dsp:spPr>
        <a:xfrm>
          <a:off x="4747691" y="2906563"/>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BCB23D-A8CC-42D7-96AE-4E976BDC4F05}">
      <dsp:nvSpPr>
        <dsp:cNvPr id="0" name=""/>
        <dsp:cNvSpPr/>
      </dsp:nvSpPr>
      <dsp:spPr>
        <a:xfrm>
          <a:off x="4051510" y="1827283"/>
          <a:ext cx="2088542" cy="355885"/>
        </a:xfrm>
        <a:custGeom>
          <a:avLst/>
          <a:gdLst/>
          <a:ahLst/>
          <a:cxnLst/>
          <a:rect l="0" t="0" r="0" b="0"/>
          <a:pathLst>
            <a:path>
              <a:moveTo>
                <a:pt x="0" y="0"/>
              </a:moveTo>
              <a:lnTo>
                <a:pt x="0" y="250350"/>
              </a:lnTo>
              <a:lnTo>
                <a:pt x="2088542" y="250350"/>
              </a:lnTo>
              <a:lnTo>
                <a:pt x="2088542" y="3558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8F01D-0F76-4DB3-A99C-3DCA1967D7ED}">
      <dsp:nvSpPr>
        <dsp:cNvPr id="0" name=""/>
        <dsp:cNvSpPr/>
      </dsp:nvSpPr>
      <dsp:spPr>
        <a:xfrm>
          <a:off x="1962968" y="2906563"/>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B7DCE-6F19-414A-9824-ABB488D68AD9}">
      <dsp:nvSpPr>
        <dsp:cNvPr id="0" name=""/>
        <dsp:cNvSpPr/>
      </dsp:nvSpPr>
      <dsp:spPr>
        <a:xfrm>
          <a:off x="1917248" y="2906563"/>
          <a:ext cx="91440" cy="331318"/>
        </a:xfrm>
        <a:custGeom>
          <a:avLst/>
          <a:gdLst/>
          <a:ahLst/>
          <a:cxnLst/>
          <a:rect l="0" t="0" r="0" b="0"/>
          <a:pathLst>
            <a:path>
              <a:moveTo>
                <a:pt x="45720" y="0"/>
              </a:moveTo>
              <a:lnTo>
                <a:pt x="45720" y="3313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DA5C7-8D75-4AD0-8887-7ADBE77043DD}">
      <dsp:nvSpPr>
        <dsp:cNvPr id="0" name=""/>
        <dsp:cNvSpPr/>
      </dsp:nvSpPr>
      <dsp:spPr>
        <a:xfrm>
          <a:off x="570607" y="2906563"/>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C3C13-3A38-49CA-AD4A-0AF52505A85A}">
      <dsp:nvSpPr>
        <dsp:cNvPr id="0" name=""/>
        <dsp:cNvSpPr/>
      </dsp:nvSpPr>
      <dsp:spPr>
        <a:xfrm>
          <a:off x="1962968" y="1827283"/>
          <a:ext cx="2088542" cy="355885"/>
        </a:xfrm>
        <a:custGeom>
          <a:avLst/>
          <a:gdLst/>
          <a:ahLst/>
          <a:cxnLst/>
          <a:rect l="0" t="0" r="0" b="0"/>
          <a:pathLst>
            <a:path>
              <a:moveTo>
                <a:pt x="2088542" y="0"/>
              </a:moveTo>
              <a:lnTo>
                <a:pt x="2088542" y="250350"/>
              </a:lnTo>
              <a:lnTo>
                <a:pt x="0" y="250350"/>
              </a:lnTo>
              <a:lnTo>
                <a:pt x="0" y="3558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D75D8-1462-4CC0-9085-56A2DE3046EE}">
      <dsp:nvSpPr>
        <dsp:cNvPr id="0" name=""/>
        <dsp:cNvSpPr/>
      </dsp:nvSpPr>
      <dsp:spPr>
        <a:xfrm>
          <a:off x="1529607" y="1103888"/>
          <a:ext cx="5043806" cy="7233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EA6EC-D6F1-4D5C-A510-A57CA9407E26}">
      <dsp:nvSpPr>
        <dsp:cNvPr id="0" name=""/>
        <dsp:cNvSpPr/>
      </dsp:nvSpPr>
      <dsp:spPr>
        <a:xfrm>
          <a:off x="1656185" y="1224137"/>
          <a:ext cx="5043806"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أنواع العينات</a:t>
          </a:r>
          <a:endParaRPr lang="ar-SA" sz="4800" kern="1200" dirty="0"/>
        </a:p>
      </dsp:txBody>
      <dsp:txXfrm>
        <a:off x="1677373" y="1245325"/>
        <a:ext cx="5001430" cy="681019"/>
      </dsp:txXfrm>
    </dsp:sp>
    <dsp:sp modelId="{513C3806-8A8A-48A0-B469-D3DF01EE3EEC}">
      <dsp:nvSpPr>
        <dsp:cNvPr id="0" name=""/>
        <dsp:cNvSpPr/>
      </dsp:nvSpPr>
      <dsp:spPr>
        <a:xfrm>
          <a:off x="1393366" y="2183168"/>
          <a:ext cx="1139204" cy="7233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22797-D0D2-4807-A6CD-13F1B3843CEB}">
      <dsp:nvSpPr>
        <dsp:cNvPr id="0" name=""/>
        <dsp:cNvSpPr/>
      </dsp:nvSpPr>
      <dsp:spPr>
        <a:xfrm>
          <a:off x="1519944" y="2303418"/>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العينة غير العشوائية</a:t>
          </a:r>
          <a:endParaRPr lang="ar-SA" sz="1800" kern="1200" dirty="0"/>
        </a:p>
      </dsp:txBody>
      <dsp:txXfrm>
        <a:off x="1541132" y="2324606"/>
        <a:ext cx="1096828" cy="681019"/>
      </dsp:txXfrm>
    </dsp:sp>
    <dsp:sp modelId="{285A2A1B-866B-4E6D-B0ED-449817FA20BD}">
      <dsp:nvSpPr>
        <dsp:cNvPr id="0" name=""/>
        <dsp:cNvSpPr/>
      </dsp:nvSpPr>
      <dsp:spPr>
        <a:xfrm>
          <a:off x="1004" y="3237882"/>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72424-B26B-4F39-9234-1AB2F817126C}">
      <dsp:nvSpPr>
        <dsp:cNvPr id="0" name=""/>
        <dsp:cNvSpPr/>
      </dsp:nvSpPr>
      <dsp:spPr>
        <a:xfrm>
          <a:off x="127582" y="3358132"/>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العينة القصدية</a:t>
          </a:r>
          <a:endParaRPr lang="ar-SA" sz="1800" kern="1200" dirty="0"/>
        </a:p>
      </dsp:txBody>
      <dsp:txXfrm>
        <a:off x="148770" y="3379320"/>
        <a:ext cx="1096828" cy="681019"/>
      </dsp:txXfrm>
    </dsp:sp>
    <dsp:sp modelId="{5F76185E-2EF6-48FD-8582-2D71D6ED8EE4}">
      <dsp:nvSpPr>
        <dsp:cNvPr id="0" name=""/>
        <dsp:cNvSpPr/>
      </dsp:nvSpPr>
      <dsp:spPr>
        <a:xfrm>
          <a:off x="1393366" y="3237882"/>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9AE05-E9D7-41A9-846B-D7A23C5935F4}">
      <dsp:nvSpPr>
        <dsp:cNvPr id="0" name=""/>
        <dsp:cNvSpPr/>
      </dsp:nvSpPr>
      <dsp:spPr>
        <a:xfrm>
          <a:off x="1519944" y="3358132"/>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العينة </a:t>
          </a:r>
          <a:r>
            <a:rPr lang="ar-SA" sz="1800" kern="1200" dirty="0" err="1" smtClean="0"/>
            <a:t>الحصصية</a:t>
          </a:r>
          <a:r>
            <a:rPr lang="ar-SA" sz="1800" kern="1200" dirty="0" smtClean="0"/>
            <a:t> </a:t>
          </a:r>
          <a:endParaRPr lang="ar-SA" sz="1800" kern="1200" dirty="0"/>
        </a:p>
      </dsp:txBody>
      <dsp:txXfrm>
        <a:off x="1541132" y="3379320"/>
        <a:ext cx="1096828" cy="681019"/>
      </dsp:txXfrm>
    </dsp:sp>
    <dsp:sp modelId="{0B014DFA-D45C-46C4-9648-DCA8703BEC8E}">
      <dsp:nvSpPr>
        <dsp:cNvPr id="0" name=""/>
        <dsp:cNvSpPr/>
      </dsp:nvSpPr>
      <dsp:spPr>
        <a:xfrm>
          <a:off x="2785727" y="3237882"/>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72095A-B37B-494A-A761-678E9F0986D4}">
      <dsp:nvSpPr>
        <dsp:cNvPr id="0" name=""/>
        <dsp:cNvSpPr/>
      </dsp:nvSpPr>
      <dsp:spPr>
        <a:xfrm>
          <a:off x="2912305" y="3358132"/>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عينة الصدفة</a:t>
          </a:r>
          <a:endParaRPr lang="ar-SA" sz="1800" kern="1200" dirty="0"/>
        </a:p>
      </dsp:txBody>
      <dsp:txXfrm>
        <a:off x="2933493" y="3379320"/>
        <a:ext cx="1096828" cy="681019"/>
      </dsp:txXfrm>
    </dsp:sp>
    <dsp:sp modelId="{4999A568-3CB7-48DB-8A35-8D5EB08737B3}">
      <dsp:nvSpPr>
        <dsp:cNvPr id="0" name=""/>
        <dsp:cNvSpPr/>
      </dsp:nvSpPr>
      <dsp:spPr>
        <a:xfrm>
          <a:off x="5570450" y="2183168"/>
          <a:ext cx="1139204" cy="7233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DB491A-E275-4A4C-B08C-181AEB416D2E}">
      <dsp:nvSpPr>
        <dsp:cNvPr id="0" name=""/>
        <dsp:cNvSpPr/>
      </dsp:nvSpPr>
      <dsp:spPr>
        <a:xfrm>
          <a:off x="5697029" y="2303418"/>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العينة العشوائية</a:t>
          </a:r>
          <a:endParaRPr lang="ar-SA" sz="1800" kern="1200" dirty="0"/>
        </a:p>
      </dsp:txBody>
      <dsp:txXfrm>
        <a:off x="5718217" y="2324606"/>
        <a:ext cx="1096828" cy="681019"/>
      </dsp:txXfrm>
    </dsp:sp>
    <dsp:sp modelId="{F3DA855F-631B-4371-882D-496CED3FF475}">
      <dsp:nvSpPr>
        <dsp:cNvPr id="0" name=""/>
        <dsp:cNvSpPr/>
      </dsp:nvSpPr>
      <dsp:spPr>
        <a:xfrm>
          <a:off x="4178089" y="3237882"/>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B8B29-D054-4787-BD8F-2D8EB3D2C147}">
      <dsp:nvSpPr>
        <dsp:cNvPr id="0" name=""/>
        <dsp:cNvSpPr/>
      </dsp:nvSpPr>
      <dsp:spPr>
        <a:xfrm>
          <a:off x="4304667" y="3358132"/>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العشوائية البسيطة</a:t>
          </a:r>
          <a:endParaRPr lang="ar-SA" sz="1800" kern="1200" dirty="0"/>
        </a:p>
      </dsp:txBody>
      <dsp:txXfrm>
        <a:off x="4325855" y="3379320"/>
        <a:ext cx="1096828" cy="681019"/>
      </dsp:txXfrm>
    </dsp:sp>
    <dsp:sp modelId="{4A758D38-0258-4542-846C-F38FAB83FB42}">
      <dsp:nvSpPr>
        <dsp:cNvPr id="0" name=""/>
        <dsp:cNvSpPr/>
      </dsp:nvSpPr>
      <dsp:spPr>
        <a:xfrm>
          <a:off x="3481908" y="4292596"/>
          <a:ext cx="1139204" cy="7233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5BE74-6893-45C2-8DA9-79BF747A0A64}">
      <dsp:nvSpPr>
        <dsp:cNvPr id="0" name=""/>
        <dsp:cNvSpPr/>
      </dsp:nvSpPr>
      <dsp:spPr>
        <a:xfrm>
          <a:off x="3608486" y="441284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جدول الأرقام العشوائية</a:t>
          </a:r>
          <a:endParaRPr lang="ar-SA" sz="1800" kern="1200" dirty="0"/>
        </a:p>
      </dsp:txBody>
      <dsp:txXfrm>
        <a:off x="3629674" y="4434033"/>
        <a:ext cx="1096828" cy="681019"/>
      </dsp:txXfrm>
    </dsp:sp>
    <dsp:sp modelId="{C5FC2C70-5B32-4015-AE1D-3E5B0AA29D57}">
      <dsp:nvSpPr>
        <dsp:cNvPr id="0" name=""/>
        <dsp:cNvSpPr/>
      </dsp:nvSpPr>
      <dsp:spPr>
        <a:xfrm>
          <a:off x="4874269" y="4292596"/>
          <a:ext cx="1139204" cy="7233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C9CEF-5DFF-4D32-906D-F57C8251E403}">
      <dsp:nvSpPr>
        <dsp:cNvPr id="0" name=""/>
        <dsp:cNvSpPr/>
      </dsp:nvSpPr>
      <dsp:spPr>
        <a:xfrm>
          <a:off x="5000848" y="441284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القرعة</a:t>
          </a:r>
          <a:endParaRPr lang="ar-SA" sz="1800" kern="1200" dirty="0"/>
        </a:p>
      </dsp:txBody>
      <dsp:txXfrm>
        <a:off x="5022036" y="4434033"/>
        <a:ext cx="1096828" cy="681019"/>
      </dsp:txXfrm>
    </dsp:sp>
    <dsp:sp modelId="{E2F23244-E7C3-438C-820E-142F9AD24E35}">
      <dsp:nvSpPr>
        <dsp:cNvPr id="0" name=""/>
        <dsp:cNvSpPr/>
      </dsp:nvSpPr>
      <dsp:spPr>
        <a:xfrm>
          <a:off x="5570450" y="3237882"/>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811001-0DFF-452C-8619-4F27B2507BEA}">
      <dsp:nvSpPr>
        <dsp:cNvPr id="0" name=""/>
        <dsp:cNvSpPr/>
      </dsp:nvSpPr>
      <dsp:spPr>
        <a:xfrm>
          <a:off x="5697029" y="3358132"/>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العينة الطبقية</a:t>
          </a:r>
          <a:endParaRPr lang="ar-SA" sz="1800" kern="1200" dirty="0"/>
        </a:p>
      </dsp:txBody>
      <dsp:txXfrm>
        <a:off x="5718217" y="3379320"/>
        <a:ext cx="1096828" cy="681019"/>
      </dsp:txXfrm>
    </dsp:sp>
    <dsp:sp modelId="{40CAA152-52B4-4779-A759-14A602557B82}">
      <dsp:nvSpPr>
        <dsp:cNvPr id="0" name=""/>
        <dsp:cNvSpPr/>
      </dsp:nvSpPr>
      <dsp:spPr>
        <a:xfrm>
          <a:off x="6962812" y="3237882"/>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8DC5C-3B81-407B-961E-9CBA531C4F36}">
      <dsp:nvSpPr>
        <dsp:cNvPr id="0" name=""/>
        <dsp:cNvSpPr/>
      </dsp:nvSpPr>
      <dsp:spPr>
        <a:xfrm>
          <a:off x="7089390" y="3358132"/>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العينة المنتظمة</a:t>
          </a:r>
          <a:endParaRPr lang="ar-SA" sz="1800" kern="1200" dirty="0"/>
        </a:p>
      </dsp:txBody>
      <dsp:txXfrm>
        <a:off x="7110578" y="3379320"/>
        <a:ext cx="1096828" cy="6810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C2C0E51-4479-46EF-B6D6-C4C27B841331}" type="datetimeFigureOut">
              <a:rPr lang="ar-SA" smtClean="0"/>
              <a:t>13/01/37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122929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C2C0E51-4479-46EF-B6D6-C4C27B841331}" type="datetimeFigureOut">
              <a:rPr lang="ar-SA" smtClean="0"/>
              <a:t>13/01/37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83215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C2C0E51-4479-46EF-B6D6-C4C27B841331}" type="datetimeFigureOut">
              <a:rPr lang="ar-SA" smtClean="0"/>
              <a:t>13/01/37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339601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C2C0E51-4479-46EF-B6D6-C4C27B841331}" type="datetimeFigureOut">
              <a:rPr lang="ar-SA" smtClean="0"/>
              <a:t>13/01/37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391409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C2C0E51-4479-46EF-B6D6-C4C27B841331}" type="datetimeFigureOut">
              <a:rPr lang="ar-SA" smtClean="0"/>
              <a:t>13/01/37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168956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C2C0E51-4479-46EF-B6D6-C4C27B841331}" type="datetimeFigureOut">
              <a:rPr lang="ar-SA" smtClean="0"/>
              <a:t>13/01/37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289195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C2C0E51-4479-46EF-B6D6-C4C27B841331}" type="datetimeFigureOut">
              <a:rPr lang="ar-SA" smtClean="0"/>
              <a:t>13/01/37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328390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C2C0E51-4479-46EF-B6D6-C4C27B841331}" type="datetimeFigureOut">
              <a:rPr lang="ar-SA" smtClean="0"/>
              <a:t>13/01/37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128279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2C0E51-4479-46EF-B6D6-C4C27B841331}" type="datetimeFigureOut">
              <a:rPr lang="ar-SA" smtClean="0"/>
              <a:t>13/01/37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55926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C2C0E51-4479-46EF-B6D6-C4C27B841331}" type="datetimeFigureOut">
              <a:rPr lang="ar-SA" smtClean="0"/>
              <a:t>13/01/37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429359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C2C0E51-4479-46EF-B6D6-C4C27B841331}" type="datetimeFigureOut">
              <a:rPr lang="ar-SA" smtClean="0"/>
              <a:t>13/01/37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07FE690-FA41-4BF2-A189-241E2E5256DD}" type="slidenum">
              <a:rPr lang="ar-SA" smtClean="0"/>
              <a:t>‹#›</a:t>
            </a:fld>
            <a:endParaRPr lang="ar-SA"/>
          </a:p>
        </p:txBody>
      </p:sp>
    </p:spTree>
    <p:extLst>
      <p:ext uri="{BB962C8B-B14F-4D97-AF65-F5344CB8AC3E}">
        <p14:creationId xmlns:p14="http://schemas.microsoft.com/office/powerpoint/2010/main" val="142512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62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2C0E51-4479-46EF-B6D6-C4C27B841331}" type="datetimeFigureOut">
              <a:rPr lang="ar-SA" smtClean="0"/>
              <a:t>13/01/37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7FE690-FA41-4BF2-A189-241E2E5256DD}" type="slidenum">
              <a:rPr lang="ar-SA" smtClean="0"/>
              <a:t>‹#›</a:t>
            </a:fld>
            <a:endParaRPr lang="ar-SA"/>
          </a:p>
        </p:txBody>
      </p:sp>
    </p:spTree>
    <p:extLst>
      <p:ext uri="{BB962C8B-B14F-4D97-AF65-F5344CB8AC3E}">
        <p14:creationId xmlns:p14="http://schemas.microsoft.com/office/powerpoint/2010/main" val="269306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6600" b="1" dirty="0" smtClean="0"/>
              <a:t>أدوات البحث </a:t>
            </a:r>
            <a:endParaRPr lang="ar-SA" sz="6600" b="1" dirty="0"/>
          </a:p>
        </p:txBody>
      </p:sp>
      <p:sp>
        <p:nvSpPr>
          <p:cNvPr id="3" name="عنوان فرعي 2"/>
          <p:cNvSpPr>
            <a:spLocks noGrp="1"/>
          </p:cNvSpPr>
          <p:nvPr>
            <p:ph type="subTitle"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ar-SA" sz="6600" b="1" u="sng" dirty="0" smtClean="0"/>
              <a:t>العينات</a:t>
            </a:r>
            <a:endParaRPr lang="ar-SA" sz="6600" b="1" u="sng" dirty="0"/>
          </a:p>
        </p:txBody>
      </p:sp>
    </p:spTree>
    <p:extLst>
      <p:ext uri="{BB962C8B-B14F-4D97-AF65-F5344CB8AC3E}">
        <p14:creationId xmlns:p14="http://schemas.microsoft.com/office/powerpoint/2010/main" val="87916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3">
            <a:schemeClr val="lt1"/>
          </a:lnRef>
          <a:fillRef idx="1">
            <a:schemeClr val="accent6"/>
          </a:fillRef>
          <a:effectRef idx="1">
            <a:schemeClr val="accent6"/>
          </a:effectRef>
          <a:fontRef idx="minor">
            <a:schemeClr val="lt1"/>
          </a:fontRef>
        </p:style>
        <p:txBody>
          <a:bodyPr/>
          <a:lstStyle/>
          <a:p>
            <a:r>
              <a:rPr lang="ar-SA" dirty="0" smtClean="0"/>
              <a:t>العينة العشوائية -الطبقية </a:t>
            </a:r>
            <a:endParaRPr lang="ar-SA" dirty="0"/>
          </a:p>
        </p:txBody>
      </p:sp>
      <p:sp>
        <p:nvSpPr>
          <p:cNvPr id="3" name="عنصر نائب للمحتوى 2"/>
          <p:cNvSpPr>
            <a:spLocks noGrp="1"/>
          </p:cNvSpPr>
          <p:nvPr>
            <p:ph idx="1"/>
          </p:nvPr>
        </p:nvSpPr>
        <p:spPr>
          <a:xfrm>
            <a:off x="107504" y="1124744"/>
            <a:ext cx="8856984" cy="4104456"/>
          </a:xfrm>
        </p:spPr>
        <p:txBody>
          <a:bodyPr>
            <a:normAutofit lnSpcReduction="10000"/>
          </a:bodyPr>
          <a:lstStyle/>
          <a:p>
            <a:pPr marL="0" indent="0">
              <a:buNone/>
            </a:pPr>
            <a:r>
              <a:rPr lang="ar-SA" dirty="0" smtClean="0"/>
              <a:t>عندما يكون أفراد المجتمع الأصلي معروفين لكن غير متجانسين يمكن أن يلجأ الباحث لاستخدام العينة الطبقية</a:t>
            </a:r>
          </a:p>
          <a:p>
            <a:r>
              <a:rPr lang="ar-SA" b="1" u="sng" dirty="0" smtClean="0"/>
              <a:t>تتم على مراحل:</a:t>
            </a:r>
          </a:p>
          <a:p>
            <a:r>
              <a:rPr lang="ar-SA" dirty="0" smtClean="0"/>
              <a:t>أن يحدد الفئات المختلفة في المجتمع الأصلي.</a:t>
            </a:r>
          </a:p>
          <a:p>
            <a:r>
              <a:rPr lang="ar-SA" dirty="0" smtClean="0"/>
              <a:t>أن يحدد عدد الطلاب في كل فئة.</a:t>
            </a:r>
          </a:p>
          <a:p>
            <a:r>
              <a:rPr lang="ar-SA" dirty="0" smtClean="0"/>
              <a:t>أن يختار من كل فئة عينة عشوائية بسيطة تمثلها مراعياً في ذلك نسبة ثابته من كل فئة بحيث تمثل كل فئة بعدد من الأفراد متناسب مع حجم الفئة.</a:t>
            </a:r>
          </a:p>
          <a:p>
            <a:endParaRPr lang="ar-SA" dirty="0" smtClean="0"/>
          </a:p>
          <a:p>
            <a:endParaRPr lang="ar-SA" dirty="0"/>
          </a:p>
        </p:txBody>
      </p:sp>
      <p:pic>
        <p:nvPicPr>
          <p:cNvPr id="5" name="Picture 4"/>
          <p:cNvPicPr>
            <a:picLocks noChangeAspect="1"/>
          </p:cNvPicPr>
          <p:nvPr/>
        </p:nvPicPr>
        <p:blipFill>
          <a:blip r:embed="rId2"/>
          <a:stretch>
            <a:fillRect/>
          </a:stretch>
        </p:blipFill>
        <p:spPr>
          <a:xfrm>
            <a:off x="457200" y="5229200"/>
            <a:ext cx="8229600" cy="1512168"/>
          </a:xfrm>
          <a:prstGeom prst="rect">
            <a:avLst/>
          </a:prstGeom>
        </p:spPr>
      </p:pic>
    </p:spTree>
    <p:extLst>
      <p:ext uri="{BB962C8B-B14F-4D97-AF65-F5344CB8AC3E}">
        <p14:creationId xmlns:p14="http://schemas.microsoft.com/office/powerpoint/2010/main" val="3609416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9" y="188640"/>
            <a:ext cx="8940266" cy="1008112"/>
          </a:xfrm>
        </p:spPr>
        <p:style>
          <a:lnRef idx="2">
            <a:schemeClr val="accent3"/>
          </a:lnRef>
          <a:fillRef idx="1">
            <a:schemeClr val="lt1"/>
          </a:fillRef>
          <a:effectRef idx="0">
            <a:schemeClr val="accent3"/>
          </a:effectRef>
          <a:fontRef idx="minor">
            <a:schemeClr val="dk1"/>
          </a:fontRef>
        </p:style>
        <p:txBody>
          <a:bodyPr/>
          <a:lstStyle/>
          <a:p>
            <a:r>
              <a:rPr lang="ar-SA" dirty="0" smtClean="0"/>
              <a:t>مثال</a:t>
            </a:r>
            <a:endParaRPr lang="ar-SA" dirty="0"/>
          </a:p>
        </p:txBody>
      </p:sp>
      <p:pic>
        <p:nvPicPr>
          <p:cNvPr id="10" name="Content Placeholder 9"/>
          <p:cNvPicPr>
            <a:picLocks noGrp="1" noChangeAspect="1"/>
          </p:cNvPicPr>
          <p:nvPr>
            <p:ph idx="1"/>
          </p:nvPr>
        </p:nvPicPr>
        <p:blipFill>
          <a:blip r:embed="rId2"/>
          <a:stretch>
            <a:fillRect/>
          </a:stretch>
        </p:blipFill>
        <p:spPr>
          <a:xfrm>
            <a:off x="4567237" y="3858419"/>
            <a:ext cx="9525" cy="9525"/>
          </a:xfr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8" y="1412776"/>
            <a:ext cx="8940267" cy="5256584"/>
          </a:xfrm>
          <a:prstGeom prst="rect">
            <a:avLst/>
          </a:prstGeom>
        </p:spPr>
      </p:pic>
    </p:spTree>
    <p:extLst>
      <p:ext uri="{BB962C8B-B14F-4D97-AF65-F5344CB8AC3E}">
        <p14:creationId xmlns:p14="http://schemas.microsoft.com/office/powerpoint/2010/main" val="226742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ar-SA" dirty="0" smtClean="0"/>
              <a:t>العينة المنتظمة</a:t>
            </a:r>
            <a:endParaRPr lang="ar-SA" dirty="0"/>
          </a:p>
        </p:txBody>
      </p:sp>
      <p:sp>
        <p:nvSpPr>
          <p:cNvPr id="3" name="عنصر نائب للمحتوى 2"/>
          <p:cNvSpPr>
            <a:spLocks noGrp="1"/>
          </p:cNvSpPr>
          <p:nvPr>
            <p:ph idx="1"/>
          </p:nvPr>
        </p:nvSpPr>
        <p:spPr>
          <a:xfrm>
            <a:off x="0" y="1600200"/>
            <a:ext cx="8892480" cy="5069160"/>
          </a:xfrm>
        </p:spPr>
        <p:txBody>
          <a:bodyPr>
            <a:normAutofit/>
          </a:bodyPr>
          <a:lstStyle/>
          <a:p>
            <a:pPr algn="just"/>
            <a:r>
              <a:rPr lang="ar-SA" dirty="0" smtClean="0"/>
              <a:t>هي العينة التي يتم اختيارها من خلال إعطاء ترتيب لأفراد المجتمع ، وتحديد فاصل عددي ثابت بين الأرقام التي يتم إختيارها لتكون ضمن العينة ويتم حساب الفاصل العددي  من خلال قسمة عدد أفراد المجتمع على أفراد العينة.</a:t>
            </a:r>
          </a:p>
          <a:p>
            <a:pPr algn="just"/>
            <a:r>
              <a:rPr lang="ar-SA" dirty="0" smtClean="0"/>
              <a:t>وتتم طريقة افختيار منخلال الإختيار العشوائي لرقم اقل من قيمة الفاصل العددي ليمثل نقطة البداية لاختيار العينة ويحمل الرقم الأول في العينة ويكون الفرد الثاني في العينة هو الذي يحمل الرقم المكون من نقطة البداية مضاف له قيمة الفاصل العددي والفرد الثالث </a:t>
            </a:r>
            <a:r>
              <a:rPr lang="ar-SA" dirty="0"/>
              <a:t>هو الذي يحمل الرقم </a:t>
            </a:r>
            <a:r>
              <a:rPr lang="ar-SA" dirty="0" smtClean="0"/>
              <a:t>الفرد الثاني مضاف </a:t>
            </a:r>
            <a:r>
              <a:rPr lang="ar-SA" dirty="0"/>
              <a:t>له قيمة </a:t>
            </a:r>
            <a:r>
              <a:rPr lang="ar-SA" dirty="0" smtClean="0"/>
              <a:t>الفاصل ،،،،وهكذا. </a:t>
            </a:r>
            <a:endParaRPr lang="ar-SA" dirty="0"/>
          </a:p>
        </p:txBody>
      </p:sp>
    </p:spTree>
    <p:extLst>
      <p:ext uri="{BB962C8B-B14F-4D97-AF65-F5344CB8AC3E}">
        <p14:creationId xmlns:p14="http://schemas.microsoft.com/office/powerpoint/2010/main" val="3654159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ar-SA" dirty="0" smtClean="0"/>
              <a:t>مثال</a:t>
            </a:r>
            <a:endParaRPr lang="ar-S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600200"/>
            <a:ext cx="8147248" cy="4997152"/>
          </a:xfrm>
        </p:spPr>
      </p:pic>
    </p:spTree>
    <p:extLst>
      <p:ext uri="{BB962C8B-B14F-4D97-AF65-F5344CB8AC3E}">
        <p14:creationId xmlns:p14="http://schemas.microsoft.com/office/powerpoint/2010/main" val="73269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ar-SA" dirty="0" smtClean="0"/>
              <a:t>نشاط </a:t>
            </a:r>
            <a:endParaRPr lang="ar-SA" dirty="0"/>
          </a:p>
        </p:txBody>
      </p:sp>
      <p:sp>
        <p:nvSpPr>
          <p:cNvPr id="3" name="عنصر نائب للمحتوى 2"/>
          <p:cNvSpPr>
            <a:spLocks noGrp="1"/>
          </p:cNvSpPr>
          <p:nvPr>
            <p:ph idx="1"/>
          </p:nvPr>
        </p:nvSpPr>
        <p:spPr>
          <a:xfrm>
            <a:off x="457200" y="1412776"/>
            <a:ext cx="8229600" cy="4713387"/>
          </a:xfrm>
        </p:spPr>
        <p:txBody>
          <a:bodyPr>
            <a:normAutofit fontScale="85000" lnSpcReduction="20000"/>
          </a:bodyPr>
          <a:lstStyle/>
          <a:p>
            <a:pPr marL="0" indent="0">
              <a:buNone/>
            </a:pPr>
            <a:r>
              <a:rPr lang="ar-SA" b="1" u="sng" dirty="0"/>
              <a:t>مجتمع يتكون من (200) متدرب في شركة ، كيف يمكن اختيار عينة مكونة من  (50) متدرب باستخدام طريقة العينة العشوائية المنتظمة؟</a:t>
            </a:r>
            <a:endParaRPr lang="en-US" dirty="0"/>
          </a:p>
          <a:p>
            <a:pPr marL="0" indent="0">
              <a:buNone/>
            </a:pPr>
            <a:r>
              <a:rPr lang="ar-SA" b="1" u="sng" dirty="0"/>
              <a:t>ا</a:t>
            </a:r>
            <a:r>
              <a:rPr lang="ar-SA" b="1" u="sng" dirty="0" smtClean="0"/>
              <a:t>لحل</a:t>
            </a:r>
            <a:r>
              <a:rPr lang="ar-SA" b="1" u="sng" dirty="0"/>
              <a:t>:</a:t>
            </a:r>
            <a:endParaRPr lang="en-US" dirty="0"/>
          </a:p>
          <a:p>
            <a:pPr marL="0" indent="0">
              <a:buNone/>
            </a:pPr>
            <a:r>
              <a:rPr lang="ar-SA" b="1" u="sng" dirty="0"/>
              <a:t>أ)احسبي الفاصل العددي:</a:t>
            </a:r>
            <a:endParaRPr lang="en-US" dirty="0"/>
          </a:p>
          <a:p>
            <a:pPr marL="0" indent="0">
              <a:buNone/>
            </a:pPr>
            <a:r>
              <a:rPr lang="ar-SA" b="1" dirty="0" smtClean="0"/>
              <a:t>...................................................</a:t>
            </a:r>
          </a:p>
          <a:p>
            <a:pPr marL="0" indent="0">
              <a:buNone/>
            </a:pPr>
            <a:r>
              <a:rPr lang="ar-SA" b="1" u="sng" dirty="0" smtClean="0"/>
              <a:t>ب)كيف </a:t>
            </a:r>
            <a:r>
              <a:rPr lang="ar-SA" b="1" u="sng" dirty="0"/>
              <a:t>يتم اختيار  رقم أول فرد في العينة:</a:t>
            </a:r>
            <a:endParaRPr lang="en-US" dirty="0"/>
          </a:p>
          <a:p>
            <a:pPr marL="0" indent="0">
              <a:buNone/>
            </a:pPr>
            <a:r>
              <a:rPr lang="ar-SA" b="1" dirty="0" smtClean="0"/>
              <a:t>................................................</a:t>
            </a:r>
            <a:endParaRPr lang="en-US" dirty="0"/>
          </a:p>
          <a:p>
            <a:pPr marL="0" indent="0">
              <a:buNone/>
            </a:pPr>
            <a:r>
              <a:rPr lang="ar-SA" b="1" u="sng" dirty="0"/>
              <a:t>ج)ما هو رقم  الفرد الثاني :</a:t>
            </a:r>
            <a:endParaRPr lang="en-US" dirty="0"/>
          </a:p>
          <a:p>
            <a:pPr marL="0" indent="0">
              <a:buNone/>
            </a:pPr>
            <a:r>
              <a:rPr lang="ar-SA" b="1" dirty="0" smtClean="0"/>
              <a:t>................................................</a:t>
            </a:r>
            <a:endParaRPr lang="en-US" dirty="0"/>
          </a:p>
          <a:p>
            <a:pPr marL="0" indent="0">
              <a:buNone/>
            </a:pPr>
            <a:r>
              <a:rPr lang="ar-SA" b="1" u="sng" dirty="0"/>
              <a:t>د)ما هو رقم الفرد الثالث:</a:t>
            </a:r>
            <a:endParaRPr lang="en-US" dirty="0"/>
          </a:p>
          <a:p>
            <a:pPr marL="0" indent="0">
              <a:buNone/>
            </a:pPr>
            <a:r>
              <a:rPr lang="ar-SA" b="1" dirty="0" smtClean="0"/>
              <a:t>.................................................</a:t>
            </a:r>
            <a:endParaRPr lang="en-US" dirty="0"/>
          </a:p>
          <a:p>
            <a:endParaRPr lang="ar-SA" dirty="0"/>
          </a:p>
        </p:txBody>
      </p:sp>
    </p:spTree>
    <p:extLst>
      <p:ext uri="{BB962C8B-B14F-4D97-AF65-F5344CB8AC3E}">
        <p14:creationId xmlns:p14="http://schemas.microsoft.com/office/powerpoint/2010/main" val="1011032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ar-SA" dirty="0" smtClean="0"/>
              <a:t>العينة غير العشوائية</a:t>
            </a:r>
            <a:endParaRPr lang="ar-SA" dirty="0"/>
          </a:p>
        </p:txBody>
      </p:sp>
      <p:sp>
        <p:nvSpPr>
          <p:cNvPr id="3" name="عنصر نائب للمحتوى 2"/>
          <p:cNvSpPr>
            <a:spLocks noGrp="1"/>
          </p:cNvSpPr>
          <p:nvPr>
            <p:ph idx="1"/>
          </p:nvPr>
        </p:nvSpPr>
        <p:spPr/>
        <p:txBody>
          <a:bodyPr/>
          <a:lstStyle/>
          <a:p>
            <a:pPr algn="just"/>
            <a:r>
              <a:rPr lang="ar-SA" dirty="0" smtClean="0"/>
              <a:t>وهي العينات التي يتدخل الباحث في طريقة اختيارها رغبة الباحث وأحكامه الشخصية</a:t>
            </a:r>
          </a:p>
          <a:p>
            <a:pPr algn="just"/>
            <a:r>
              <a:rPr lang="ar-SA" dirty="0" smtClean="0"/>
              <a:t>نلجأ لهذا الأسلوب من اختيار العينة في الحالات التي يصعب فيها تحديد جميع أفراد المجتمع وبالتالي لايمكن تحديد عينة عشوائية ممثله لأن خصائص المجتمع غير معروفة لذا يكون الخيار الأمثل وضع الباحث لمحددات ومعايير تتناسب مع أهدافه بحثه عند إختيار العينة. مثال: حالات الإدمان والإنحراف</a:t>
            </a:r>
            <a:endParaRPr lang="ar-SA" dirty="0"/>
          </a:p>
        </p:txBody>
      </p:sp>
    </p:spTree>
    <p:extLst>
      <p:ext uri="{BB962C8B-B14F-4D97-AF65-F5344CB8AC3E}">
        <p14:creationId xmlns:p14="http://schemas.microsoft.com/office/powerpoint/2010/main" val="4202487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ar-SA" dirty="0" smtClean="0"/>
              <a:t>عينة الصدفة</a:t>
            </a:r>
            <a:endParaRPr lang="ar-SA" dirty="0"/>
          </a:p>
        </p:txBody>
      </p:sp>
      <p:sp>
        <p:nvSpPr>
          <p:cNvPr id="3" name="عنصر نائب للمحتوى 2"/>
          <p:cNvSpPr>
            <a:spLocks noGrp="1"/>
          </p:cNvSpPr>
          <p:nvPr>
            <p:ph idx="1"/>
          </p:nvPr>
        </p:nvSpPr>
        <p:spPr/>
        <p:txBody>
          <a:bodyPr/>
          <a:lstStyle/>
          <a:p>
            <a:pPr algn="just"/>
            <a:r>
              <a:rPr lang="ar-SA" dirty="0" smtClean="0"/>
              <a:t>هي العينة التي يختار فيها الباحث من الأفراد الذين يسهل الوصول إليهم أو الأفراد الذين يقابلهم بالصدفة او الأفراد الذين يشعر انهم لن يرفضوا الإشتراك في العينة لعدة أسباب.</a:t>
            </a:r>
          </a:p>
          <a:p>
            <a:endParaRPr lang="ar-SA" dirty="0"/>
          </a:p>
        </p:txBody>
      </p:sp>
    </p:spTree>
    <p:extLst>
      <p:ext uri="{BB962C8B-B14F-4D97-AF65-F5344CB8AC3E}">
        <p14:creationId xmlns:p14="http://schemas.microsoft.com/office/powerpoint/2010/main" val="3230445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ar-SA" dirty="0" smtClean="0"/>
              <a:t>العينة </a:t>
            </a:r>
            <a:r>
              <a:rPr lang="ar-SA" dirty="0" err="1" smtClean="0"/>
              <a:t>الحصصية</a:t>
            </a:r>
            <a:endParaRPr lang="ar-SA" dirty="0"/>
          </a:p>
        </p:txBody>
      </p:sp>
      <p:sp>
        <p:nvSpPr>
          <p:cNvPr id="3" name="عنصر نائب للمحتوى 2"/>
          <p:cNvSpPr>
            <a:spLocks noGrp="1"/>
          </p:cNvSpPr>
          <p:nvPr>
            <p:ph idx="1"/>
          </p:nvPr>
        </p:nvSpPr>
        <p:spPr/>
        <p:txBody>
          <a:bodyPr/>
          <a:lstStyle/>
          <a:p>
            <a:pPr algn="just"/>
            <a:r>
              <a:rPr lang="ar-SA" dirty="0" smtClean="0"/>
              <a:t>هي العينة التي يتم فيها تقسيم المجتمع إلى </a:t>
            </a:r>
            <a:r>
              <a:rPr lang="ar-SA" dirty="0" smtClean="0"/>
              <a:t>مجموعات أو </a:t>
            </a:r>
            <a:r>
              <a:rPr lang="ar-SA" dirty="0" smtClean="0"/>
              <a:t>مستويات واختيار العدد من الأفراد في كل مستوى بطريقة</a:t>
            </a:r>
          </a:p>
          <a:p>
            <a:pPr marL="0" indent="0" algn="just">
              <a:buNone/>
            </a:pPr>
            <a:r>
              <a:rPr lang="ar-SA" dirty="0" smtClean="0"/>
              <a:t>غير عشوائية.</a:t>
            </a:r>
          </a:p>
          <a:p>
            <a:pPr marL="0" indent="0" algn="just">
              <a:buNone/>
            </a:pPr>
            <a:r>
              <a:rPr lang="ar-SA" dirty="0" smtClean="0">
                <a:solidFill>
                  <a:srgbClr val="FF0000"/>
                </a:solidFill>
              </a:rPr>
              <a:t>هذه </a:t>
            </a:r>
            <a:r>
              <a:rPr lang="ar-SA" dirty="0" smtClean="0">
                <a:solidFill>
                  <a:srgbClr val="FF0000"/>
                </a:solidFill>
              </a:rPr>
              <a:t>العينة </a:t>
            </a:r>
            <a:r>
              <a:rPr lang="ar-SA" dirty="0">
                <a:solidFill>
                  <a:srgbClr val="FF0000"/>
                </a:solidFill>
              </a:rPr>
              <a:t>تشبه إلى حد </a:t>
            </a:r>
            <a:r>
              <a:rPr lang="ar-SA" dirty="0" smtClean="0">
                <a:solidFill>
                  <a:srgbClr val="FF0000"/>
                </a:solidFill>
              </a:rPr>
              <a:t>كبير في خطواتها العينة ........؟</a:t>
            </a:r>
            <a:endParaRPr lang="ar-SA" dirty="0"/>
          </a:p>
        </p:txBody>
      </p:sp>
    </p:spTree>
    <p:extLst>
      <p:ext uri="{BB962C8B-B14F-4D97-AF65-F5344CB8AC3E}">
        <p14:creationId xmlns:p14="http://schemas.microsoft.com/office/powerpoint/2010/main" val="75018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ar-SA" dirty="0" smtClean="0"/>
              <a:t>العينة القصدية أو الغرضية</a:t>
            </a:r>
            <a:endParaRPr lang="ar-SA" dirty="0"/>
          </a:p>
        </p:txBody>
      </p:sp>
      <p:sp>
        <p:nvSpPr>
          <p:cNvPr id="3" name="عنصر نائب للمحتوى 2"/>
          <p:cNvSpPr>
            <a:spLocks noGrp="1"/>
          </p:cNvSpPr>
          <p:nvPr>
            <p:ph idx="1"/>
          </p:nvPr>
        </p:nvSpPr>
        <p:spPr/>
        <p:txBody>
          <a:bodyPr/>
          <a:lstStyle/>
          <a:p>
            <a:pPr algn="just"/>
            <a:r>
              <a:rPr lang="ar-SA" dirty="0" smtClean="0"/>
              <a:t>وهي العينة التي يستخدم فيها الباحث الحكم الشخصي على أساس أنها هي الأفضل لتحقيق أغراض وأهداف الدراسة فيقصد الباحث أفراد معينين لتمثيل المجتمع الأصلي</a:t>
            </a:r>
          </a:p>
          <a:p>
            <a:pPr algn="just"/>
            <a:r>
              <a:rPr lang="ar-SA" dirty="0" smtClean="0"/>
              <a:t>مثال:</a:t>
            </a:r>
          </a:p>
          <a:p>
            <a:pPr marL="0" indent="0" algn="just">
              <a:buNone/>
            </a:pPr>
            <a:r>
              <a:rPr lang="ar-SA" dirty="0" smtClean="0"/>
              <a:t>واقع </a:t>
            </a:r>
            <a:r>
              <a:rPr lang="ar-SA" dirty="0" smtClean="0"/>
              <a:t>الإدارة </a:t>
            </a:r>
            <a:r>
              <a:rPr lang="ar-SA" dirty="0" smtClean="0"/>
              <a:t>المدرسية في مدار الرياض في فترة الثمانينات من وجهة نظر المعلمين</a:t>
            </a:r>
            <a:endParaRPr lang="ar-SA" dirty="0"/>
          </a:p>
        </p:txBody>
      </p:sp>
    </p:spTree>
    <p:extLst>
      <p:ext uri="{BB962C8B-B14F-4D97-AF65-F5344CB8AC3E}">
        <p14:creationId xmlns:p14="http://schemas.microsoft.com/office/powerpoint/2010/main" val="2051595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ar-SA" dirty="0" smtClean="0"/>
              <a:t>مقدمة</a:t>
            </a:r>
            <a:endParaRPr lang="ar-SA" dirty="0"/>
          </a:p>
        </p:txBody>
      </p:sp>
      <p:sp>
        <p:nvSpPr>
          <p:cNvPr id="3" name="عنصر نائب للمحتوى 2"/>
          <p:cNvSpPr>
            <a:spLocks noGrp="1"/>
          </p:cNvSpPr>
          <p:nvPr>
            <p:ph idx="1"/>
          </p:nvPr>
        </p:nvSpPr>
        <p:spPr/>
        <p:txBody>
          <a:bodyPr>
            <a:noAutofit/>
          </a:bodyPr>
          <a:lstStyle/>
          <a:p>
            <a:pPr algn="just"/>
            <a:r>
              <a:rPr lang="ar-SA" sz="4000" dirty="0" smtClean="0"/>
              <a:t>اختيار الباحث للعينة من الخطوات والمراحل الهامة في البحث.</a:t>
            </a:r>
          </a:p>
          <a:p>
            <a:pPr algn="just"/>
            <a:r>
              <a:rPr lang="ar-SA" sz="4000" dirty="0" smtClean="0"/>
              <a:t>يبدأ الباحث في التفكير في عينة البحث منذ أن يبدأ في تحديد مشكلته وأهدافه</a:t>
            </a:r>
            <a:r>
              <a:rPr lang="ar-SA" sz="4000" dirty="0"/>
              <a:t>!</a:t>
            </a:r>
            <a:endParaRPr lang="ar-SA" sz="4000" dirty="0" smtClean="0"/>
          </a:p>
          <a:p>
            <a:pPr algn="just"/>
            <a:r>
              <a:rPr lang="ar-SA" sz="4000" dirty="0" smtClean="0"/>
              <a:t>لأن منهج البحث وفروضه وخطواته تتحكم في خطوات تنفيذ البحث و اختيارالأدوات كالعينة والاستبانات أو الاختبارات المناسبة</a:t>
            </a:r>
            <a:endParaRPr lang="ar-SA" sz="4000" dirty="0"/>
          </a:p>
        </p:txBody>
      </p:sp>
    </p:spTree>
    <p:extLst>
      <p:ext uri="{BB962C8B-B14F-4D97-AF65-F5344CB8AC3E}">
        <p14:creationId xmlns:p14="http://schemas.microsoft.com/office/powerpoint/2010/main" val="210157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ar-SA" dirty="0" smtClean="0"/>
              <a:t>مجتمع البحث</a:t>
            </a:r>
            <a:endParaRPr lang="ar-SA" dirty="0"/>
          </a:p>
        </p:txBody>
      </p:sp>
      <p:sp>
        <p:nvSpPr>
          <p:cNvPr id="3" name="عنصر نائب للمحتوى 2"/>
          <p:cNvSpPr>
            <a:spLocks noGrp="1"/>
          </p:cNvSpPr>
          <p:nvPr>
            <p:ph idx="1"/>
          </p:nvPr>
        </p:nvSpPr>
        <p:spPr/>
        <p:txBody>
          <a:bodyPr/>
          <a:lstStyle/>
          <a:p>
            <a:pPr marL="0" indent="0" algn="just">
              <a:buNone/>
            </a:pPr>
            <a:r>
              <a:rPr lang="ar-SA" dirty="0" smtClean="0"/>
              <a:t>قبل الخوض في العينات وأنواعها وطرق اشتقاقها لابد من التطرق إلى مفهوم مجتمع البحث فما المقصود به ؟</a:t>
            </a:r>
          </a:p>
          <a:p>
            <a:pPr marL="0" indent="0" algn="just">
              <a:buNone/>
            </a:pPr>
            <a:r>
              <a:rPr lang="ar-SA" u="sng" dirty="0" smtClean="0"/>
              <a:t>مجتمع البحث: هو جميع المفردات أو الأشخاص أو الأشياء الذين يكونون موضوع مشكلة البحث ومن ستعمم عليهم نتائج البحث.</a:t>
            </a:r>
          </a:p>
          <a:p>
            <a:pPr marL="0" indent="0" algn="just">
              <a:buNone/>
            </a:pPr>
            <a:r>
              <a:rPr lang="ar-SA" dirty="0" smtClean="0"/>
              <a:t>مثال:</a:t>
            </a:r>
          </a:p>
          <a:p>
            <a:pPr marL="0" indent="0" algn="just">
              <a:buNone/>
            </a:pPr>
            <a:r>
              <a:rPr lang="ar-SA" dirty="0" smtClean="0"/>
              <a:t>إذا كان الباحث يدرس مشكلات طلاب المرحلة الثانوية في مدينة الرياض فمجتمع بحثه هم....... </a:t>
            </a:r>
            <a:endParaRPr lang="ar-SA" dirty="0"/>
          </a:p>
        </p:txBody>
      </p:sp>
    </p:spTree>
    <p:extLst>
      <p:ext uri="{BB962C8B-B14F-4D97-AF65-F5344CB8AC3E}">
        <p14:creationId xmlns:p14="http://schemas.microsoft.com/office/powerpoint/2010/main" val="210288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ar-SA" dirty="0" smtClean="0"/>
              <a:t>تساؤلات؟</a:t>
            </a:r>
            <a:endParaRPr lang="ar-SA" dirty="0"/>
          </a:p>
        </p:txBody>
      </p:sp>
      <p:sp>
        <p:nvSpPr>
          <p:cNvPr id="3" name="عنصر نائب للمحتوى 2"/>
          <p:cNvSpPr>
            <a:spLocks noGrp="1"/>
          </p:cNvSpPr>
          <p:nvPr>
            <p:ph idx="1"/>
          </p:nvPr>
        </p:nvSpPr>
        <p:spPr/>
        <p:txBody>
          <a:bodyPr/>
          <a:lstStyle/>
          <a:p>
            <a:r>
              <a:rPr lang="ar-SA" sz="4400" dirty="0" smtClean="0"/>
              <a:t>هل من المفروض أن يدرس الباحث ويطبق أدواته على جميع الطلاب؟</a:t>
            </a:r>
          </a:p>
          <a:p>
            <a:r>
              <a:rPr lang="ar-SA" sz="4400" dirty="0" smtClean="0"/>
              <a:t>هل يستطيع ذلك؟</a:t>
            </a:r>
          </a:p>
          <a:p>
            <a:r>
              <a:rPr lang="ar-SA" sz="4400" dirty="0" smtClean="0"/>
              <a:t>هل يمتلك الوقت الكافي؟</a:t>
            </a:r>
          </a:p>
          <a:p>
            <a:r>
              <a:rPr lang="ar-SA" sz="4400" dirty="0" smtClean="0"/>
              <a:t>هل يحتاج إلى دراسة كل الطلاب؟!</a:t>
            </a:r>
          </a:p>
          <a:p>
            <a:endParaRPr lang="ar-SA" dirty="0"/>
          </a:p>
        </p:txBody>
      </p:sp>
    </p:spTree>
    <p:extLst>
      <p:ext uri="{BB962C8B-B14F-4D97-AF65-F5344CB8AC3E}">
        <p14:creationId xmlns:p14="http://schemas.microsoft.com/office/powerpoint/2010/main" val="174269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ar-SA" b="1" dirty="0" smtClean="0"/>
              <a:t>العينة</a:t>
            </a:r>
            <a:endParaRPr lang="ar-SA" b="1" dirty="0"/>
          </a:p>
        </p:txBody>
      </p:sp>
      <p:sp>
        <p:nvSpPr>
          <p:cNvPr id="3" name="عنصر نائب للمحتوى 2"/>
          <p:cNvSpPr>
            <a:spLocks noGrp="1"/>
          </p:cNvSpPr>
          <p:nvPr>
            <p:ph idx="1"/>
          </p:nvPr>
        </p:nvSpPr>
        <p:spPr/>
        <p:txBody>
          <a:bodyPr/>
          <a:lstStyle/>
          <a:p>
            <a:pPr marL="0" indent="0">
              <a:buNone/>
            </a:pPr>
            <a:r>
              <a:rPr lang="ar-SA" dirty="0" smtClean="0"/>
              <a:t>ما المقصود بالعينة؟</a:t>
            </a:r>
          </a:p>
          <a:p>
            <a:pPr marL="0" indent="0">
              <a:buNone/>
            </a:pPr>
            <a:r>
              <a:rPr lang="ar-SA" dirty="0" smtClean="0"/>
              <a:t>العينة جزء من مجتمع البحث الأصلي يختارها الباحث بأساليب منهجية مختلفة بحسب مواصفات العينة، وتضم عدد من مفردات المجتمع الأصلي.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89040"/>
            <a:ext cx="793122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04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072835414"/>
              </p:ext>
            </p:extLst>
          </p:nvPr>
        </p:nvGraphicFramePr>
        <p:xfrm>
          <a:off x="457200" y="476250"/>
          <a:ext cx="8229600" cy="564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314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p:cNvGraphicFramePr>
            <a:graphicFrameLocks noGrp="1"/>
          </p:cNvGraphicFramePr>
          <p:nvPr>
            <p:ph idx="1"/>
            <p:extLst>
              <p:ext uri="{D42A27DB-BD31-4B8C-83A1-F6EECF244321}">
                <p14:modId xmlns:p14="http://schemas.microsoft.com/office/powerpoint/2010/main" val="3017468401"/>
              </p:ext>
            </p:extLst>
          </p:nvPr>
        </p:nvGraphicFramePr>
        <p:xfrm>
          <a:off x="467544" y="404664"/>
          <a:ext cx="822960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76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ar-SA" dirty="0" smtClean="0"/>
              <a:t>العينة العشوائية - الإحتمالية</a:t>
            </a:r>
            <a:endParaRPr lang="ar-SA" dirty="0"/>
          </a:p>
        </p:txBody>
      </p:sp>
      <p:sp>
        <p:nvSpPr>
          <p:cNvPr id="3" name="عنصر نائب للمحتوى 2"/>
          <p:cNvSpPr>
            <a:spLocks noGrp="1"/>
          </p:cNvSpPr>
          <p:nvPr>
            <p:ph idx="1"/>
          </p:nvPr>
        </p:nvSpPr>
        <p:spPr/>
        <p:txBody>
          <a:bodyPr/>
          <a:lstStyle/>
          <a:p>
            <a:pPr marL="0" indent="0" algn="just">
              <a:buNone/>
            </a:pPr>
            <a:r>
              <a:rPr lang="ar-SA" dirty="0" smtClean="0"/>
              <a:t>في هذا النوع يختار الباحث أفراد ممثلين للمجتمع الأصلي بحيث يتوفر لدى كل فرد من أفراد المجتمع الأصلي الفرصة المكافئة لكل فرد آخر في أن يتم اختياره للعينة دون أي تدخل أو تحيز من قبل الباحث.</a:t>
            </a:r>
          </a:p>
          <a:p>
            <a:pPr marL="0" indent="0" algn="just">
              <a:buNone/>
            </a:pPr>
            <a:r>
              <a:rPr lang="ar-SA" u="sng" dirty="0" smtClean="0"/>
              <a:t>متى تستخدم؟</a:t>
            </a:r>
          </a:p>
          <a:p>
            <a:pPr algn="just"/>
            <a:r>
              <a:rPr lang="ar-SA" dirty="0" smtClean="0"/>
              <a:t>حين يكون جميع أفراد المجتمع الأصلي معروفين ومسجلين في قوائم بحيث يمكن الوصول إليهم واختيارهم عينة ممثلة .</a:t>
            </a:r>
            <a:endParaRPr lang="ar-SA" dirty="0"/>
          </a:p>
        </p:txBody>
      </p:sp>
    </p:spTree>
    <p:extLst>
      <p:ext uri="{BB962C8B-B14F-4D97-AF65-F5344CB8AC3E}">
        <p14:creationId xmlns:p14="http://schemas.microsoft.com/office/powerpoint/2010/main" val="227728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ar-SA" dirty="0" smtClean="0"/>
              <a:t>العينة العشوائية البسيطة</a:t>
            </a:r>
            <a:endParaRPr lang="ar-SA" dirty="0"/>
          </a:p>
        </p:txBody>
      </p:sp>
      <p:sp>
        <p:nvSpPr>
          <p:cNvPr id="3" name="عنصر نائب للمحتوى 2"/>
          <p:cNvSpPr>
            <a:spLocks noGrp="1"/>
          </p:cNvSpPr>
          <p:nvPr>
            <p:ph idx="1"/>
          </p:nvPr>
        </p:nvSpPr>
        <p:spPr>
          <a:xfrm>
            <a:off x="251520" y="1600200"/>
            <a:ext cx="8640960" cy="5141168"/>
          </a:xfrm>
        </p:spPr>
        <p:txBody>
          <a:bodyPr>
            <a:normAutofit fontScale="92500"/>
          </a:bodyPr>
          <a:lstStyle/>
          <a:p>
            <a:r>
              <a:rPr lang="ar-SA" dirty="0" smtClean="0"/>
              <a:t>ماهي شروطها؟</a:t>
            </a:r>
          </a:p>
          <a:p>
            <a:r>
              <a:rPr lang="ar-SA" dirty="0" smtClean="0"/>
              <a:t>أن يكون جميع أفراد المجتمع الأصلي معروفين ومحددين.</a:t>
            </a:r>
          </a:p>
          <a:p>
            <a:r>
              <a:rPr lang="ar-SA" dirty="0" smtClean="0"/>
              <a:t>أن يكون هناك تجانس بين هولاء أفراد المجتمع الأصلي.</a:t>
            </a:r>
          </a:p>
          <a:p>
            <a:r>
              <a:rPr lang="ar-SA" b="1" u="sng" dirty="0" smtClean="0"/>
              <a:t>ماهي أنواعها؟</a:t>
            </a:r>
          </a:p>
          <a:p>
            <a:pPr marL="0" indent="0">
              <a:buNone/>
            </a:pPr>
            <a:r>
              <a:rPr lang="ar-SA" dirty="0" smtClean="0"/>
              <a:t>1-</a:t>
            </a:r>
            <a:r>
              <a:rPr lang="ar-SA" b="1" dirty="0" smtClean="0"/>
              <a:t>القرعة:</a:t>
            </a:r>
            <a:r>
              <a:rPr lang="ar-SA" dirty="0" smtClean="0"/>
              <a:t>حيث يتم ترقيم أفراد المجتمع الأصلي و وضع الأرقام في صندوق ويتم سحب الأرقام حتى يكتمل العدد.</a:t>
            </a:r>
          </a:p>
          <a:p>
            <a:pPr marL="0" indent="0" algn="just">
              <a:buNone/>
            </a:pPr>
            <a:r>
              <a:rPr lang="ar-SA" dirty="0" smtClean="0"/>
              <a:t>2-</a:t>
            </a:r>
            <a:r>
              <a:rPr lang="ar-SA" b="1" dirty="0" smtClean="0"/>
              <a:t>جداول الأرقام العشوائية: </a:t>
            </a:r>
            <a:r>
              <a:rPr lang="ar-SA" dirty="0" smtClean="0"/>
              <a:t>عبارة عن جداول بها أرقام عشائية يختار الباحث منها سلسلة من الأرقام العمودية أوالأفقية ثم يختار من المجتمع الأصلي الأفراد الذين لهم نفس الأرقام التي اخترناها من جدول الأرقام العشوائية ويكون هولاء الأفراد هم العينة المختارة.</a:t>
            </a:r>
          </a:p>
          <a:p>
            <a:endParaRPr lang="ar-SA" dirty="0"/>
          </a:p>
        </p:txBody>
      </p:sp>
    </p:spTree>
    <p:extLst>
      <p:ext uri="{BB962C8B-B14F-4D97-AF65-F5344CB8AC3E}">
        <p14:creationId xmlns:p14="http://schemas.microsoft.com/office/powerpoint/2010/main" val="1644645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764</Words>
  <Application>Microsoft Office PowerPoint</Application>
  <PresentationFormat>عرض على الشاشة (3:4)‏</PresentationFormat>
  <Paragraphs>85</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نسق Office</vt:lpstr>
      <vt:lpstr>أدوات البحث </vt:lpstr>
      <vt:lpstr>مقدمة</vt:lpstr>
      <vt:lpstr>مجتمع البحث</vt:lpstr>
      <vt:lpstr>تساؤلات؟</vt:lpstr>
      <vt:lpstr>العينة</vt:lpstr>
      <vt:lpstr>عرض تقديمي في PowerPoint</vt:lpstr>
      <vt:lpstr>عرض تقديمي في PowerPoint</vt:lpstr>
      <vt:lpstr>العينة العشوائية - الإحتمالية</vt:lpstr>
      <vt:lpstr>العينة العشوائية البسيطة</vt:lpstr>
      <vt:lpstr>العينة العشوائية -الطبقية </vt:lpstr>
      <vt:lpstr>مثال</vt:lpstr>
      <vt:lpstr>العينة المنتظمة</vt:lpstr>
      <vt:lpstr>مثال</vt:lpstr>
      <vt:lpstr>نشاط </vt:lpstr>
      <vt:lpstr>العينة غير العشوائية</vt:lpstr>
      <vt:lpstr>عينة الصدفة</vt:lpstr>
      <vt:lpstr>العينة الحصصية</vt:lpstr>
      <vt:lpstr>العينة القصدية أو الغرضية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أدوات البحث</dc:title>
  <dc:creator>wafa</dc:creator>
  <cp:lastModifiedBy>wafa</cp:lastModifiedBy>
  <cp:revision>20</cp:revision>
  <dcterms:created xsi:type="dcterms:W3CDTF">2015-10-25T08:20:03Z</dcterms:created>
  <dcterms:modified xsi:type="dcterms:W3CDTF">2015-10-26T07:09:07Z</dcterms:modified>
</cp:coreProperties>
</file>