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4" r:id="rId7"/>
    <p:sldId id="263" r:id="rId8"/>
    <p:sldId id="266" r:id="rId9"/>
    <p:sldId id="265" r:id="rId10"/>
    <p:sldId id="268" r:id="rId11"/>
    <p:sldId id="258" r:id="rId12"/>
    <p:sldId id="267" r:id="rId13"/>
    <p:sldId id="270" r:id="rId14"/>
    <p:sldId id="269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14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53B10C-5FDA-4FC8-8F99-DB08921339E2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E4D24602-A090-4FC6-8057-A1CA0FD6D0C2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sz="2400" dirty="0" smtClean="0"/>
            <a:t>تحديد هدف الإستبان وصياغته بسؤال في ضوء مشكلة البحث الرئيسة</a:t>
          </a:r>
          <a:endParaRPr lang="ar-SA" sz="2400" dirty="0"/>
        </a:p>
      </dgm:t>
    </dgm:pt>
    <dgm:pt modelId="{5A32EACF-216A-4BA8-A521-16D34A9FBF61}" type="parTrans" cxnId="{0F7F898C-2AAD-4C3D-9C12-F38494F35716}">
      <dgm:prSet/>
      <dgm:spPr/>
      <dgm:t>
        <a:bodyPr/>
        <a:lstStyle/>
        <a:p>
          <a:pPr rtl="1"/>
          <a:endParaRPr lang="ar-SA"/>
        </a:p>
      </dgm:t>
    </dgm:pt>
    <dgm:pt modelId="{7809C9F4-9AD6-4471-ADF8-36569987C70E}" type="sibTrans" cxnId="{0F7F898C-2AAD-4C3D-9C12-F38494F35716}">
      <dgm:prSet/>
      <dgm:spPr/>
      <dgm:t>
        <a:bodyPr/>
        <a:lstStyle/>
        <a:p>
          <a:pPr rtl="1"/>
          <a:endParaRPr lang="ar-SA"/>
        </a:p>
      </dgm:t>
    </dgm:pt>
    <dgm:pt modelId="{3E185BA0-8A4C-4289-9C04-FE2A1B83C4E4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SA" sz="2400" dirty="0" smtClean="0"/>
            <a:t>تحويل السؤال الرئيس للمجموعة من الأسئلة الفرعية </a:t>
          </a:r>
          <a:endParaRPr lang="ar-SA" sz="2400" dirty="0"/>
        </a:p>
      </dgm:t>
    </dgm:pt>
    <dgm:pt modelId="{BF04DCDB-F29B-4C34-BD1B-D9F4A98DD0AC}" type="parTrans" cxnId="{25533996-1A05-4150-B7B8-98A017B56C7B}">
      <dgm:prSet/>
      <dgm:spPr/>
      <dgm:t>
        <a:bodyPr/>
        <a:lstStyle/>
        <a:p>
          <a:pPr rtl="1"/>
          <a:endParaRPr lang="ar-SA"/>
        </a:p>
      </dgm:t>
    </dgm:pt>
    <dgm:pt modelId="{A6C83F01-8D17-4ABA-9B60-38DF318E4E10}" type="sibTrans" cxnId="{25533996-1A05-4150-B7B8-98A017B56C7B}">
      <dgm:prSet/>
      <dgm:spPr/>
      <dgm:t>
        <a:bodyPr/>
        <a:lstStyle/>
        <a:p>
          <a:pPr rtl="1"/>
          <a:endParaRPr lang="ar-SA"/>
        </a:p>
      </dgm:t>
    </dgm:pt>
    <dgm:pt modelId="{A5311810-D4C7-4252-A372-002D7A0F44E6}">
      <dgm:prSet phldrT="[Text]" custT="1"/>
      <dgm:spPr/>
      <dgm:t>
        <a:bodyPr/>
        <a:lstStyle/>
        <a:p>
          <a:pPr rtl="1"/>
          <a:r>
            <a:rPr lang="ar-SA" sz="1800" dirty="0" smtClean="0"/>
            <a:t>وضع عدد من الإسئلة لكل موضوع من موضوعات الإستبيان</a:t>
          </a:r>
          <a:endParaRPr lang="ar-SA" sz="1800" dirty="0"/>
        </a:p>
      </dgm:t>
    </dgm:pt>
    <dgm:pt modelId="{CDFCF8DD-65F9-43F1-B4D7-500C5783A0B0}" type="parTrans" cxnId="{FEDD1088-511D-46D3-AAB1-CBFE18E744DC}">
      <dgm:prSet/>
      <dgm:spPr/>
      <dgm:t>
        <a:bodyPr/>
        <a:lstStyle/>
        <a:p>
          <a:pPr rtl="1"/>
          <a:endParaRPr lang="ar-SA"/>
        </a:p>
      </dgm:t>
    </dgm:pt>
    <dgm:pt modelId="{6CD93EC5-0F04-4E94-BA98-CA0D5F23F821}" type="sibTrans" cxnId="{FEDD1088-511D-46D3-AAB1-CBFE18E744DC}">
      <dgm:prSet/>
      <dgm:spPr/>
      <dgm:t>
        <a:bodyPr/>
        <a:lstStyle/>
        <a:p>
          <a:pPr rtl="1"/>
          <a:endParaRPr lang="ar-SA"/>
        </a:p>
      </dgm:t>
    </dgm:pt>
    <dgm:pt modelId="{B19D9344-6CB1-4A85-BCE6-15E4B461EF4C}" type="pres">
      <dgm:prSet presAssocID="{0153B10C-5FDA-4FC8-8F99-DB08921339E2}" presName="Name0" presStyleCnt="0">
        <dgm:presLayoutVars>
          <dgm:dir/>
          <dgm:animLvl val="lvl"/>
          <dgm:resizeHandles val="exact"/>
        </dgm:presLayoutVars>
      </dgm:prSet>
      <dgm:spPr/>
    </dgm:pt>
    <dgm:pt modelId="{C4D71083-4AD2-42DE-8163-11CF930900B1}" type="pres">
      <dgm:prSet presAssocID="{E4D24602-A090-4FC6-8057-A1CA0FD6D0C2}" presName="Name8" presStyleCnt="0"/>
      <dgm:spPr/>
    </dgm:pt>
    <dgm:pt modelId="{A8494735-7ACB-45FC-84CF-C57A7274D642}" type="pres">
      <dgm:prSet presAssocID="{E4D24602-A090-4FC6-8057-A1CA0FD6D0C2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643AA3A-4F54-4D7C-8124-5C24121F7609}" type="pres">
      <dgm:prSet presAssocID="{E4D24602-A090-4FC6-8057-A1CA0FD6D0C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5924D3D-37D7-489B-B5A1-73AA765B2752}" type="pres">
      <dgm:prSet presAssocID="{3E185BA0-8A4C-4289-9C04-FE2A1B83C4E4}" presName="Name8" presStyleCnt="0"/>
      <dgm:spPr/>
    </dgm:pt>
    <dgm:pt modelId="{8FD1E496-24B7-448C-97FA-6B788925A796}" type="pres">
      <dgm:prSet presAssocID="{3E185BA0-8A4C-4289-9C04-FE2A1B83C4E4}" presName="level" presStyleLbl="node1" presStyleIdx="1" presStyleCnt="3" custScaleX="13049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DD618C6-526E-4C29-9B3F-A51777206480}" type="pres">
      <dgm:prSet presAssocID="{3E185BA0-8A4C-4289-9C04-FE2A1B83C4E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0D30C68-6525-4809-8315-87F47E68D3DB}" type="pres">
      <dgm:prSet presAssocID="{A5311810-D4C7-4252-A372-002D7A0F44E6}" presName="Name8" presStyleCnt="0"/>
      <dgm:spPr/>
    </dgm:pt>
    <dgm:pt modelId="{373A8C25-A1F4-4936-94D6-DCD0E76E9D75}" type="pres">
      <dgm:prSet presAssocID="{A5311810-D4C7-4252-A372-002D7A0F44E6}" presName="level" presStyleLbl="node1" presStyleIdx="2" presStyleCnt="3" custScaleX="20389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39D5E84-0F9E-4FCE-AE22-626FD50030B5}" type="pres">
      <dgm:prSet presAssocID="{A5311810-D4C7-4252-A372-002D7A0F44E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616503D6-7C4B-4A29-9DE1-4A68F4A2B1C8}" type="presOf" srcId="{A5311810-D4C7-4252-A372-002D7A0F44E6}" destId="{739D5E84-0F9E-4FCE-AE22-626FD50030B5}" srcOrd="1" destOrd="0" presId="urn:microsoft.com/office/officeart/2005/8/layout/pyramid3"/>
    <dgm:cxn modelId="{6E0D7074-412D-4343-82DE-21BC15E0E789}" type="presOf" srcId="{E4D24602-A090-4FC6-8057-A1CA0FD6D0C2}" destId="{8643AA3A-4F54-4D7C-8124-5C24121F7609}" srcOrd="1" destOrd="0" presId="urn:microsoft.com/office/officeart/2005/8/layout/pyramid3"/>
    <dgm:cxn modelId="{9E9B1867-9C31-4F22-A270-2A11141E856A}" type="presOf" srcId="{3E185BA0-8A4C-4289-9C04-FE2A1B83C4E4}" destId="{8DD618C6-526E-4C29-9B3F-A51777206480}" srcOrd="1" destOrd="0" presId="urn:microsoft.com/office/officeart/2005/8/layout/pyramid3"/>
    <dgm:cxn modelId="{334A4941-228E-41A3-9BA1-57A93433BC2D}" type="presOf" srcId="{0153B10C-5FDA-4FC8-8F99-DB08921339E2}" destId="{B19D9344-6CB1-4A85-BCE6-15E4B461EF4C}" srcOrd="0" destOrd="0" presId="urn:microsoft.com/office/officeart/2005/8/layout/pyramid3"/>
    <dgm:cxn modelId="{30E61937-EB84-473B-AB51-8ADAB406D16E}" type="presOf" srcId="{A5311810-D4C7-4252-A372-002D7A0F44E6}" destId="{373A8C25-A1F4-4936-94D6-DCD0E76E9D75}" srcOrd="0" destOrd="0" presId="urn:microsoft.com/office/officeart/2005/8/layout/pyramid3"/>
    <dgm:cxn modelId="{6C5AB247-AB1C-4AF1-B5CE-763DE9A96B74}" type="presOf" srcId="{3E185BA0-8A4C-4289-9C04-FE2A1B83C4E4}" destId="{8FD1E496-24B7-448C-97FA-6B788925A796}" srcOrd="0" destOrd="0" presId="urn:microsoft.com/office/officeart/2005/8/layout/pyramid3"/>
    <dgm:cxn modelId="{25533996-1A05-4150-B7B8-98A017B56C7B}" srcId="{0153B10C-5FDA-4FC8-8F99-DB08921339E2}" destId="{3E185BA0-8A4C-4289-9C04-FE2A1B83C4E4}" srcOrd="1" destOrd="0" parTransId="{BF04DCDB-F29B-4C34-BD1B-D9F4A98DD0AC}" sibTransId="{A6C83F01-8D17-4ABA-9B60-38DF318E4E10}"/>
    <dgm:cxn modelId="{FEDD1088-511D-46D3-AAB1-CBFE18E744DC}" srcId="{0153B10C-5FDA-4FC8-8F99-DB08921339E2}" destId="{A5311810-D4C7-4252-A372-002D7A0F44E6}" srcOrd="2" destOrd="0" parTransId="{CDFCF8DD-65F9-43F1-B4D7-500C5783A0B0}" sibTransId="{6CD93EC5-0F04-4E94-BA98-CA0D5F23F821}"/>
    <dgm:cxn modelId="{0F7F898C-2AAD-4C3D-9C12-F38494F35716}" srcId="{0153B10C-5FDA-4FC8-8F99-DB08921339E2}" destId="{E4D24602-A090-4FC6-8057-A1CA0FD6D0C2}" srcOrd="0" destOrd="0" parTransId="{5A32EACF-216A-4BA8-A521-16D34A9FBF61}" sibTransId="{7809C9F4-9AD6-4471-ADF8-36569987C70E}"/>
    <dgm:cxn modelId="{E43DA4B8-F4C3-4817-AF1F-D5DC3D5EDD73}" type="presOf" srcId="{E4D24602-A090-4FC6-8057-A1CA0FD6D0C2}" destId="{A8494735-7ACB-45FC-84CF-C57A7274D642}" srcOrd="0" destOrd="0" presId="urn:microsoft.com/office/officeart/2005/8/layout/pyramid3"/>
    <dgm:cxn modelId="{F24C1D24-06C6-4BA4-AFF8-3EB1F4C4D575}" type="presParOf" srcId="{B19D9344-6CB1-4A85-BCE6-15E4B461EF4C}" destId="{C4D71083-4AD2-42DE-8163-11CF930900B1}" srcOrd="0" destOrd="0" presId="urn:microsoft.com/office/officeart/2005/8/layout/pyramid3"/>
    <dgm:cxn modelId="{5774E880-20E3-46CA-8832-50052DB0122C}" type="presParOf" srcId="{C4D71083-4AD2-42DE-8163-11CF930900B1}" destId="{A8494735-7ACB-45FC-84CF-C57A7274D642}" srcOrd="0" destOrd="0" presId="urn:microsoft.com/office/officeart/2005/8/layout/pyramid3"/>
    <dgm:cxn modelId="{FA803C9C-0D2A-4300-B9B9-9B959E978A7E}" type="presParOf" srcId="{C4D71083-4AD2-42DE-8163-11CF930900B1}" destId="{8643AA3A-4F54-4D7C-8124-5C24121F7609}" srcOrd="1" destOrd="0" presId="urn:microsoft.com/office/officeart/2005/8/layout/pyramid3"/>
    <dgm:cxn modelId="{8CDB3BD2-0A09-4BEF-91CE-F58634DC68B3}" type="presParOf" srcId="{B19D9344-6CB1-4A85-BCE6-15E4B461EF4C}" destId="{25924D3D-37D7-489B-B5A1-73AA765B2752}" srcOrd="1" destOrd="0" presId="urn:microsoft.com/office/officeart/2005/8/layout/pyramid3"/>
    <dgm:cxn modelId="{C24CBC4A-95A4-44C0-ADB1-516EA140A7DA}" type="presParOf" srcId="{25924D3D-37D7-489B-B5A1-73AA765B2752}" destId="{8FD1E496-24B7-448C-97FA-6B788925A796}" srcOrd="0" destOrd="0" presId="urn:microsoft.com/office/officeart/2005/8/layout/pyramid3"/>
    <dgm:cxn modelId="{0F15BD01-B436-4582-A4F8-4C437D768273}" type="presParOf" srcId="{25924D3D-37D7-489B-B5A1-73AA765B2752}" destId="{8DD618C6-526E-4C29-9B3F-A51777206480}" srcOrd="1" destOrd="0" presId="urn:microsoft.com/office/officeart/2005/8/layout/pyramid3"/>
    <dgm:cxn modelId="{7C2386CD-9FDC-49B2-A7AC-39EE756E4785}" type="presParOf" srcId="{B19D9344-6CB1-4A85-BCE6-15E4B461EF4C}" destId="{50D30C68-6525-4809-8315-87F47E68D3DB}" srcOrd="2" destOrd="0" presId="urn:microsoft.com/office/officeart/2005/8/layout/pyramid3"/>
    <dgm:cxn modelId="{CA7118D6-4D99-4CAA-925A-6E7FF045AFCF}" type="presParOf" srcId="{50D30C68-6525-4809-8315-87F47E68D3DB}" destId="{373A8C25-A1F4-4936-94D6-DCD0E76E9D75}" srcOrd="0" destOrd="0" presId="urn:microsoft.com/office/officeart/2005/8/layout/pyramid3"/>
    <dgm:cxn modelId="{2FB382DC-8EFA-4FA4-A4BA-805BBE82EF12}" type="presParOf" srcId="{50D30C68-6525-4809-8315-87F47E68D3DB}" destId="{739D5E84-0F9E-4FCE-AE22-626FD50030B5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395830-AFB9-4E9E-A453-5FDB4ED6D282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55EFA1D9-7394-42DF-A464-01540EEF8F9D}">
      <dgm:prSet phldrT="[Text]" custT="1"/>
      <dgm:spPr/>
      <dgm:t>
        <a:bodyPr/>
        <a:lstStyle/>
        <a:p>
          <a:pPr rtl="1"/>
          <a:r>
            <a:rPr lang="ar-SA" sz="2400" dirty="0" smtClean="0"/>
            <a:t>ثالثاً: الإستبيان في صورته النهائية</a:t>
          </a:r>
          <a:endParaRPr lang="ar-SA" sz="2400" dirty="0"/>
        </a:p>
      </dgm:t>
    </dgm:pt>
    <dgm:pt modelId="{61AA6F1F-1D0A-4ABE-9924-922CC5D5F379}" type="parTrans" cxnId="{BABD8AA8-7F66-4FA8-A45B-0841A7857E96}">
      <dgm:prSet/>
      <dgm:spPr/>
      <dgm:t>
        <a:bodyPr/>
        <a:lstStyle/>
        <a:p>
          <a:pPr rtl="1"/>
          <a:endParaRPr lang="ar-SA"/>
        </a:p>
      </dgm:t>
    </dgm:pt>
    <dgm:pt modelId="{8B617C95-2E49-4614-849B-D21071E10C91}" type="sibTrans" cxnId="{BABD8AA8-7F66-4FA8-A45B-0841A7857E96}">
      <dgm:prSet/>
      <dgm:spPr/>
      <dgm:t>
        <a:bodyPr/>
        <a:lstStyle/>
        <a:p>
          <a:pPr rtl="1"/>
          <a:endParaRPr lang="ar-SA"/>
        </a:p>
      </dgm:t>
    </dgm:pt>
    <dgm:pt modelId="{5737F81C-BD91-4886-946E-9C586BC3B651}" type="asst">
      <dgm:prSet phldrT="[Text]" custT="1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</a:gradFill>
      </dgm:spPr>
      <dgm:t>
        <a:bodyPr/>
        <a:lstStyle/>
        <a:p>
          <a:pPr rtl="1"/>
          <a:r>
            <a:rPr lang="ar-SA" sz="3200" dirty="0" smtClean="0"/>
            <a:t>مقدمة</a:t>
          </a:r>
          <a:endParaRPr lang="ar-SA" sz="3200" dirty="0"/>
        </a:p>
      </dgm:t>
    </dgm:pt>
    <dgm:pt modelId="{0FF34C73-4558-4128-9AC3-4AD0084EE4D2}" type="parTrans" cxnId="{F3B1C954-ED30-4470-AD8C-64B8023EFB23}">
      <dgm:prSet/>
      <dgm:spPr/>
      <dgm:t>
        <a:bodyPr/>
        <a:lstStyle/>
        <a:p>
          <a:pPr rtl="1"/>
          <a:endParaRPr lang="ar-SA"/>
        </a:p>
      </dgm:t>
    </dgm:pt>
    <dgm:pt modelId="{E640C05E-D0CF-41D1-A85E-70A295DA94E3}" type="sibTrans" cxnId="{F3B1C954-ED30-4470-AD8C-64B8023EFB23}">
      <dgm:prSet/>
      <dgm:spPr/>
      <dgm:t>
        <a:bodyPr/>
        <a:lstStyle/>
        <a:p>
          <a:pPr rtl="1"/>
          <a:endParaRPr lang="ar-SA"/>
        </a:p>
      </dgm:t>
    </dgm:pt>
    <dgm:pt modelId="{A3D894C8-D8CD-4D67-8265-2558DDC523C0}" type="asst">
      <dgm:prSet custT="1"/>
      <dgm:spPr/>
      <dgm:t>
        <a:bodyPr/>
        <a:lstStyle/>
        <a:p>
          <a:pPr rtl="1"/>
          <a:r>
            <a:rPr lang="ar-SA" sz="3200" dirty="0" smtClean="0"/>
            <a:t>فقرات</a:t>
          </a:r>
          <a:endParaRPr lang="ar-SA" sz="3200" dirty="0"/>
        </a:p>
      </dgm:t>
    </dgm:pt>
    <dgm:pt modelId="{55891F4E-E9A0-4CF9-8288-A89C9C83E877}" type="parTrans" cxnId="{FE0EBB8E-4A13-451C-A82F-D0EAEED20AAF}">
      <dgm:prSet/>
      <dgm:spPr/>
      <dgm:t>
        <a:bodyPr/>
        <a:lstStyle/>
        <a:p>
          <a:pPr rtl="1"/>
          <a:endParaRPr lang="ar-SA"/>
        </a:p>
      </dgm:t>
    </dgm:pt>
    <dgm:pt modelId="{B78E6403-FCD6-4ECA-AF87-E0E1E4FF4BF9}" type="sibTrans" cxnId="{FE0EBB8E-4A13-451C-A82F-D0EAEED20AAF}">
      <dgm:prSet/>
      <dgm:spPr/>
      <dgm:t>
        <a:bodyPr/>
        <a:lstStyle/>
        <a:p>
          <a:pPr rtl="1"/>
          <a:endParaRPr lang="ar-SA"/>
        </a:p>
      </dgm:t>
    </dgm:pt>
    <dgm:pt modelId="{540D2349-4590-4107-B3AC-F0EEA60C418B}">
      <dgm:prSet/>
      <dgm:spPr/>
      <dgm:t>
        <a:bodyPr/>
        <a:lstStyle/>
        <a:p>
          <a:pPr algn="r" rtl="1"/>
          <a:r>
            <a:rPr lang="ar-SA" dirty="0" smtClean="0"/>
            <a:t>- الأسئلة</a:t>
          </a:r>
        </a:p>
        <a:p>
          <a:pPr algn="r" rtl="1"/>
          <a:r>
            <a:rPr lang="ar-SA" dirty="0" smtClean="0"/>
            <a:t>-خيارات الإجابة</a:t>
          </a:r>
          <a:endParaRPr lang="ar-SA" dirty="0"/>
        </a:p>
      </dgm:t>
    </dgm:pt>
    <dgm:pt modelId="{FF7785C3-CD3D-4F25-A68A-369B24930A2C}" type="parTrans" cxnId="{9C89CC8B-A957-4F7D-B964-4B2238974858}">
      <dgm:prSet/>
      <dgm:spPr/>
      <dgm:t>
        <a:bodyPr/>
        <a:lstStyle/>
        <a:p>
          <a:pPr rtl="1"/>
          <a:endParaRPr lang="ar-SA"/>
        </a:p>
      </dgm:t>
    </dgm:pt>
    <dgm:pt modelId="{4AFAEC69-85DD-4A15-B2BB-35D341068DBF}" type="sibTrans" cxnId="{9C89CC8B-A957-4F7D-B964-4B2238974858}">
      <dgm:prSet/>
      <dgm:spPr/>
      <dgm:t>
        <a:bodyPr/>
        <a:lstStyle/>
        <a:p>
          <a:pPr rtl="1"/>
          <a:endParaRPr lang="ar-SA"/>
        </a:p>
      </dgm:t>
    </dgm:pt>
    <dgm:pt modelId="{5484FBF5-03BD-4B59-B4F3-A3C612DF5604}">
      <dgm:prSet/>
      <dgm:spPr/>
      <dgm:t>
        <a:bodyPr/>
        <a:lstStyle/>
        <a:p>
          <a:pPr algn="r" rtl="1"/>
          <a:r>
            <a:rPr lang="ar-SA" dirty="0" smtClean="0"/>
            <a:t>-الغرض العلمي</a:t>
          </a:r>
        </a:p>
        <a:p>
          <a:pPr algn="r" rtl="1"/>
          <a:r>
            <a:rPr lang="ar-SA" dirty="0" smtClean="0"/>
            <a:t>-المعلومات المطلوبة</a:t>
          </a:r>
        </a:p>
        <a:p>
          <a:pPr algn="r" rtl="1"/>
          <a:r>
            <a:rPr lang="ar-SA" dirty="0" smtClean="0"/>
            <a:t>-التشجيع على الإستجابة الصريحة</a:t>
          </a:r>
        </a:p>
        <a:p>
          <a:pPr algn="r" rtl="1"/>
          <a:r>
            <a:rPr lang="ar-SA" dirty="0" smtClean="0"/>
            <a:t>-التأكيد على السرية </a:t>
          </a:r>
        </a:p>
        <a:p>
          <a:pPr algn="r" rtl="1"/>
          <a:r>
            <a:rPr lang="ar-SA" dirty="0" smtClean="0"/>
            <a:t>-توضيح طريقة الإستجابة</a:t>
          </a:r>
        </a:p>
      </dgm:t>
    </dgm:pt>
    <dgm:pt modelId="{F294D668-4C69-4F18-A178-813DFD109B42}" type="parTrans" cxnId="{07A3FCDA-BE63-437F-98F8-B5506113B30D}">
      <dgm:prSet/>
      <dgm:spPr/>
      <dgm:t>
        <a:bodyPr/>
        <a:lstStyle/>
        <a:p>
          <a:pPr rtl="1"/>
          <a:endParaRPr lang="ar-SA"/>
        </a:p>
      </dgm:t>
    </dgm:pt>
    <dgm:pt modelId="{AC4C67BF-E9A6-423E-B124-140BEED36921}" type="sibTrans" cxnId="{07A3FCDA-BE63-437F-98F8-B5506113B30D}">
      <dgm:prSet/>
      <dgm:spPr/>
      <dgm:t>
        <a:bodyPr/>
        <a:lstStyle/>
        <a:p>
          <a:pPr rtl="1"/>
          <a:endParaRPr lang="ar-SA"/>
        </a:p>
      </dgm:t>
    </dgm:pt>
    <dgm:pt modelId="{56FDC0D6-EAB6-4B79-ACDC-DFCE477AA281}" type="pres">
      <dgm:prSet presAssocID="{40395830-AFB9-4E9E-A453-5FDB4ED6D28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F682242-C76D-4371-B7E8-D03AE1A8AC55}" type="pres">
      <dgm:prSet presAssocID="{55EFA1D9-7394-42DF-A464-01540EEF8F9D}" presName="root1" presStyleCnt="0"/>
      <dgm:spPr/>
    </dgm:pt>
    <dgm:pt modelId="{C881AE32-40A7-49EA-AD1D-0AF67BC7789E}" type="pres">
      <dgm:prSet presAssocID="{55EFA1D9-7394-42DF-A464-01540EEF8F9D}" presName="LevelOneTextNode" presStyleLbl="node0" presStyleIdx="0" presStyleCnt="1" custScaleX="63008" custScaleY="38480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40BB84B-5A1D-4B4E-8463-D557C86D06F6}" type="pres">
      <dgm:prSet presAssocID="{55EFA1D9-7394-42DF-A464-01540EEF8F9D}" presName="level2hierChild" presStyleCnt="0"/>
      <dgm:spPr/>
    </dgm:pt>
    <dgm:pt modelId="{FECBEDA3-9D0E-4DC7-B6E6-E51DB9493158}" type="pres">
      <dgm:prSet presAssocID="{0FF34C73-4558-4128-9AC3-4AD0084EE4D2}" presName="conn2-1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6B4BBBBF-29EC-4C2B-92AB-64CEE4691DB9}" type="pres">
      <dgm:prSet presAssocID="{0FF34C73-4558-4128-9AC3-4AD0084EE4D2}" presName="connTx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9845ECBF-055F-4C66-9236-35C39063A001}" type="pres">
      <dgm:prSet presAssocID="{5737F81C-BD91-4886-946E-9C586BC3B651}" presName="root2" presStyleCnt="0"/>
      <dgm:spPr/>
    </dgm:pt>
    <dgm:pt modelId="{F5BDF4E6-7DA1-4A5A-933B-6E149A05B005}" type="pres">
      <dgm:prSet presAssocID="{5737F81C-BD91-4886-946E-9C586BC3B651}" presName="LevelTwoTextNode" presStyleLbl="asst1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B9916D2-F91D-428B-9631-FB05567F9A0D}" type="pres">
      <dgm:prSet presAssocID="{5737F81C-BD91-4886-946E-9C586BC3B651}" presName="level3hierChild" presStyleCnt="0"/>
      <dgm:spPr/>
    </dgm:pt>
    <dgm:pt modelId="{9F00EDB4-3A96-43A9-AA3D-DF511BC75B98}" type="pres">
      <dgm:prSet presAssocID="{F294D668-4C69-4F18-A178-813DFD109B42}" presName="conn2-1" presStyleLbl="parChTrans1D3" presStyleIdx="0" presStyleCnt="2"/>
      <dgm:spPr/>
      <dgm:t>
        <a:bodyPr/>
        <a:lstStyle/>
        <a:p>
          <a:pPr rtl="1"/>
          <a:endParaRPr lang="ar-SA"/>
        </a:p>
      </dgm:t>
    </dgm:pt>
    <dgm:pt modelId="{4841263E-DFCE-4A06-BE44-99907712F272}" type="pres">
      <dgm:prSet presAssocID="{F294D668-4C69-4F18-A178-813DFD109B42}" presName="connTx" presStyleLbl="parChTrans1D3" presStyleIdx="0" presStyleCnt="2"/>
      <dgm:spPr/>
      <dgm:t>
        <a:bodyPr/>
        <a:lstStyle/>
        <a:p>
          <a:pPr rtl="1"/>
          <a:endParaRPr lang="ar-SA"/>
        </a:p>
      </dgm:t>
    </dgm:pt>
    <dgm:pt modelId="{B0C9B520-A96B-45ED-84F0-41CDBEA7067A}" type="pres">
      <dgm:prSet presAssocID="{5484FBF5-03BD-4B59-B4F3-A3C612DF5604}" presName="root2" presStyleCnt="0"/>
      <dgm:spPr/>
    </dgm:pt>
    <dgm:pt modelId="{3C3FB388-3B9F-4EB4-9ADD-9B325C8C0123}" type="pres">
      <dgm:prSet presAssocID="{5484FBF5-03BD-4B59-B4F3-A3C612DF5604}" presName="LevelTwoTextNode" presStyleLbl="node3" presStyleIdx="0" presStyleCnt="2" custScaleX="131852" custScaleY="13379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73ED00D-6318-4884-8A26-6BAD4DA12346}" type="pres">
      <dgm:prSet presAssocID="{5484FBF5-03BD-4B59-B4F3-A3C612DF5604}" presName="level3hierChild" presStyleCnt="0"/>
      <dgm:spPr/>
    </dgm:pt>
    <dgm:pt modelId="{5B7B2C45-8B92-4AAF-AE1A-3E577AAF1239}" type="pres">
      <dgm:prSet presAssocID="{55891F4E-E9A0-4CF9-8288-A89C9C83E877}" presName="conn2-1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1163A902-C051-4E06-AB1C-A17B2261974F}" type="pres">
      <dgm:prSet presAssocID="{55891F4E-E9A0-4CF9-8288-A89C9C83E877}" presName="connTx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7AD13088-4CFF-4427-B1F3-64D1678F87E1}" type="pres">
      <dgm:prSet presAssocID="{A3D894C8-D8CD-4D67-8265-2558DDC523C0}" presName="root2" presStyleCnt="0"/>
      <dgm:spPr/>
    </dgm:pt>
    <dgm:pt modelId="{2725ECA1-C7CE-4570-B17C-EBBDFA9F6896}" type="pres">
      <dgm:prSet presAssocID="{A3D894C8-D8CD-4D67-8265-2558DDC523C0}" presName="LevelTwoTextNode" presStyleLbl="asst1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6A4ACE2-F410-4D35-B549-C871DF6A5197}" type="pres">
      <dgm:prSet presAssocID="{A3D894C8-D8CD-4D67-8265-2558DDC523C0}" presName="level3hierChild" presStyleCnt="0"/>
      <dgm:spPr/>
    </dgm:pt>
    <dgm:pt modelId="{FA25CE3E-80A8-4B1C-BB19-31E233D72407}" type="pres">
      <dgm:prSet presAssocID="{FF7785C3-CD3D-4F25-A68A-369B24930A2C}" presName="conn2-1" presStyleLbl="parChTrans1D3" presStyleIdx="1" presStyleCnt="2"/>
      <dgm:spPr/>
      <dgm:t>
        <a:bodyPr/>
        <a:lstStyle/>
        <a:p>
          <a:pPr rtl="1"/>
          <a:endParaRPr lang="ar-SA"/>
        </a:p>
      </dgm:t>
    </dgm:pt>
    <dgm:pt modelId="{B451FA3D-3250-4A89-8AF9-CC920B563769}" type="pres">
      <dgm:prSet presAssocID="{FF7785C3-CD3D-4F25-A68A-369B24930A2C}" presName="connTx" presStyleLbl="parChTrans1D3" presStyleIdx="1" presStyleCnt="2"/>
      <dgm:spPr/>
      <dgm:t>
        <a:bodyPr/>
        <a:lstStyle/>
        <a:p>
          <a:pPr rtl="1"/>
          <a:endParaRPr lang="ar-SA"/>
        </a:p>
      </dgm:t>
    </dgm:pt>
    <dgm:pt modelId="{5147D001-B14E-47D5-96D0-F9B2A7B1B12A}" type="pres">
      <dgm:prSet presAssocID="{540D2349-4590-4107-B3AC-F0EEA60C418B}" presName="root2" presStyleCnt="0"/>
      <dgm:spPr/>
    </dgm:pt>
    <dgm:pt modelId="{281EEC86-B56C-49D9-9E7C-23E555654670}" type="pres">
      <dgm:prSet presAssocID="{540D2349-4590-4107-B3AC-F0EEA60C418B}" presName="LevelTwoTextNode" presStyleLbl="node3" presStyleIdx="1" presStyleCnt="2" custScaleX="128849" custScaleY="14594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D588157-C55A-4088-AE72-23B292F13767}" type="pres">
      <dgm:prSet presAssocID="{540D2349-4590-4107-B3AC-F0EEA60C418B}" presName="level3hierChild" presStyleCnt="0"/>
      <dgm:spPr/>
    </dgm:pt>
  </dgm:ptLst>
  <dgm:cxnLst>
    <dgm:cxn modelId="{F5B006CB-0471-482F-A4DD-4F6869E90957}" type="presOf" srcId="{5737F81C-BD91-4886-946E-9C586BC3B651}" destId="{F5BDF4E6-7DA1-4A5A-933B-6E149A05B005}" srcOrd="0" destOrd="0" presId="urn:microsoft.com/office/officeart/2005/8/layout/hierarchy2"/>
    <dgm:cxn modelId="{4A1E47F4-14F4-441A-AB4C-417F8AC8CBEC}" type="presOf" srcId="{5484FBF5-03BD-4B59-B4F3-A3C612DF5604}" destId="{3C3FB388-3B9F-4EB4-9ADD-9B325C8C0123}" srcOrd="0" destOrd="0" presId="urn:microsoft.com/office/officeart/2005/8/layout/hierarchy2"/>
    <dgm:cxn modelId="{F53EDCE2-464E-4AEC-8100-D65DC75F4171}" type="presOf" srcId="{55EFA1D9-7394-42DF-A464-01540EEF8F9D}" destId="{C881AE32-40A7-49EA-AD1D-0AF67BC7789E}" srcOrd="0" destOrd="0" presId="urn:microsoft.com/office/officeart/2005/8/layout/hierarchy2"/>
    <dgm:cxn modelId="{63001768-A207-4BC7-A852-5B2464A5E5B7}" type="presOf" srcId="{F294D668-4C69-4F18-A178-813DFD109B42}" destId="{4841263E-DFCE-4A06-BE44-99907712F272}" srcOrd="1" destOrd="0" presId="urn:microsoft.com/office/officeart/2005/8/layout/hierarchy2"/>
    <dgm:cxn modelId="{07A3FCDA-BE63-437F-98F8-B5506113B30D}" srcId="{5737F81C-BD91-4886-946E-9C586BC3B651}" destId="{5484FBF5-03BD-4B59-B4F3-A3C612DF5604}" srcOrd="0" destOrd="0" parTransId="{F294D668-4C69-4F18-A178-813DFD109B42}" sibTransId="{AC4C67BF-E9A6-423E-B124-140BEED36921}"/>
    <dgm:cxn modelId="{FE0EBB8E-4A13-451C-A82F-D0EAEED20AAF}" srcId="{55EFA1D9-7394-42DF-A464-01540EEF8F9D}" destId="{A3D894C8-D8CD-4D67-8265-2558DDC523C0}" srcOrd="1" destOrd="0" parTransId="{55891F4E-E9A0-4CF9-8288-A89C9C83E877}" sibTransId="{B78E6403-FCD6-4ECA-AF87-E0E1E4FF4BF9}"/>
    <dgm:cxn modelId="{EC47D2F3-6E09-43B3-8158-0B96B039DEBE}" type="presOf" srcId="{F294D668-4C69-4F18-A178-813DFD109B42}" destId="{9F00EDB4-3A96-43A9-AA3D-DF511BC75B98}" srcOrd="0" destOrd="0" presId="urn:microsoft.com/office/officeart/2005/8/layout/hierarchy2"/>
    <dgm:cxn modelId="{EDF5273E-6D64-4F20-A9C1-3F74C950EF1A}" type="presOf" srcId="{0FF34C73-4558-4128-9AC3-4AD0084EE4D2}" destId="{FECBEDA3-9D0E-4DC7-B6E6-E51DB9493158}" srcOrd="0" destOrd="0" presId="urn:microsoft.com/office/officeart/2005/8/layout/hierarchy2"/>
    <dgm:cxn modelId="{9B1F4888-83E7-4E55-A5B3-E46EB6C7CC37}" type="presOf" srcId="{40395830-AFB9-4E9E-A453-5FDB4ED6D282}" destId="{56FDC0D6-EAB6-4B79-ACDC-DFCE477AA281}" srcOrd="0" destOrd="0" presId="urn:microsoft.com/office/officeart/2005/8/layout/hierarchy2"/>
    <dgm:cxn modelId="{9FE7C409-2581-4FB6-B67F-261BF1F32A84}" type="presOf" srcId="{FF7785C3-CD3D-4F25-A68A-369B24930A2C}" destId="{B451FA3D-3250-4A89-8AF9-CC920B563769}" srcOrd="1" destOrd="0" presId="urn:microsoft.com/office/officeart/2005/8/layout/hierarchy2"/>
    <dgm:cxn modelId="{30DA7F99-AFD2-4AF8-A7BA-3BB9A8649F93}" type="presOf" srcId="{A3D894C8-D8CD-4D67-8265-2558DDC523C0}" destId="{2725ECA1-C7CE-4570-B17C-EBBDFA9F6896}" srcOrd="0" destOrd="0" presId="urn:microsoft.com/office/officeart/2005/8/layout/hierarchy2"/>
    <dgm:cxn modelId="{9C89CC8B-A957-4F7D-B964-4B2238974858}" srcId="{A3D894C8-D8CD-4D67-8265-2558DDC523C0}" destId="{540D2349-4590-4107-B3AC-F0EEA60C418B}" srcOrd="0" destOrd="0" parTransId="{FF7785C3-CD3D-4F25-A68A-369B24930A2C}" sibTransId="{4AFAEC69-85DD-4A15-B2BB-35D341068DBF}"/>
    <dgm:cxn modelId="{2E7A5FB0-E6C3-409A-8763-99D04E2692B9}" type="presOf" srcId="{540D2349-4590-4107-B3AC-F0EEA60C418B}" destId="{281EEC86-B56C-49D9-9E7C-23E555654670}" srcOrd="0" destOrd="0" presId="urn:microsoft.com/office/officeart/2005/8/layout/hierarchy2"/>
    <dgm:cxn modelId="{54961BF6-509E-49B4-9713-E47E07504421}" type="presOf" srcId="{0FF34C73-4558-4128-9AC3-4AD0084EE4D2}" destId="{6B4BBBBF-29EC-4C2B-92AB-64CEE4691DB9}" srcOrd="1" destOrd="0" presId="urn:microsoft.com/office/officeart/2005/8/layout/hierarchy2"/>
    <dgm:cxn modelId="{3BCE6035-9A89-4B26-AD52-CA002ECD3802}" type="presOf" srcId="{55891F4E-E9A0-4CF9-8288-A89C9C83E877}" destId="{1163A902-C051-4E06-AB1C-A17B2261974F}" srcOrd="1" destOrd="0" presId="urn:microsoft.com/office/officeart/2005/8/layout/hierarchy2"/>
    <dgm:cxn modelId="{BABD8AA8-7F66-4FA8-A45B-0841A7857E96}" srcId="{40395830-AFB9-4E9E-A453-5FDB4ED6D282}" destId="{55EFA1D9-7394-42DF-A464-01540EEF8F9D}" srcOrd="0" destOrd="0" parTransId="{61AA6F1F-1D0A-4ABE-9924-922CC5D5F379}" sibTransId="{8B617C95-2E49-4614-849B-D21071E10C91}"/>
    <dgm:cxn modelId="{F3B1C954-ED30-4470-AD8C-64B8023EFB23}" srcId="{55EFA1D9-7394-42DF-A464-01540EEF8F9D}" destId="{5737F81C-BD91-4886-946E-9C586BC3B651}" srcOrd="0" destOrd="0" parTransId="{0FF34C73-4558-4128-9AC3-4AD0084EE4D2}" sibTransId="{E640C05E-D0CF-41D1-A85E-70A295DA94E3}"/>
    <dgm:cxn modelId="{1534F700-7E48-4BA3-B878-52B7C24B9226}" type="presOf" srcId="{55891F4E-E9A0-4CF9-8288-A89C9C83E877}" destId="{5B7B2C45-8B92-4AAF-AE1A-3E577AAF1239}" srcOrd="0" destOrd="0" presId="urn:microsoft.com/office/officeart/2005/8/layout/hierarchy2"/>
    <dgm:cxn modelId="{B9213D6C-7423-49AA-A790-9FA43EC0101F}" type="presOf" srcId="{FF7785C3-CD3D-4F25-A68A-369B24930A2C}" destId="{FA25CE3E-80A8-4B1C-BB19-31E233D72407}" srcOrd="0" destOrd="0" presId="urn:microsoft.com/office/officeart/2005/8/layout/hierarchy2"/>
    <dgm:cxn modelId="{4AC1AD76-641B-433C-AE1A-2DEA5B4BF15A}" type="presParOf" srcId="{56FDC0D6-EAB6-4B79-ACDC-DFCE477AA281}" destId="{5F682242-C76D-4371-B7E8-D03AE1A8AC55}" srcOrd="0" destOrd="0" presId="urn:microsoft.com/office/officeart/2005/8/layout/hierarchy2"/>
    <dgm:cxn modelId="{C6B968C2-1A3C-4EE0-9C49-1BCD874727F8}" type="presParOf" srcId="{5F682242-C76D-4371-B7E8-D03AE1A8AC55}" destId="{C881AE32-40A7-49EA-AD1D-0AF67BC7789E}" srcOrd="0" destOrd="0" presId="urn:microsoft.com/office/officeart/2005/8/layout/hierarchy2"/>
    <dgm:cxn modelId="{AA4E451B-3AD2-4C9D-8B26-4339984D895D}" type="presParOf" srcId="{5F682242-C76D-4371-B7E8-D03AE1A8AC55}" destId="{940BB84B-5A1D-4B4E-8463-D557C86D06F6}" srcOrd="1" destOrd="0" presId="urn:microsoft.com/office/officeart/2005/8/layout/hierarchy2"/>
    <dgm:cxn modelId="{40111B39-C90A-4ADD-8C2B-45B2D48E76A1}" type="presParOf" srcId="{940BB84B-5A1D-4B4E-8463-D557C86D06F6}" destId="{FECBEDA3-9D0E-4DC7-B6E6-E51DB9493158}" srcOrd="0" destOrd="0" presId="urn:microsoft.com/office/officeart/2005/8/layout/hierarchy2"/>
    <dgm:cxn modelId="{46D6833D-33CF-45CE-AC41-15F396A9A963}" type="presParOf" srcId="{FECBEDA3-9D0E-4DC7-B6E6-E51DB9493158}" destId="{6B4BBBBF-29EC-4C2B-92AB-64CEE4691DB9}" srcOrd="0" destOrd="0" presId="urn:microsoft.com/office/officeart/2005/8/layout/hierarchy2"/>
    <dgm:cxn modelId="{150517BE-1868-4FDD-89F2-49F4ADB67AA6}" type="presParOf" srcId="{940BB84B-5A1D-4B4E-8463-D557C86D06F6}" destId="{9845ECBF-055F-4C66-9236-35C39063A001}" srcOrd="1" destOrd="0" presId="urn:microsoft.com/office/officeart/2005/8/layout/hierarchy2"/>
    <dgm:cxn modelId="{9B9B952E-48E8-4EA9-BB15-F1AB527C9EED}" type="presParOf" srcId="{9845ECBF-055F-4C66-9236-35C39063A001}" destId="{F5BDF4E6-7DA1-4A5A-933B-6E149A05B005}" srcOrd="0" destOrd="0" presId="urn:microsoft.com/office/officeart/2005/8/layout/hierarchy2"/>
    <dgm:cxn modelId="{DFF0CD2C-6C2D-4678-90D1-ACB8DB5D018C}" type="presParOf" srcId="{9845ECBF-055F-4C66-9236-35C39063A001}" destId="{6B9916D2-F91D-428B-9631-FB05567F9A0D}" srcOrd="1" destOrd="0" presId="urn:microsoft.com/office/officeart/2005/8/layout/hierarchy2"/>
    <dgm:cxn modelId="{A05C7479-B7B4-4A96-9437-944A2756D43C}" type="presParOf" srcId="{6B9916D2-F91D-428B-9631-FB05567F9A0D}" destId="{9F00EDB4-3A96-43A9-AA3D-DF511BC75B98}" srcOrd="0" destOrd="0" presId="urn:microsoft.com/office/officeart/2005/8/layout/hierarchy2"/>
    <dgm:cxn modelId="{F74FB9DB-BF85-4A8A-9E65-D0F4A9B25484}" type="presParOf" srcId="{9F00EDB4-3A96-43A9-AA3D-DF511BC75B98}" destId="{4841263E-DFCE-4A06-BE44-99907712F272}" srcOrd="0" destOrd="0" presId="urn:microsoft.com/office/officeart/2005/8/layout/hierarchy2"/>
    <dgm:cxn modelId="{EC89615D-D0BF-4B53-A2B3-88C0858EF378}" type="presParOf" srcId="{6B9916D2-F91D-428B-9631-FB05567F9A0D}" destId="{B0C9B520-A96B-45ED-84F0-41CDBEA7067A}" srcOrd="1" destOrd="0" presId="urn:microsoft.com/office/officeart/2005/8/layout/hierarchy2"/>
    <dgm:cxn modelId="{92A4B573-12DB-47C7-85D4-E34683C931CD}" type="presParOf" srcId="{B0C9B520-A96B-45ED-84F0-41CDBEA7067A}" destId="{3C3FB388-3B9F-4EB4-9ADD-9B325C8C0123}" srcOrd="0" destOrd="0" presId="urn:microsoft.com/office/officeart/2005/8/layout/hierarchy2"/>
    <dgm:cxn modelId="{5191C2D4-E50B-4392-A22B-9FC90A8B0DC0}" type="presParOf" srcId="{B0C9B520-A96B-45ED-84F0-41CDBEA7067A}" destId="{C73ED00D-6318-4884-8A26-6BAD4DA12346}" srcOrd="1" destOrd="0" presId="urn:microsoft.com/office/officeart/2005/8/layout/hierarchy2"/>
    <dgm:cxn modelId="{B46C7A87-716F-4784-8E90-58E3B168B4BB}" type="presParOf" srcId="{940BB84B-5A1D-4B4E-8463-D557C86D06F6}" destId="{5B7B2C45-8B92-4AAF-AE1A-3E577AAF1239}" srcOrd="2" destOrd="0" presId="urn:microsoft.com/office/officeart/2005/8/layout/hierarchy2"/>
    <dgm:cxn modelId="{4D3FFB6D-64FB-4AA6-AFB2-EEF13EEDB4AA}" type="presParOf" srcId="{5B7B2C45-8B92-4AAF-AE1A-3E577AAF1239}" destId="{1163A902-C051-4E06-AB1C-A17B2261974F}" srcOrd="0" destOrd="0" presId="urn:microsoft.com/office/officeart/2005/8/layout/hierarchy2"/>
    <dgm:cxn modelId="{0CC7B828-FA9B-4207-B73F-9DC7510D4E88}" type="presParOf" srcId="{940BB84B-5A1D-4B4E-8463-D557C86D06F6}" destId="{7AD13088-4CFF-4427-B1F3-64D1678F87E1}" srcOrd="3" destOrd="0" presId="urn:microsoft.com/office/officeart/2005/8/layout/hierarchy2"/>
    <dgm:cxn modelId="{F4AE978D-FC0E-4C64-A70A-2AB9062405FC}" type="presParOf" srcId="{7AD13088-4CFF-4427-B1F3-64D1678F87E1}" destId="{2725ECA1-C7CE-4570-B17C-EBBDFA9F6896}" srcOrd="0" destOrd="0" presId="urn:microsoft.com/office/officeart/2005/8/layout/hierarchy2"/>
    <dgm:cxn modelId="{1B560EA8-A3C9-4CD1-B010-CA3A47D1790B}" type="presParOf" srcId="{7AD13088-4CFF-4427-B1F3-64D1678F87E1}" destId="{A6A4ACE2-F410-4D35-B549-C871DF6A5197}" srcOrd="1" destOrd="0" presId="urn:microsoft.com/office/officeart/2005/8/layout/hierarchy2"/>
    <dgm:cxn modelId="{CA735496-2A42-43A9-B1A0-2B4FC5271A19}" type="presParOf" srcId="{A6A4ACE2-F410-4D35-B549-C871DF6A5197}" destId="{FA25CE3E-80A8-4B1C-BB19-31E233D72407}" srcOrd="0" destOrd="0" presId="urn:microsoft.com/office/officeart/2005/8/layout/hierarchy2"/>
    <dgm:cxn modelId="{2832C322-1FC1-4E7A-BFD1-46196BE7BA9B}" type="presParOf" srcId="{FA25CE3E-80A8-4B1C-BB19-31E233D72407}" destId="{B451FA3D-3250-4A89-8AF9-CC920B563769}" srcOrd="0" destOrd="0" presId="urn:microsoft.com/office/officeart/2005/8/layout/hierarchy2"/>
    <dgm:cxn modelId="{81F31634-23ED-4E6F-95DD-ED0D506D701B}" type="presParOf" srcId="{A6A4ACE2-F410-4D35-B549-C871DF6A5197}" destId="{5147D001-B14E-47D5-96D0-F9B2A7B1B12A}" srcOrd="1" destOrd="0" presId="urn:microsoft.com/office/officeart/2005/8/layout/hierarchy2"/>
    <dgm:cxn modelId="{F9336913-6107-4D72-A7AB-9D706A775341}" type="presParOf" srcId="{5147D001-B14E-47D5-96D0-F9B2A7B1B12A}" destId="{281EEC86-B56C-49D9-9E7C-23E555654670}" srcOrd="0" destOrd="0" presId="urn:microsoft.com/office/officeart/2005/8/layout/hierarchy2"/>
    <dgm:cxn modelId="{6ACF6EBD-9023-42CE-A255-FBDB1A46BA6A}" type="presParOf" srcId="{5147D001-B14E-47D5-96D0-F9B2A7B1B12A}" destId="{1D588157-C55A-4088-AE72-23B292F1376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AFCDBC-3C7B-4E24-881C-AD34F5AB311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9216F240-A0D3-4E24-AC88-0951AC96C399}">
      <dgm:prSet phldrT="[Text]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rtl="1"/>
          <a:r>
            <a:rPr lang="ar-SA" dirty="0" smtClean="0"/>
            <a:t>رابعاً: أشكال الإستبيان</a:t>
          </a:r>
          <a:endParaRPr lang="ar-SA" dirty="0"/>
        </a:p>
      </dgm:t>
    </dgm:pt>
    <dgm:pt modelId="{0F28F1D9-803B-4863-A226-BB5947F6DE02}" type="parTrans" cxnId="{EFC460D3-996B-4CD6-A758-42B2505C5E0D}">
      <dgm:prSet/>
      <dgm:spPr/>
      <dgm:t>
        <a:bodyPr/>
        <a:lstStyle/>
        <a:p>
          <a:pPr rtl="1"/>
          <a:endParaRPr lang="ar-SA"/>
        </a:p>
      </dgm:t>
    </dgm:pt>
    <dgm:pt modelId="{C440968C-6AC6-475A-B3AB-998184932FA0}" type="sibTrans" cxnId="{EFC460D3-996B-4CD6-A758-42B2505C5E0D}">
      <dgm:prSet/>
      <dgm:spPr/>
      <dgm:t>
        <a:bodyPr/>
        <a:lstStyle/>
        <a:p>
          <a:pPr rtl="1"/>
          <a:endParaRPr lang="ar-SA"/>
        </a:p>
      </dgm:t>
    </dgm:pt>
    <dgm:pt modelId="{D2AA563B-6CFA-4814-8120-2F6BEF09F23D}" type="asst">
      <dgm:prSet phldrT="[Text]"/>
      <dgm:spPr>
        <a:solidFill>
          <a:schemeClr val="accent1">
            <a:lumMod val="75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rtl="1"/>
          <a:r>
            <a:rPr lang="ar-SA" dirty="0" smtClean="0"/>
            <a:t>الإستبيان المغلق</a:t>
          </a:r>
          <a:endParaRPr lang="ar-SA" dirty="0"/>
        </a:p>
      </dgm:t>
    </dgm:pt>
    <dgm:pt modelId="{CF1D6E3C-8FCD-47DF-9435-6DE4CBE09565}" type="parTrans" cxnId="{B65D77AF-C03E-4DBF-A529-79996CDA83A1}">
      <dgm:prSet/>
      <dgm:spPr/>
      <dgm:t>
        <a:bodyPr/>
        <a:lstStyle/>
        <a:p>
          <a:pPr rtl="1"/>
          <a:endParaRPr lang="ar-SA"/>
        </a:p>
      </dgm:t>
    </dgm:pt>
    <dgm:pt modelId="{8171D4C5-752A-4ACB-8C89-F416B4039FA3}" type="sibTrans" cxnId="{B65D77AF-C03E-4DBF-A529-79996CDA83A1}">
      <dgm:prSet/>
      <dgm:spPr/>
      <dgm:t>
        <a:bodyPr/>
        <a:lstStyle/>
        <a:p>
          <a:pPr rtl="1"/>
          <a:endParaRPr lang="ar-SA"/>
        </a:p>
      </dgm:t>
    </dgm:pt>
    <dgm:pt modelId="{1580B03E-63A8-4323-BF61-3A050234149A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pPr rtl="1"/>
          <a:r>
            <a:rPr lang="ar-SA" dirty="0" smtClean="0"/>
            <a:t>الإستبيان المغلق المفتوح</a:t>
          </a:r>
          <a:endParaRPr lang="ar-SA" dirty="0"/>
        </a:p>
      </dgm:t>
    </dgm:pt>
    <dgm:pt modelId="{AAA7CAF8-CE5C-4D81-BD40-F7BDFEAC1D2B}" type="parTrans" cxnId="{8B187980-B8F4-47DA-A07B-2485C3A34F3C}">
      <dgm:prSet/>
      <dgm:spPr/>
      <dgm:t>
        <a:bodyPr/>
        <a:lstStyle/>
        <a:p>
          <a:pPr rtl="1"/>
          <a:endParaRPr lang="ar-SA"/>
        </a:p>
      </dgm:t>
    </dgm:pt>
    <dgm:pt modelId="{B0E54135-D87E-47FB-B0E6-FE973E13FB2C}" type="sibTrans" cxnId="{8B187980-B8F4-47DA-A07B-2485C3A34F3C}">
      <dgm:prSet/>
      <dgm:spPr/>
      <dgm:t>
        <a:bodyPr/>
        <a:lstStyle/>
        <a:p>
          <a:pPr rtl="1"/>
          <a:endParaRPr lang="ar-SA"/>
        </a:p>
      </dgm:t>
    </dgm:pt>
    <dgm:pt modelId="{11F96605-E9DE-494B-8B0F-7FFC0ECA2F10}" type="asst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1"/>
          <a:r>
            <a:rPr lang="ar-SA" dirty="0" smtClean="0"/>
            <a:t>الإستبيان المفتوح</a:t>
          </a:r>
          <a:endParaRPr lang="ar-SA" dirty="0"/>
        </a:p>
      </dgm:t>
    </dgm:pt>
    <dgm:pt modelId="{FD24D977-B528-4C39-A1E1-1C7344D38BFD}" type="parTrans" cxnId="{F76228AC-0970-4B6C-98BF-643AAE497C64}">
      <dgm:prSet/>
      <dgm:spPr/>
      <dgm:t>
        <a:bodyPr/>
        <a:lstStyle/>
        <a:p>
          <a:pPr rtl="1"/>
          <a:endParaRPr lang="ar-SA"/>
        </a:p>
      </dgm:t>
    </dgm:pt>
    <dgm:pt modelId="{BDFF46CC-F420-432E-A591-C6737CE9CAC4}" type="sibTrans" cxnId="{F76228AC-0970-4B6C-98BF-643AAE497C64}">
      <dgm:prSet/>
      <dgm:spPr/>
      <dgm:t>
        <a:bodyPr/>
        <a:lstStyle/>
        <a:p>
          <a:pPr rtl="1"/>
          <a:endParaRPr lang="ar-SA"/>
        </a:p>
      </dgm:t>
    </dgm:pt>
    <dgm:pt modelId="{1DF88A58-60B4-4A45-B036-B7D868D63DA4}" type="pres">
      <dgm:prSet presAssocID="{87AFCDBC-3C7B-4E24-881C-AD34F5AB311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EE84D35C-F6F3-4ED7-BF4F-E1CF6FDE7098}" type="pres">
      <dgm:prSet presAssocID="{9216F240-A0D3-4E24-AC88-0951AC96C399}" presName="hierRoot1" presStyleCnt="0">
        <dgm:presLayoutVars>
          <dgm:hierBranch val="init"/>
        </dgm:presLayoutVars>
      </dgm:prSet>
      <dgm:spPr/>
    </dgm:pt>
    <dgm:pt modelId="{6B74229A-42A9-443B-9830-B6B648A203D0}" type="pres">
      <dgm:prSet presAssocID="{9216F240-A0D3-4E24-AC88-0951AC96C399}" presName="rootComposite1" presStyleCnt="0"/>
      <dgm:spPr/>
    </dgm:pt>
    <dgm:pt modelId="{B18CFC72-4D85-4B4E-B29B-93DDC83A52C6}" type="pres">
      <dgm:prSet presAssocID="{9216F240-A0D3-4E24-AC88-0951AC96C399}" presName="rootText1" presStyleLbl="node0" presStyleIdx="0" presStyleCnt="1" custScaleX="28093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B03E9B7-95EE-40D2-9C4D-FC462C537B49}" type="pres">
      <dgm:prSet presAssocID="{9216F240-A0D3-4E24-AC88-0951AC96C399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803FE058-EED8-45D5-A47D-0722EDC4CD92}" type="pres">
      <dgm:prSet presAssocID="{9216F240-A0D3-4E24-AC88-0951AC96C399}" presName="hierChild2" presStyleCnt="0"/>
      <dgm:spPr/>
    </dgm:pt>
    <dgm:pt modelId="{C80C5912-B10C-4624-857B-CBE20484C02B}" type="pres">
      <dgm:prSet presAssocID="{AAA7CAF8-CE5C-4D81-BD40-F7BDFEAC1D2B}" presName="Name37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94B9D9CF-0881-4D4D-ABD3-EAE909950453}" type="pres">
      <dgm:prSet presAssocID="{1580B03E-63A8-4323-BF61-3A050234149A}" presName="hierRoot2" presStyleCnt="0">
        <dgm:presLayoutVars>
          <dgm:hierBranch val="init"/>
        </dgm:presLayoutVars>
      </dgm:prSet>
      <dgm:spPr/>
    </dgm:pt>
    <dgm:pt modelId="{B76338BD-4D7F-49FB-92D6-E92567C17FDD}" type="pres">
      <dgm:prSet presAssocID="{1580B03E-63A8-4323-BF61-3A050234149A}" presName="rootComposite" presStyleCnt="0"/>
      <dgm:spPr/>
    </dgm:pt>
    <dgm:pt modelId="{BA491D5D-BEE0-48C5-969F-6AB8E44AA90E}" type="pres">
      <dgm:prSet presAssocID="{1580B03E-63A8-4323-BF61-3A050234149A}" presName="rootText" presStyleLbl="node2" presStyleIdx="0" presStyleCnt="1" custScaleX="14888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A45DA3D-3526-4FFE-88D3-89B376E6225D}" type="pres">
      <dgm:prSet presAssocID="{1580B03E-63A8-4323-BF61-3A050234149A}" presName="rootConnector" presStyleLbl="node2" presStyleIdx="0" presStyleCnt="1"/>
      <dgm:spPr/>
      <dgm:t>
        <a:bodyPr/>
        <a:lstStyle/>
        <a:p>
          <a:pPr rtl="1"/>
          <a:endParaRPr lang="ar-SA"/>
        </a:p>
      </dgm:t>
    </dgm:pt>
    <dgm:pt modelId="{EC9BC81F-B358-4AD3-91F6-9178670177D0}" type="pres">
      <dgm:prSet presAssocID="{1580B03E-63A8-4323-BF61-3A050234149A}" presName="hierChild4" presStyleCnt="0"/>
      <dgm:spPr/>
    </dgm:pt>
    <dgm:pt modelId="{6E057538-709D-4778-8BBE-938C6C886FB7}" type="pres">
      <dgm:prSet presAssocID="{1580B03E-63A8-4323-BF61-3A050234149A}" presName="hierChild5" presStyleCnt="0"/>
      <dgm:spPr/>
    </dgm:pt>
    <dgm:pt modelId="{070F3E9D-966D-463A-800F-607A2CF64A7C}" type="pres">
      <dgm:prSet presAssocID="{9216F240-A0D3-4E24-AC88-0951AC96C399}" presName="hierChild3" presStyleCnt="0"/>
      <dgm:spPr/>
    </dgm:pt>
    <dgm:pt modelId="{CC360AAD-FA2F-48D9-A247-516941AEB574}" type="pres">
      <dgm:prSet presAssocID="{FD24D977-B528-4C39-A1E1-1C7344D38BFD}" presName="Name111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70188165-37D2-441E-B7CF-FF98B6886346}" type="pres">
      <dgm:prSet presAssocID="{11F96605-E9DE-494B-8B0F-7FFC0ECA2F10}" presName="hierRoot3" presStyleCnt="0">
        <dgm:presLayoutVars>
          <dgm:hierBranch val="init"/>
        </dgm:presLayoutVars>
      </dgm:prSet>
      <dgm:spPr/>
    </dgm:pt>
    <dgm:pt modelId="{D431F5DD-4523-474D-99F9-F98BA907C356}" type="pres">
      <dgm:prSet presAssocID="{11F96605-E9DE-494B-8B0F-7FFC0ECA2F10}" presName="rootComposite3" presStyleCnt="0"/>
      <dgm:spPr/>
    </dgm:pt>
    <dgm:pt modelId="{61F16691-35EC-4C17-8692-796DCDCF37DD}" type="pres">
      <dgm:prSet presAssocID="{11F96605-E9DE-494B-8B0F-7FFC0ECA2F10}" presName="rootText3" presStyleLbl="asst1" presStyleIdx="0" presStyleCnt="2" custScaleX="12643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67A4178-C58D-4775-86B0-58867C5CBB5D}" type="pres">
      <dgm:prSet presAssocID="{11F96605-E9DE-494B-8B0F-7FFC0ECA2F10}" presName="rootConnector3" presStyleLbl="asst1" presStyleIdx="0" presStyleCnt="2"/>
      <dgm:spPr/>
      <dgm:t>
        <a:bodyPr/>
        <a:lstStyle/>
        <a:p>
          <a:pPr rtl="1"/>
          <a:endParaRPr lang="ar-SA"/>
        </a:p>
      </dgm:t>
    </dgm:pt>
    <dgm:pt modelId="{AD47724E-1B47-4E50-9236-F271FD35E90E}" type="pres">
      <dgm:prSet presAssocID="{11F96605-E9DE-494B-8B0F-7FFC0ECA2F10}" presName="hierChild6" presStyleCnt="0"/>
      <dgm:spPr/>
    </dgm:pt>
    <dgm:pt modelId="{D175F1FF-8CAA-479E-B929-1001F4508B86}" type="pres">
      <dgm:prSet presAssocID="{11F96605-E9DE-494B-8B0F-7FFC0ECA2F10}" presName="hierChild7" presStyleCnt="0"/>
      <dgm:spPr/>
    </dgm:pt>
    <dgm:pt modelId="{88791422-C5DE-401A-8C7A-D8B2F6F186CF}" type="pres">
      <dgm:prSet presAssocID="{CF1D6E3C-8FCD-47DF-9435-6DE4CBE09565}" presName="Name111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69FD3B7D-46C4-45D8-83C0-CB81E1F05E44}" type="pres">
      <dgm:prSet presAssocID="{D2AA563B-6CFA-4814-8120-2F6BEF09F23D}" presName="hierRoot3" presStyleCnt="0">
        <dgm:presLayoutVars>
          <dgm:hierBranch val="init"/>
        </dgm:presLayoutVars>
      </dgm:prSet>
      <dgm:spPr/>
    </dgm:pt>
    <dgm:pt modelId="{D3C4BB6C-81C3-4496-B67D-25AC019993B0}" type="pres">
      <dgm:prSet presAssocID="{D2AA563B-6CFA-4814-8120-2F6BEF09F23D}" presName="rootComposite3" presStyleCnt="0"/>
      <dgm:spPr/>
    </dgm:pt>
    <dgm:pt modelId="{5F402CF5-5633-4897-84F3-A6D954E26728}" type="pres">
      <dgm:prSet presAssocID="{D2AA563B-6CFA-4814-8120-2F6BEF09F23D}" presName="rootText3" presStyleLbl="asst1" presStyleIdx="1" presStyleCnt="2" custScaleX="12626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A0FDA0F-FC5D-43CF-8F58-723B031D6A26}" type="pres">
      <dgm:prSet presAssocID="{D2AA563B-6CFA-4814-8120-2F6BEF09F23D}" presName="rootConnector3" presStyleLbl="asst1" presStyleIdx="1" presStyleCnt="2"/>
      <dgm:spPr/>
      <dgm:t>
        <a:bodyPr/>
        <a:lstStyle/>
        <a:p>
          <a:pPr rtl="1"/>
          <a:endParaRPr lang="ar-SA"/>
        </a:p>
      </dgm:t>
    </dgm:pt>
    <dgm:pt modelId="{FC061916-05BB-49D5-966A-50E850280AEC}" type="pres">
      <dgm:prSet presAssocID="{D2AA563B-6CFA-4814-8120-2F6BEF09F23D}" presName="hierChild6" presStyleCnt="0"/>
      <dgm:spPr/>
    </dgm:pt>
    <dgm:pt modelId="{9C13993E-D0A5-4B49-B11F-2D2393C639DE}" type="pres">
      <dgm:prSet presAssocID="{D2AA563B-6CFA-4814-8120-2F6BEF09F23D}" presName="hierChild7" presStyleCnt="0"/>
      <dgm:spPr/>
    </dgm:pt>
  </dgm:ptLst>
  <dgm:cxnLst>
    <dgm:cxn modelId="{E51E2308-EE98-4C68-B6F3-F8682EA4570D}" type="presOf" srcId="{11F96605-E9DE-494B-8B0F-7FFC0ECA2F10}" destId="{61F16691-35EC-4C17-8692-796DCDCF37DD}" srcOrd="0" destOrd="0" presId="urn:microsoft.com/office/officeart/2005/8/layout/orgChart1"/>
    <dgm:cxn modelId="{EFC460D3-996B-4CD6-A758-42B2505C5E0D}" srcId="{87AFCDBC-3C7B-4E24-881C-AD34F5AB3114}" destId="{9216F240-A0D3-4E24-AC88-0951AC96C399}" srcOrd="0" destOrd="0" parTransId="{0F28F1D9-803B-4863-A226-BB5947F6DE02}" sibTransId="{C440968C-6AC6-475A-B3AB-998184932FA0}"/>
    <dgm:cxn modelId="{61D561D3-220B-47E5-ADD1-F15AAF62C31A}" type="presOf" srcId="{AAA7CAF8-CE5C-4D81-BD40-F7BDFEAC1D2B}" destId="{C80C5912-B10C-4624-857B-CBE20484C02B}" srcOrd="0" destOrd="0" presId="urn:microsoft.com/office/officeart/2005/8/layout/orgChart1"/>
    <dgm:cxn modelId="{9528DFAF-F444-4A34-A6F5-798A5D38E21C}" type="presOf" srcId="{11F96605-E9DE-494B-8B0F-7FFC0ECA2F10}" destId="{E67A4178-C58D-4775-86B0-58867C5CBB5D}" srcOrd="1" destOrd="0" presId="urn:microsoft.com/office/officeart/2005/8/layout/orgChart1"/>
    <dgm:cxn modelId="{BECD8C76-27B6-4658-990F-3AF576D4CB88}" type="presOf" srcId="{9216F240-A0D3-4E24-AC88-0951AC96C399}" destId="{B18CFC72-4D85-4B4E-B29B-93DDC83A52C6}" srcOrd="0" destOrd="0" presId="urn:microsoft.com/office/officeart/2005/8/layout/orgChart1"/>
    <dgm:cxn modelId="{F57E3334-FAAC-4848-83D7-2BE4C81A5759}" type="presOf" srcId="{D2AA563B-6CFA-4814-8120-2F6BEF09F23D}" destId="{3A0FDA0F-FC5D-43CF-8F58-723B031D6A26}" srcOrd="1" destOrd="0" presId="urn:microsoft.com/office/officeart/2005/8/layout/orgChart1"/>
    <dgm:cxn modelId="{7D4C75A1-5047-4332-BD11-897C70C96F71}" type="presOf" srcId="{CF1D6E3C-8FCD-47DF-9435-6DE4CBE09565}" destId="{88791422-C5DE-401A-8C7A-D8B2F6F186CF}" srcOrd="0" destOrd="0" presId="urn:microsoft.com/office/officeart/2005/8/layout/orgChart1"/>
    <dgm:cxn modelId="{DA4F3BE4-6F05-413E-9074-EA27E45628F4}" type="presOf" srcId="{1580B03E-63A8-4323-BF61-3A050234149A}" destId="{BA491D5D-BEE0-48C5-969F-6AB8E44AA90E}" srcOrd="0" destOrd="0" presId="urn:microsoft.com/office/officeart/2005/8/layout/orgChart1"/>
    <dgm:cxn modelId="{00703BC2-8924-4BEC-ADF2-C519440B034B}" type="presOf" srcId="{D2AA563B-6CFA-4814-8120-2F6BEF09F23D}" destId="{5F402CF5-5633-4897-84F3-A6D954E26728}" srcOrd="0" destOrd="0" presId="urn:microsoft.com/office/officeart/2005/8/layout/orgChart1"/>
    <dgm:cxn modelId="{B65D77AF-C03E-4DBF-A529-79996CDA83A1}" srcId="{9216F240-A0D3-4E24-AC88-0951AC96C399}" destId="{D2AA563B-6CFA-4814-8120-2F6BEF09F23D}" srcOrd="1" destOrd="0" parTransId="{CF1D6E3C-8FCD-47DF-9435-6DE4CBE09565}" sibTransId="{8171D4C5-752A-4ACB-8C89-F416B4039FA3}"/>
    <dgm:cxn modelId="{F0F89DA8-5DD9-4A26-B8AD-E587CF3F9763}" type="presOf" srcId="{9216F240-A0D3-4E24-AC88-0951AC96C399}" destId="{0B03E9B7-95EE-40D2-9C4D-FC462C537B49}" srcOrd="1" destOrd="0" presId="urn:microsoft.com/office/officeart/2005/8/layout/orgChart1"/>
    <dgm:cxn modelId="{4E06933F-C76B-4951-967C-62B0A48C840E}" type="presOf" srcId="{1580B03E-63A8-4323-BF61-3A050234149A}" destId="{AA45DA3D-3526-4FFE-88D3-89B376E6225D}" srcOrd="1" destOrd="0" presId="urn:microsoft.com/office/officeart/2005/8/layout/orgChart1"/>
    <dgm:cxn modelId="{8B187980-B8F4-47DA-A07B-2485C3A34F3C}" srcId="{9216F240-A0D3-4E24-AC88-0951AC96C399}" destId="{1580B03E-63A8-4323-BF61-3A050234149A}" srcOrd="2" destOrd="0" parTransId="{AAA7CAF8-CE5C-4D81-BD40-F7BDFEAC1D2B}" sibTransId="{B0E54135-D87E-47FB-B0E6-FE973E13FB2C}"/>
    <dgm:cxn modelId="{54709640-C5F3-4EC2-97EC-CAC67AE0E3FC}" type="presOf" srcId="{FD24D977-B528-4C39-A1E1-1C7344D38BFD}" destId="{CC360AAD-FA2F-48D9-A247-516941AEB574}" srcOrd="0" destOrd="0" presId="urn:microsoft.com/office/officeart/2005/8/layout/orgChart1"/>
    <dgm:cxn modelId="{F76228AC-0970-4B6C-98BF-643AAE497C64}" srcId="{9216F240-A0D3-4E24-AC88-0951AC96C399}" destId="{11F96605-E9DE-494B-8B0F-7FFC0ECA2F10}" srcOrd="0" destOrd="0" parTransId="{FD24D977-B528-4C39-A1E1-1C7344D38BFD}" sibTransId="{BDFF46CC-F420-432E-A591-C6737CE9CAC4}"/>
    <dgm:cxn modelId="{609C1DF1-372B-4EF7-8558-F6B993FA442E}" type="presOf" srcId="{87AFCDBC-3C7B-4E24-881C-AD34F5AB3114}" destId="{1DF88A58-60B4-4A45-B036-B7D868D63DA4}" srcOrd="0" destOrd="0" presId="urn:microsoft.com/office/officeart/2005/8/layout/orgChart1"/>
    <dgm:cxn modelId="{0D699A03-F3B3-4522-9ADF-F3B2EBC077BE}" type="presParOf" srcId="{1DF88A58-60B4-4A45-B036-B7D868D63DA4}" destId="{EE84D35C-F6F3-4ED7-BF4F-E1CF6FDE7098}" srcOrd="0" destOrd="0" presId="urn:microsoft.com/office/officeart/2005/8/layout/orgChart1"/>
    <dgm:cxn modelId="{B2EC44D2-DF68-4EDC-A2C8-7B8F6386276E}" type="presParOf" srcId="{EE84D35C-F6F3-4ED7-BF4F-E1CF6FDE7098}" destId="{6B74229A-42A9-443B-9830-B6B648A203D0}" srcOrd="0" destOrd="0" presId="urn:microsoft.com/office/officeart/2005/8/layout/orgChart1"/>
    <dgm:cxn modelId="{D2E8302D-9B90-4890-9209-76AB3215C870}" type="presParOf" srcId="{6B74229A-42A9-443B-9830-B6B648A203D0}" destId="{B18CFC72-4D85-4B4E-B29B-93DDC83A52C6}" srcOrd="0" destOrd="0" presId="urn:microsoft.com/office/officeart/2005/8/layout/orgChart1"/>
    <dgm:cxn modelId="{1C9DEF73-A76D-4BF7-8790-62DA55E5A1AC}" type="presParOf" srcId="{6B74229A-42A9-443B-9830-B6B648A203D0}" destId="{0B03E9B7-95EE-40D2-9C4D-FC462C537B49}" srcOrd="1" destOrd="0" presId="urn:microsoft.com/office/officeart/2005/8/layout/orgChart1"/>
    <dgm:cxn modelId="{0E9B6CAF-BB91-4A35-9402-36E52A8EB157}" type="presParOf" srcId="{EE84D35C-F6F3-4ED7-BF4F-E1CF6FDE7098}" destId="{803FE058-EED8-45D5-A47D-0722EDC4CD92}" srcOrd="1" destOrd="0" presId="urn:microsoft.com/office/officeart/2005/8/layout/orgChart1"/>
    <dgm:cxn modelId="{9FEB5D4D-8A2D-4B7A-9467-33678D033FF9}" type="presParOf" srcId="{803FE058-EED8-45D5-A47D-0722EDC4CD92}" destId="{C80C5912-B10C-4624-857B-CBE20484C02B}" srcOrd="0" destOrd="0" presId="urn:microsoft.com/office/officeart/2005/8/layout/orgChart1"/>
    <dgm:cxn modelId="{3503EA96-9526-4F8E-9228-300185AA12B9}" type="presParOf" srcId="{803FE058-EED8-45D5-A47D-0722EDC4CD92}" destId="{94B9D9CF-0881-4D4D-ABD3-EAE909950453}" srcOrd="1" destOrd="0" presId="urn:microsoft.com/office/officeart/2005/8/layout/orgChart1"/>
    <dgm:cxn modelId="{7DD75BC5-9673-4DC2-ADBA-E06C2BA84813}" type="presParOf" srcId="{94B9D9CF-0881-4D4D-ABD3-EAE909950453}" destId="{B76338BD-4D7F-49FB-92D6-E92567C17FDD}" srcOrd="0" destOrd="0" presId="urn:microsoft.com/office/officeart/2005/8/layout/orgChart1"/>
    <dgm:cxn modelId="{C8C2631D-DFF2-4418-8170-A96EBF783C82}" type="presParOf" srcId="{B76338BD-4D7F-49FB-92D6-E92567C17FDD}" destId="{BA491D5D-BEE0-48C5-969F-6AB8E44AA90E}" srcOrd="0" destOrd="0" presId="urn:microsoft.com/office/officeart/2005/8/layout/orgChart1"/>
    <dgm:cxn modelId="{ACA07A87-E319-4201-9BDC-9E437FB624FA}" type="presParOf" srcId="{B76338BD-4D7F-49FB-92D6-E92567C17FDD}" destId="{AA45DA3D-3526-4FFE-88D3-89B376E6225D}" srcOrd="1" destOrd="0" presId="urn:microsoft.com/office/officeart/2005/8/layout/orgChart1"/>
    <dgm:cxn modelId="{EF72918D-085F-436A-819C-75C2CBA90EDC}" type="presParOf" srcId="{94B9D9CF-0881-4D4D-ABD3-EAE909950453}" destId="{EC9BC81F-B358-4AD3-91F6-9178670177D0}" srcOrd="1" destOrd="0" presId="urn:microsoft.com/office/officeart/2005/8/layout/orgChart1"/>
    <dgm:cxn modelId="{08C8CB19-F88C-4D39-B9AC-51FC49883A1F}" type="presParOf" srcId="{94B9D9CF-0881-4D4D-ABD3-EAE909950453}" destId="{6E057538-709D-4778-8BBE-938C6C886FB7}" srcOrd="2" destOrd="0" presId="urn:microsoft.com/office/officeart/2005/8/layout/orgChart1"/>
    <dgm:cxn modelId="{520A9980-5F6A-412E-A6C8-B15BF6BAE0C1}" type="presParOf" srcId="{EE84D35C-F6F3-4ED7-BF4F-E1CF6FDE7098}" destId="{070F3E9D-966D-463A-800F-607A2CF64A7C}" srcOrd="2" destOrd="0" presId="urn:microsoft.com/office/officeart/2005/8/layout/orgChart1"/>
    <dgm:cxn modelId="{BB0C82F9-CFAA-4685-9406-FBDA9DAF5CF0}" type="presParOf" srcId="{070F3E9D-966D-463A-800F-607A2CF64A7C}" destId="{CC360AAD-FA2F-48D9-A247-516941AEB574}" srcOrd="0" destOrd="0" presId="urn:microsoft.com/office/officeart/2005/8/layout/orgChart1"/>
    <dgm:cxn modelId="{F01A788C-6C5E-4B65-A363-2DEB4FF496A0}" type="presParOf" srcId="{070F3E9D-966D-463A-800F-607A2CF64A7C}" destId="{70188165-37D2-441E-B7CF-FF98B6886346}" srcOrd="1" destOrd="0" presId="urn:microsoft.com/office/officeart/2005/8/layout/orgChart1"/>
    <dgm:cxn modelId="{F3567FFB-B524-429A-B0D1-BA8DCA44A19E}" type="presParOf" srcId="{70188165-37D2-441E-B7CF-FF98B6886346}" destId="{D431F5DD-4523-474D-99F9-F98BA907C356}" srcOrd="0" destOrd="0" presId="urn:microsoft.com/office/officeart/2005/8/layout/orgChart1"/>
    <dgm:cxn modelId="{44132EBA-96FA-4FB6-BA35-24F9FBE3CD3C}" type="presParOf" srcId="{D431F5DD-4523-474D-99F9-F98BA907C356}" destId="{61F16691-35EC-4C17-8692-796DCDCF37DD}" srcOrd="0" destOrd="0" presId="urn:microsoft.com/office/officeart/2005/8/layout/orgChart1"/>
    <dgm:cxn modelId="{2E8A2976-A146-429B-A78B-BF0D44CE64C4}" type="presParOf" srcId="{D431F5DD-4523-474D-99F9-F98BA907C356}" destId="{E67A4178-C58D-4775-86B0-58867C5CBB5D}" srcOrd="1" destOrd="0" presId="urn:microsoft.com/office/officeart/2005/8/layout/orgChart1"/>
    <dgm:cxn modelId="{1542882D-43D5-4631-BC52-85F2D96B5D39}" type="presParOf" srcId="{70188165-37D2-441E-B7CF-FF98B6886346}" destId="{AD47724E-1B47-4E50-9236-F271FD35E90E}" srcOrd="1" destOrd="0" presId="urn:microsoft.com/office/officeart/2005/8/layout/orgChart1"/>
    <dgm:cxn modelId="{DB406D2A-1193-4636-A72A-C6A9567EFF15}" type="presParOf" srcId="{70188165-37D2-441E-B7CF-FF98B6886346}" destId="{D175F1FF-8CAA-479E-B929-1001F4508B86}" srcOrd="2" destOrd="0" presId="urn:microsoft.com/office/officeart/2005/8/layout/orgChart1"/>
    <dgm:cxn modelId="{001F54A3-C71B-478D-AAD6-846FC25BEBA0}" type="presParOf" srcId="{070F3E9D-966D-463A-800F-607A2CF64A7C}" destId="{88791422-C5DE-401A-8C7A-D8B2F6F186CF}" srcOrd="2" destOrd="0" presId="urn:microsoft.com/office/officeart/2005/8/layout/orgChart1"/>
    <dgm:cxn modelId="{DA9C808F-70C6-4EEC-BA6D-918C825DFC95}" type="presParOf" srcId="{070F3E9D-966D-463A-800F-607A2CF64A7C}" destId="{69FD3B7D-46C4-45D8-83C0-CB81E1F05E44}" srcOrd="3" destOrd="0" presId="urn:microsoft.com/office/officeart/2005/8/layout/orgChart1"/>
    <dgm:cxn modelId="{7BBB3572-140A-4014-BB21-9761ED3306C0}" type="presParOf" srcId="{69FD3B7D-46C4-45D8-83C0-CB81E1F05E44}" destId="{D3C4BB6C-81C3-4496-B67D-25AC019993B0}" srcOrd="0" destOrd="0" presId="urn:microsoft.com/office/officeart/2005/8/layout/orgChart1"/>
    <dgm:cxn modelId="{22993906-1E2C-4232-BACA-0223D686FEE5}" type="presParOf" srcId="{D3C4BB6C-81C3-4496-B67D-25AC019993B0}" destId="{5F402CF5-5633-4897-84F3-A6D954E26728}" srcOrd="0" destOrd="0" presId="urn:microsoft.com/office/officeart/2005/8/layout/orgChart1"/>
    <dgm:cxn modelId="{6182BC1F-D7A5-4F97-97B2-7EA18A2D0F84}" type="presParOf" srcId="{D3C4BB6C-81C3-4496-B67D-25AC019993B0}" destId="{3A0FDA0F-FC5D-43CF-8F58-723B031D6A26}" srcOrd="1" destOrd="0" presId="urn:microsoft.com/office/officeart/2005/8/layout/orgChart1"/>
    <dgm:cxn modelId="{9A9CD8EE-86DF-445B-80FD-77420B60F4B8}" type="presParOf" srcId="{69FD3B7D-46C4-45D8-83C0-CB81E1F05E44}" destId="{FC061916-05BB-49D5-966A-50E850280AEC}" srcOrd="1" destOrd="0" presId="urn:microsoft.com/office/officeart/2005/8/layout/orgChart1"/>
    <dgm:cxn modelId="{08F3A3E3-9796-46E1-A771-2A05B8454F3C}" type="presParOf" srcId="{69FD3B7D-46C4-45D8-83C0-CB81E1F05E44}" destId="{9C13993E-D0A5-4B49-B11F-2D2393C639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1CBF1D-35A5-42AE-BD61-B732ACF4B0D6}" type="doc">
      <dgm:prSet loTypeId="urn:microsoft.com/office/officeart/2005/8/layout/vList5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A4E75704-0316-4B4B-8354-8166334A7ECB}">
      <dgm:prSet phldrT="[Text]"/>
      <dgm:spPr/>
      <dgm:t>
        <a:bodyPr/>
        <a:lstStyle/>
        <a:p>
          <a:pPr rtl="1"/>
          <a:r>
            <a:rPr lang="ar-SA" dirty="0" smtClean="0"/>
            <a:t>قواعد عامة</a:t>
          </a:r>
          <a:endParaRPr lang="ar-SA" dirty="0"/>
        </a:p>
      </dgm:t>
    </dgm:pt>
    <dgm:pt modelId="{404C48EB-5CB8-4147-BFC0-495336461C3A}" type="parTrans" cxnId="{82C2FB24-3224-449B-94CB-E56DFAE4BBAC}">
      <dgm:prSet/>
      <dgm:spPr/>
      <dgm:t>
        <a:bodyPr/>
        <a:lstStyle/>
        <a:p>
          <a:pPr rtl="1"/>
          <a:endParaRPr lang="ar-SA"/>
        </a:p>
      </dgm:t>
    </dgm:pt>
    <dgm:pt modelId="{4CD2B206-E6BC-425B-A4DA-7A8DFEBF0998}" type="sibTrans" cxnId="{82C2FB24-3224-449B-94CB-E56DFAE4BBAC}">
      <dgm:prSet/>
      <dgm:spPr/>
      <dgm:t>
        <a:bodyPr/>
        <a:lstStyle/>
        <a:p>
          <a:pPr rtl="1"/>
          <a:endParaRPr lang="ar-SA"/>
        </a:p>
      </dgm:t>
    </dgm:pt>
    <dgm:pt modelId="{3AD61EA0-E882-4160-A7EA-8952D684E9F8}">
      <dgm:prSet phldrT="[Text]" custT="1"/>
      <dgm:spPr/>
      <dgm:t>
        <a:bodyPr/>
        <a:lstStyle/>
        <a:p>
          <a:pPr rtl="1"/>
          <a:r>
            <a:rPr lang="ar-SA" sz="1800" dirty="0" smtClean="0"/>
            <a:t>طول الإستبيان،الهدف من الأسئلة،مستوى الأسئلة، </a:t>
          </a:r>
          <a:r>
            <a:rPr lang="ar-SA" sz="1800" dirty="0" smtClean="0"/>
            <a:t>أهمية </a:t>
          </a:r>
          <a:r>
            <a:rPr lang="ar-SA" sz="1800" dirty="0" smtClean="0"/>
            <a:t>الأسئلة</a:t>
          </a:r>
          <a:endParaRPr lang="ar-SA" sz="1800" dirty="0"/>
        </a:p>
      </dgm:t>
    </dgm:pt>
    <dgm:pt modelId="{32881E62-7BCC-4E20-826B-8D9051F662A0}" type="parTrans" cxnId="{9F086E8D-E308-40CA-A014-75D876822CF5}">
      <dgm:prSet/>
      <dgm:spPr/>
      <dgm:t>
        <a:bodyPr/>
        <a:lstStyle/>
        <a:p>
          <a:pPr rtl="1"/>
          <a:endParaRPr lang="ar-SA"/>
        </a:p>
      </dgm:t>
    </dgm:pt>
    <dgm:pt modelId="{CB3C01B1-729E-434B-B2D3-0762BAD469E0}" type="sibTrans" cxnId="{9F086E8D-E308-40CA-A014-75D876822CF5}">
      <dgm:prSet/>
      <dgm:spPr/>
      <dgm:t>
        <a:bodyPr/>
        <a:lstStyle/>
        <a:p>
          <a:pPr rtl="1"/>
          <a:endParaRPr lang="ar-SA"/>
        </a:p>
      </dgm:t>
    </dgm:pt>
    <dgm:pt modelId="{3929051B-B13F-4594-A254-E36D43EDFAF7}">
      <dgm:prSet phldrT="[Text]"/>
      <dgm:spPr/>
      <dgm:t>
        <a:bodyPr/>
        <a:lstStyle/>
        <a:p>
          <a:pPr rtl="1"/>
          <a:endParaRPr lang="ar-SA" sz="1900" dirty="0"/>
        </a:p>
      </dgm:t>
    </dgm:pt>
    <dgm:pt modelId="{92AC0724-56C2-471D-88FF-DABE0B8D9FAF}" type="parTrans" cxnId="{793389F9-8A02-4AE6-B7C1-C3196680F253}">
      <dgm:prSet/>
      <dgm:spPr/>
      <dgm:t>
        <a:bodyPr/>
        <a:lstStyle/>
        <a:p>
          <a:pPr rtl="1"/>
          <a:endParaRPr lang="ar-SA"/>
        </a:p>
      </dgm:t>
    </dgm:pt>
    <dgm:pt modelId="{CEA8A97F-B210-49A8-9243-2E3329CE614A}" type="sibTrans" cxnId="{793389F9-8A02-4AE6-B7C1-C3196680F253}">
      <dgm:prSet/>
      <dgm:spPr/>
      <dgm:t>
        <a:bodyPr/>
        <a:lstStyle/>
        <a:p>
          <a:pPr rtl="1"/>
          <a:endParaRPr lang="ar-SA"/>
        </a:p>
      </dgm:t>
    </dgm:pt>
    <dgm:pt modelId="{A990C7A0-20E1-4D2F-BA29-A8A9EC871D44}">
      <dgm:prSet phldrT="[Text]"/>
      <dgm:spPr/>
      <dgm:t>
        <a:bodyPr/>
        <a:lstStyle/>
        <a:p>
          <a:pPr rtl="1"/>
          <a:r>
            <a:rPr lang="ar-SA" dirty="0" smtClean="0"/>
            <a:t>قواعد تتعلق بصياغة الأسئلة</a:t>
          </a:r>
          <a:endParaRPr lang="ar-SA" dirty="0"/>
        </a:p>
      </dgm:t>
    </dgm:pt>
    <dgm:pt modelId="{7E396B5B-CD72-4C02-84A8-A476EFF161EA}" type="parTrans" cxnId="{BA9C3D0E-4F93-4F9B-AE34-5C2A8A3246D7}">
      <dgm:prSet/>
      <dgm:spPr/>
      <dgm:t>
        <a:bodyPr/>
        <a:lstStyle/>
        <a:p>
          <a:pPr rtl="1"/>
          <a:endParaRPr lang="ar-SA"/>
        </a:p>
      </dgm:t>
    </dgm:pt>
    <dgm:pt modelId="{02D0DEF3-1B67-4350-8E29-B941696E8A36}" type="sibTrans" cxnId="{BA9C3D0E-4F93-4F9B-AE34-5C2A8A3246D7}">
      <dgm:prSet/>
      <dgm:spPr/>
      <dgm:t>
        <a:bodyPr/>
        <a:lstStyle/>
        <a:p>
          <a:pPr rtl="1"/>
          <a:endParaRPr lang="ar-SA"/>
        </a:p>
      </dgm:t>
    </dgm:pt>
    <dgm:pt modelId="{47E2668C-27C7-42C2-A272-8E15783793A9}">
      <dgm:prSet phldrT="[Text]" custT="1"/>
      <dgm:spPr/>
      <dgm:t>
        <a:bodyPr/>
        <a:lstStyle/>
        <a:p>
          <a:pPr rtl="1"/>
          <a:r>
            <a:rPr lang="ar-SA" sz="1800" dirty="0" smtClean="0"/>
            <a:t>الوضوح، سلامة الصياغة، طول السؤال أو العبارة، الدقة ، التحديد.</a:t>
          </a:r>
          <a:endParaRPr lang="ar-SA" sz="1800" dirty="0"/>
        </a:p>
      </dgm:t>
    </dgm:pt>
    <dgm:pt modelId="{0B7214CA-E06C-4304-A2FC-26458C41100F}" type="parTrans" cxnId="{8E5BB28F-7DAC-41F1-ACAA-62DFFC69EEB2}">
      <dgm:prSet/>
      <dgm:spPr/>
      <dgm:t>
        <a:bodyPr/>
        <a:lstStyle/>
        <a:p>
          <a:pPr rtl="1"/>
          <a:endParaRPr lang="ar-SA"/>
        </a:p>
      </dgm:t>
    </dgm:pt>
    <dgm:pt modelId="{6A086852-D1F5-4DC3-9CF2-3482C17569BD}" type="sibTrans" cxnId="{8E5BB28F-7DAC-41F1-ACAA-62DFFC69EEB2}">
      <dgm:prSet/>
      <dgm:spPr/>
      <dgm:t>
        <a:bodyPr/>
        <a:lstStyle/>
        <a:p>
          <a:pPr rtl="1"/>
          <a:endParaRPr lang="ar-SA"/>
        </a:p>
      </dgm:t>
    </dgm:pt>
    <dgm:pt modelId="{DD6685CC-43DD-47A6-88A9-A303BA314F35}">
      <dgm:prSet phldrT="[Text]"/>
      <dgm:spPr/>
      <dgm:t>
        <a:bodyPr/>
        <a:lstStyle/>
        <a:p>
          <a:pPr rtl="1"/>
          <a:r>
            <a:rPr lang="ar-SA" dirty="0" smtClean="0"/>
            <a:t>قواعد لضمان صدق الإستجابة</a:t>
          </a:r>
          <a:endParaRPr lang="ar-SA" dirty="0"/>
        </a:p>
      </dgm:t>
    </dgm:pt>
    <dgm:pt modelId="{A83F0A88-5DC8-4345-873A-454A07C96CFC}" type="sibTrans" cxnId="{083AC9E5-B2CD-48E3-9973-A1752124B5EE}">
      <dgm:prSet/>
      <dgm:spPr/>
      <dgm:t>
        <a:bodyPr/>
        <a:lstStyle/>
        <a:p>
          <a:pPr rtl="1"/>
          <a:endParaRPr lang="ar-SA"/>
        </a:p>
      </dgm:t>
    </dgm:pt>
    <dgm:pt modelId="{604F04AD-5932-40B3-9B11-9BF4F37A96D2}" type="parTrans" cxnId="{083AC9E5-B2CD-48E3-9973-A1752124B5EE}">
      <dgm:prSet/>
      <dgm:spPr/>
      <dgm:t>
        <a:bodyPr/>
        <a:lstStyle/>
        <a:p>
          <a:pPr rtl="1"/>
          <a:endParaRPr lang="ar-SA"/>
        </a:p>
      </dgm:t>
    </dgm:pt>
    <dgm:pt modelId="{FD3BDFF5-A0FF-48E7-A31B-9BB630D9B0AC}">
      <dgm:prSet/>
      <dgm:spPr/>
      <dgm:t>
        <a:bodyPr/>
        <a:lstStyle/>
        <a:p>
          <a:pPr rtl="1"/>
          <a:r>
            <a:rPr lang="ar-SA" dirty="0" smtClean="0"/>
            <a:t>قواعد تتعلق بترتيب الأسئلة</a:t>
          </a:r>
          <a:endParaRPr lang="ar-SA" dirty="0"/>
        </a:p>
      </dgm:t>
    </dgm:pt>
    <dgm:pt modelId="{37C9AC79-2B83-45C4-9AC5-FB818761F027}" type="sibTrans" cxnId="{423ABEB9-7B22-45DD-914F-324831F18AF7}">
      <dgm:prSet/>
      <dgm:spPr/>
      <dgm:t>
        <a:bodyPr/>
        <a:lstStyle/>
        <a:p>
          <a:pPr rtl="1"/>
          <a:endParaRPr lang="ar-SA"/>
        </a:p>
      </dgm:t>
    </dgm:pt>
    <dgm:pt modelId="{1B0DC4BF-3BD7-4CA6-A41B-2013C00CA76A}" type="parTrans" cxnId="{423ABEB9-7B22-45DD-914F-324831F18AF7}">
      <dgm:prSet/>
      <dgm:spPr/>
      <dgm:t>
        <a:bodyPr/>
        <a:lstStyle/>
        <a:p>
          <a:pPr rtl="1"/>
          <a:endParaRPr lang="ar-SA"/>
        </a:p>
      </dgm:t>
    </dgm:pt>
    <dgm:pt modelId="{AD6BE362-4562-4362-8333-821B61882EB7}">
      <dgm:prSet phldrT="[Text]" custT="1"/>
      <dgm:spPr/>
      <dgm:t>
        <a:bodyPr/>
        <a:lstStyle/>
        <a:p>
          <a:pPr rtl="1"/>
          <a:r>
            <a:rPr lang="ar-SA" sz="1800" dirty="0" smtClean="0"/>
            <a:t>وضع أسئلة خاصة ترتبط إجابتها بإجابات أسئلة أخرى موجودة </a:t>
          </a:r>
          <a:r>
            <a:rPr lang="ar-SA" sz="1800" dirty="0" err="1" smtClean="0"/>
            <a:t>بالإستبيان</a:t>
          </a:r>
          <a:endParaRPr lang="ar-SA" sz="1800" dirty="0"/>
        </a:p>
      </dgm:t>
    </dgm:pt>
    <dgm:pt modelId="{C5502F19-972E-42A5-9E3C-5B2189A5195E}" type="sibTrans" cxnId="{2CA6356C-3BF8-4768-AB51-33418DACA6BC}">
      <dgm:prSet/>
      <dgm:spPr/>
      <dgm:t>
        <a:bodyPr/>
        <a:lstStyle/>
        <a:p>
          <a:pPr rtl="1"/>
          <a:endParaRPr lang="ar-SA"/>
        </a:p>
      </dgm:t>
    </dgm:pt>
    <dgm:pt modelId="{339ABC8D-3F4C-4FA4-9590-0CEAEB927040}" type="parTrans" cxnId="{2CA6356C-3BF8-4768-AB51-33418DACA6BC}">
      <dgm:prSet/>
      <dgm:spPr/>
      <dgm:t>
        <a:bodyPr/>
        <a:lstStyle/>
        <a:p>
          <a:pPr rtl="1"/>
          <a:endParaRPr lang="ar-SA"/>
        </a:p>
      </dgm:t>
    </dgm:pt>
    <dgm:pt modelId="{003A5BAA-660D-4102-B36B-E640C5B8F637}">
      <dgm:prSet phldrT="[Text]" custT="1"/>
      <dgm:spPr/>
      <dgm:t>
        <a:bodyPr/>
        <a:lstStyle/>
        <a:p>
          <a:pPr rtl="1"/>
          <a:r>
            <a:rPr lang="ar-SA" sz="1800" dirty="0" smtClean="0"/>
            <a:t>وضع أسئلة واضحة الإجابة ولاتحتمل أكثر من إجابة.</a:t>
          </a:r>
          <a:endParaRPr lang="ar-SA" sz="1800" dirty="0"/>
        </a:p>
      </dgm:t>
    </dgm:pt>
    <dgm:pt modelId="{DD1F097E-3691-45D3-BE60-30950A014958}" type="sibTrans" cxnId="{3D317553-00F7-4555-BAAA-4D8C0A13AE04}">
      <dgm:prSet/>
      <dgm:spPr/>
      <dgm:t>
        <a:bodyPr/>
        <a:lstStyle/>
        <a:p>
          <a:pPr rtl="1"/>
          <a:endParaRPr lang="ar-SA"/>
        </a:p>
      </dgm:t>
    </dgm:pt>
    <dgm:pt modelId="{38D79400-10C9-44E1-8C40-CE6F376F514B}" type="parTrans" cxnId="{3D317553-00F7-4555-BAAA-4D8C0A13AE04}">
      <dgm:prSet/>
      <dgm:spPr/>
      <dgm:t>
        <a:bodyPr/>
        <a:lstStyle/>
        <a:p>
          <a:pPr rtl="1"/>
          <a:endParaRPr lang="ar-SA"/>
        </a:p>
      </dgm:t>
    </dgm:pt>
    <dgm:pt modelId="{8BA3C242-5757-4E6A-AFF2-6E53ABFA3161}">
      <dgm:prSet phldrT="[Text]" custT="1"/>
      <dgm:spPr/>
      <dgm:t>
        <a:bodyPr/>
        <a:lstStyle/>
        <a:p>
          <a:pPr rtl="1"/>
          <a:r>
            <a:rPr lang="ar-SA" sz="1800" dirty="0" smtClean="0"/>
            <a:t>مقارنة إجابات المفحوص بإجاباته بأدوات أخرى كالسجلات والوثائق</a:t>
          </a:r>
          <a:endParaRPr lang="ar-SA" sz="1800" dirty="0"/>
        </a:p>
      </dgm:t>
    </dgm:pt>
    <dgm:pt modelId="{11A27FFE-4D93-402C-BDB1-D082F9F25A6F}" type="parTrans" cxnId="{46E1BB09-382F-4939-8CA8-B992F63C309A}">
      <dgm:prSet/>
      <dgm:spPr/>
      <dgm:t>
        <a:bodyPr/>
        <a:lstStyle/>
        <a:p>
          <a:pPr rtl="1"/>
          <a:endParaRPr lang="ar-SA"/>
        </a:p>
      </dgm:t>
    </dgm:pt>
    <dgm:pt modelId="{0D747292-8B19-45C8-A487-808956B3644A}" type="sibTrans" cxnId="{46E1BB09-382F-4939-8CA8-B992F63C309A}">
      <dgm:prSet/>
      <dgm:spPr/>
      <dgm:t>
        <a:bodyPr/>
        <a:lstStyle/>
        <a:p>
          <a:pPr rtl="1"/>
          <a:endParaRPr lang="ar-SA"/>
        </a:p>
      </dgm:t>
    </dgm:pt>
    <dgm:pt modelId="{196DB60A-D7C1-4C4D-A81D-83749349F1E6}">
      <dgm:prSet custT="1"/>
      <dgm:spPr/>
      <dgm:t>
        <a:bodyPr/>
        <a:lstStyle/>
        <a:p>
          <a:pPr rtl="1"/>
          <a:r>
            <a:rPr lang="ar-SA" sz="1800" dirty="0" smtClean="0"/>
            <a:t>البدء </a:t>
          </a:r>
          <a:r>
            <a:rPr lang="ar-SA" sz="1800" dirty="0" smtClean="0"/>
            <a:t>بالأسئلة الأكثر سهولة.</a:t>
          </a:r>
          <a:endParaRPr lang="ar-SA" sz="1800" dirty="0"/>
        </a:p>
      </dgm:t>
    </dgm:pt>
    <dgm:pt modelId="{D7036221-CB3A-4412-9613-9EF80F9CDADF}" type="parTrans" cxnId="{93C83D4D-7F99-4F05-865F-19C797A8F37E}">
      <dgm:prSet/>
      <dgm:spPr/>
      <dgm:t>
        <a:bodyPr/>
        <a:lstStyle/>
        <a:p>
          <a:pPr rtl="1"/>
          <a:endParaRPr lang="ar-SA"/>
        </a:p>
      </dgm:t>
    </dgm:pt>
    <dgm:pt modelId="{13936BDC-7EAF-4B44-B177-F439CAF6A89F}" type="sibTrans" cxnId="{93C83D4D-7F99-4F05-865F-19C797A8F37E}">
      <dgm:prSet/>
      <dgm:spPr/>
      <dgm:t>
        <a:bodyPr/>
        <a:lstStyle/>
        <a:p>
          <a:pPr rtl="1"/>
          <a:endParaRPr lang="ar-SA"/>
        </a:p>
      </dgm:t>
    </dgm:pt>
    <dgm:pt modelId="{DF52B4C7-50AD-4423-91AE-FE08B4A4C9F7}">
      <dgm:prSet custT="1"/>
      <dgm:spPr/>
      <dgm:t>
        <a:bodyPr/>
        <a:lstStyle/>
        <a:p>
          <a:pPr rtl="1"/>
          <a:r>
            <a:rPr lang="ar-SA" sz="1800" dirty="0" smtClean="0"/>
            <a:t>الترتيب والتسلسل  المنطقي</a:t>
          </a:r>
          <a:endParaRPr lang="ar-SA" sz="1800" dirty="0"/>
        </a:p>
      </dgm:t>
    </dgm:pt>
    <dgm:pt modelId="{7D10D85F-58FB-4552-A33D-41534028700F}" type="parTrans" cxnId="{E0B3BA34-DD12-44D3-AC54-B373E39F7604}">
      <dgm:prSet/>
      <dgm:spPr/>
      <dgm:t>
        <a:bodyPr/>
        <a:lstStyle/>
        <a:p>
          <a:pPr rtl="1"/>
          <a:endParaRPr lang="ar-SA"/>
        </a:p>
      </dgm:t>
    </dgm:pt>
    <dgm:pt modelId="{A435F3FB-C185-4820-887A-76C9C0FF53F9}" type="sibTrans" cxnId="{E0B3BA34-DD12-44D3-AC54-B373E39F7604}">
      <dgm:prSet/>
      <dgm:spPr/>
      <dgm:t>
        <a:bodyPr/>
        <a:lstStyle/>
        <a:p>
          <a:pPr rtl="1"/>
          <a:endParaRPr lang="ar-SA"/>
        </a:p>
      </dgm:t>
    </dgm:pt>
    <dgm:pt modelId="{E91619A0-A53A-4E73-8455-3F6BFA17ADF3}" type="pres">
      <dgm:prSet presAssocID="{4D1CBF1D-35A5-42AE-BD61-B732ACF4B0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247F72D2-B0FF-4181-9279-0D429D6BDE56}" type="pres">
      <dgm:prSet presAssocID="{A4E75704-0316-4B4B-8354-8166334A7ECB}" presName="linNode" presStyleCnt="0"/>
      <dgm:spPr/>
    </dgm:pt>
    <dgm:pt modelId="{97C53143-10AD-43AB-97D6-9A5307E823C0}" type="pres">
      <dgm:prSet presAssocID="{A4E75704-0316-4B4B-8354-8166334A7EC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23202A3-F019-4302-BF08-584988553928}" type="pres">
      <dgm:prSet presAssocID="{A4E75704-0316-4B4B-8354-8166334A7EC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D476361-8CBF-41CA-8981-9BE046A3FE0A}" type="pres">
      <dgm:prSet presAssocID="{4CD2B206-E6BC-425B-A4DA-7A8DFEBF0998}" presName="sp" presStyleCnt="0"/>
      <dgm:spPr/>
    </dgm:pt>
    <dgm:pt modelId="{9803B352-AAA3-44F3-925B-3158AE7585A1}" type="pres">
      <dgm:prSet presAssocID="{A990C7A0-20E1-4D2F-BA29-A8A9EC871D44}" presName="linNode" presStyleCnt="0"/>
      <dgm:spPr/>
    </dgm:pt>
    <dgm:pt modelId="{417F44D5-D812-4B66-B858-80CB6F7DC742}" type="pres">
      <dgm:prSet presAssocID="{A990C7A0-20E1-4D2F-BA29-A8A9EC871D44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B6F9E75-859C-4768-97E6-6B2E590FA8D4}" type="pres">
      <dgm:prSet presAssocID="{A990C7A0-20E1-4D2F-BA29-A8A9EC871D44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6761421-7832-427F-80BA-64CF1DFE62CE}" type="pres">
      <dgm:prSet presAssocID="{02D0DEF3-1B67-4350-8E29-B941696E8A36}" presName="sp" presStyleCnt="0"/>
      <dgm:spPr/>
    </dgm:pt>
    <dgm:pt modelId="{AFD62417-876D-4FC6-8491-5E8194D9098A}" type="pres">
      <dgm:prSet presAssocID="{DD6685CC-43DD-47A6-88A9-A303BA314F35}" presName="linNode" presStyleCnt="0"/>
      <dgm:spPr/>
    </dgm:pt>
    <dgm:pt modelId="{11F1AA05-A097-4689-BEDE-1268C278FD54}" type="pres">
      <dgm:prSet presAssocID="{DD6685CC-43DD-47A6-88A9-A303BA314F35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B9D0691-C119-454F-AFBC-3C40951A533B}" type="pres">
      <dgm:prSet presAssocID="{DD6685CC-43DD-47A6-88A9-A303BA314F35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29DD0E9-CAE1-4A5E-8965-8EAE9590CA14}" type="pres">
      <dgm:prSet presAssocID="{A83F0A88-5DC8-4345-873A-454A07C96CFC}" presName="sp" presStyleCnt="0"/>
      <dgm:spPr/>
    </dgm:pt>
    <dgm:pt modelId="{E91ADD07-5A12-4A2B-9F92-671E5DD92021}" type="pres">
      <dgm:prSet presAssocID="{FD3BDFF5-A0FF-48E7-A31B-9BB630D9B0AC}" presName="linNode" presStyleCnt="0"/>
      <dgm:spPr/>
    </dgm:pt>
    <dgm:pt modelId="{41244CED-DD3F-4FDE-B075-41A8FF1C06EB}" type="pres">
      <dgm:prSet presAssocID="{FD3BDFF5-A0FF-48E7-A31B-9BB630D9B0AC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471E08F-3491-4009-BECE-F7063DC080C8}" type="pres">
      <dgm:prSet presAssocID="{FD3BDFF5-A0FF-48E7-A31B-9BB630D9B0AC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1F96027D-EC07-49D7-8A09-E93950CCBA39}" type="presOf" srcId="{3AD61EA0-E882-4160-A7EA-8952D684E9F8}" destId="{123202A3-F019-4302-BF08-584988553928}" srcOrd="0" destOrd="0" presId="urn:microsoft.com/office/officeart/2005/8/layout/vList5"/>
    <dgm:cxn modelId="{82C2FB24-3224-449B-94CB-E56DFAE4BBAC}" srcId="{4D1CBF1D-35A5-42AE-BD61-B732ACF4B0D6}" destId="{A4E75704-0316-4B4B-8354-8166334A7ECB}" srcOrd="0" destOrd="0" parTransId="{404C48EB-5CB8-4147-BFC0-495336461C3A}" sibTransId="{4CD2B206-E6BC-425B-A4DA-7A8DFEBF0998}"/>
    <dgm:cxn modelId="{7FA28C06-B578-488A-9D34-90A92C3E78E8}" type="presOf" srcId="{196DB60A-D7C1-4C4D-A81D-83749349F1E6}" destId="{B471E08F-3491-4009-BECE-F7063DC080C8}" srcOrd="0" destOrd="0" presId="urn:microsoft.com/office/officeart/2005/8/layout/vList5"/>
    <dgm:cxn modelId="{8E5BB28F-7DAC-41F1-ACAA-62DFFC69EEB2}" srcId="{A990C7A0-20E1-4D2F-BA29-A8A9EC871D44}" destId="{47E2668C-27C7-42C2-A272-8E15783793A9}" srcOrd="0" destOrd="0" parTransId="{0B7214CA-E06C-4304-A2FC-26458C41100F}" sibTransId="{6A086852-D1F5-4DC3-9CF2-3482C17569BD}"/>
    <dgm:cxn modelId="{A1B2B2F8-B6EC-4EA2-A144-46C199988152}" type="presOf" srcId="{DF52B4C7-50AD-4423-91AE-FE08B4A4C9F7}" destId="{B471E08F-3491-4009-BECE-F7063DC080C8}" srcOrd="0" destOrd="1" presId="urn:microsoft.com/office/officeart/2005/8/layout/vList5"/>
    <dgm:cxn modelId="{C209A559-45A6-4F76-974C-369941E4A754}" type="presOf" srcId="{003A5BAA-660D-4102-B36B-E640C5B8F637}" destId="{EB9D0691-C119-454F-AFBC-3C40951A533B}" srcOrd="0" destOrd="0" presId="urn:microsoft.com/office/officeart/2005/8/layout/vList5"/>
    <dgm:cxn modelId="{93C83D4D-7F99-4F05-865F-19C797A8F37E}" srcId="{FD3BDFF5-A0FF-48E7-A31B-9BB630D9B0AC}" destId="{196DB60A-D7C1-4C4D-A81D-83749349F1E6}" srcOrd="0" destOrd="0" parTransId="{D7036221-CB3A-4412-9613-9EF80F9CDADF}" sibTransId="{13936BDC-7EAF-4B44-B177-F439CAF6A89F}"/>
    <dgm:cxn modelId="{1BBC0BE3-4F7B-4EF4-A885-07B07D6BD178}" type="presOf" srcId="{A990C7A0-20E1-4D2F-BA29-A8A9EC871D44}" destId="{417F44D5-D812-4B66-B858-80CB6F7DC742}" srcOrd="0" destOrd="0" presId="urn:microsoft.com/office/officeart/2005/8/layout/vList5"/>
    <dgm:cxn modelId="{B7AA8AD5-0BC2-49D4-91EE-68A170FA17E0}" type="presOf" srcId="{3929051B-B13F-4594-A254-E36D43EDFAF7}" destId="{123202A3-F019-4302-BF08-584988553928}" srcOrd="0" destOrd="1" presId="urn:microsoft.com/office/officeart/2005/8/layout/vList5"/>
    <dgm:cxn modelId="{2CA6356C-3BF8-4768-AB51-33418DACA6BC}" srcId="{DD6685CC-43DD-47A6-88A9-A303BA314F35}" destId="{AD6BE362-4562-4362-8333-821B61882EB7}" srcOrd="1" destOrd="0" parTransId="{339ABC8D-3F4C-4FA4-9590-0CEAEB927040}" sibTransId="{C5502F19-972E-42A5-9E3C-5B2189A5195E}"/>
    <dgm:cxn modelId="{9F086E8D-E308-40CA-A014-75D876822CF5}" srcId="{A4E75704-0316-4B4B-8354-8166334A7ECB}" destId="{3AD61EA0-E882-4160-A7EA-8952D684E9F8}" srcOrd="0" destOrd="0" parTransId="{32881E62-7BCC-4E20-826B-8D9051F662A0}" sibTransId="{CB3C01B1-729E-434B-B2D3-0762BAD469E0}"/>
    <dgm:cxn modelId="{5D837E91-E993-4133-BFF6-52535B230136}" type="presOf" srcId="{4D1CBF1D-35A5-42AE-BD61-B732ACF4B0D6}" destId="{E91619A0-A53A-4E73-8455-3F6BFA17ADF3}" srcOrd="0" destOrd="0" presId="urn:microsoft.com/office/officeart/2005/8/layout/vList5"/>
    <dgm:cxn modelId="{BA9C3D0E-4F93-4F9B-AE34-5C2A8A3246D7}" srcId="{4D1CBF1D-35A5-42AE-BD61-B732ACF4B0D6}" destId="{A990C7A0-20E1-4D2F-BA29-A8A9EC871D44}" srcOrd="1" destOrd="0" parTransId="{7E396B5B-CD72-4C02-84A8-A476EFF161EA}" sibTransId="{02D0DEF3-1B67-4350-8E29-B941696E8A36}"/>
    <dgm:cxn modelId="{1201ACC8-C122-4D34-A940-F0DB76DB1B91}" type="presOf" srcId="{8BA3C242-5757-4E6A-AFF2-6E53ABFA3161}" destId="{EB9D0691-C119-454F-AFBC-3C40951A533B}" srcOrd="0" destOrd="2" presId="urn:microsoft.com/office/officeart/2005/8/layout/vList5"/>
    <dgm:cxn modelId="{46E1BB09-382F-4939-8CA8-B992F63C309A}" srcId="{DD6685CC-43DD-47A6-88A9-A303BA314F35}" destId="{8BA3C242-5757-4E6A-AFF2-6E53ABFA3161}" srcOrd="2" destOrd="0" parTransId="{11A27FFE-4D93-402C-BDB1-D082F9F25A6F}" sibTransId="{0D747292-8B19-45C8-A487-808956B3644A}"/>
    <dgm:cxn modelId="{3F59D099-19D5-4298-8067-A94A7B1F5F20}" type="presOf" srcId="{A4E75704-0316-4B4B-8354-8166334A7ECB}" destId="{97C53143-10AD-43AB-97D6-9A5307E823C0}" srcOrd="0" destOrd="0" presId="urn:microsoft.com/office/officeart/2005/8/layout/vList5"/>
    <dgm:cxn modelId="{E0B3BA34-DD12-44D3-AC54-B373E39F7604}" srcId="{FD3BDFF5-A0FF-48E7-A31B-9BB630D9B0AC}" destId="{DF52B4C7-50AD-4423-91AE-FE08B4A4C9F7}" srcOrd="1" destOrd="0" parTransId="{7D10D85F-58FB-4552-A33D-41534028700F}" sibTransId="{A435F3FB-C185-4820-887A-76C9C0FF53F9}"/>
    <dgm:cxn modelId="{423ABEB9-7B22-45DD-914F-324831F18AF7}" srcId="{4D1CBF1D-35A5-42AE-BD61-B732ACF4B0D6}" destId="{FD3BDFF5-A0FF-48E7-A31B-9BB630D9B0AC}" srcOrd="3" destOrd="0" parTransId="{1B0DC4BF-3BD7-4CA6-A41B-2013C00CA76A}" sibTransId="{37C9AC79-2B83-45C4-9AC5-FB818761F027}"/>
    <dgm:cxn modelId="{E0FE4628-FE8E-4695-96BB-F3A94315CAD7}" type="presOf" srcId="{47E2668C-27C7-42C2-A272-8E15783793A9}" destId="{AB6F9E75-859C-4768-97E6-6B2E590FA8D4}" srcOrd="0" destOrd="0" presId="urn:microsoft.com/office/officeart/2005/8/layout/vList5"/>
    <dgm:cxn modelId="{793389F9-8A02-4AE6-B7C1-C3196680F253}" srcId="{A4E75704-0316-4B4B-8354-8166334A7ECB}" destId="{3929051B-B13F-4594-A254-E36D43EDFAF7}" srcOrd="1" destOrd="0" parTransId="{92AC0724-56C2-471D-88FF-DABE0B8D9FAF}" sibTransId="{CEA8A97F-B210-49A8-9243-2E3329CE614A}"/>
    <dgm:cxn modelId="{3D317553-00F7-4555-BAAA-4D8C0A13AE04}" srcId="{DD6685CC-43DD-47A6-88A9-A303BA314F35}" destId="{003A5BAA-660D-4102-B36B-E640C5B8F637}" srcOrd="0" destOrd="0" parTransId="{38D79400-10C9-44E1-8C40-CE6F376F514B}" sibTransId="{DD1F097E-3691-45D3-BE60-30950A014958}"/>
    <dgm:cxn modelId="{719B3EE2-ADB9-4A3A-A867-240F8F662867}" type="presOf" srcId="{AD6BE362-4562-4362-8333-821B61882EB7}" destId="{EB9D0691-C119-454F-AFBC-3C40951A533B}" srcOrd="0" destOrd="1" presId="urn:microsoft.com/office/officeart/2005/8/layout/vList5"/>
    <dgm:cxn modelId="{1158E290-2F8D-42C5-BE1E-15905E11364A}" type="presOf" srcId="{FD3BDFF5-A0FF-48E7-A31B-9BB630D9B0AC}" destId="{41244CED-DD3F-4FDE-B075-41A8FF1C06EB}" srcOrd="0" destOrd="0" presId="urn:microsoft.com/office/officeart/2005/8/layout/vList5"/>
    <dgm:cxn modelId="{083AC9E5-B2CD-48E3-9973-A1752124B5EE}" srcId="{4D1CBF1D-35A5-42AE-BD61-B732ACF4B0D6}" destId="{DD6685CC-43DD-47A6-88A9-A303BA314F35}" srcOrd="2" destOrd="0" parTransId="{604F04AD-5932-40B3-9B11-9BF4F37A96D2}" sibTransId="{A83F0A88-5DC8-4345-873A-454A07C96CFC}"/>
    <dgm:cxn modelId="{0D43A3F7-0E95-40EB-A972-D9AAC879F9CF}" type="presOf" srcId="{DD6685CC-43DD-47A6-88A9-A303BA314F35}" destId="{11F1AA05-A097-4689-BEDE-1268C278FD54}" srcOrd="0" destOrd="0" presId="urn:microsoft.com/office/officeart/2005/8/layout/vList5"/>
    <dgm:cxn modelId="{A11B2C87-955D-4BD6-A65F-F37CE8122D4E}" type="presParOf" srcId="{E91619A0-A53A-4E73-8455-3F6BFA17ADF3}" destId="{247F72D2-B0FF-4181-9279-0D429D6BDE56}" srcOrd="0" destOrd="0" presId="urn:microsoft.com/office/officeart/2005/8/layout/vList5"/>
    <dgm:cxn modelId="{431DA369-EF9B-4720-A9FC-BF5428D4F64E}" type="presParOf" srcId="{247F72D2-B0FF-4181-9279-0D429D6BDE56}" destId="{97C53143-10AD-43AB-97D6-9A5307E823C0}" srcOrd="0" destOrd="0" presId="urn:microsoft.com/office/officeart/2005/8/layout/vList5"/>
    <dgm:cxn modelId="{E435DC29-F934-4828-A4B7-617E558BCD1A}" type="presParOf" srcId="{247F72D2-B0FF-4181-9279-0D429D6BDE56}" destId="{123202A3-F019-4302-BF08-584988553928}" srcOrd="1" destOrd="0" presId="urn:microsoft.com/office/officeart/2005/8/layout/vList5"/>
    <dgm:cxn modelId="{AE94C448-1481-4880-8B83-604A91E305B3}" type="presParOf" srcId="{E91619A0-A53A-4E73-8455-3F6BFA17ADF3}" destId="{4D476361-8CBF-41CA-8981-9BE046A3FE0A}" srcOrd="1" destOrd="0" presId="urn:microsoft.com/office/officeart/2005/8/layout/vList5"/>
    <dgm:cxn modelId="{D1075704-A5E9-4F4C-8393-D57FB2FEDC82}" type="presParOf" srcId="{E91619A0-A53A-4E73-8455-3F6BFA17ADF3}" destId="{9803B352-AAA3-44F3-925B-3158AE7585A1}" srcOrd="2" destOrd="0" presId="urn:microsoft.com/office/officeart/2005/8/layout/vList5"/>
    <dgm:cxn modelId="{FAE67524-E8E5-4A03-9D2F-98EA8E30696A}" type="presParOf" srcId="{9803B352-AAA3-44F3-925B-3158AE7585A1}" destId="{417F44D5-D812-4B66-B858-80CB6F7DC742}" srcOrd="0" destOrd="0" presId="urn:microsoft.com/office/officeart/2005/8/layout/vList5"/>
    <dgm:cxn modelId="{EC656B94-3DB6-46D6-8C14-06FE588F42F6}" type="presParOf" srcId="{9803B352-AAA3-44F3-925B-3158AE7585A1}" destId="{AB6F9E75-859C-4768-97E6-6B2E590FA8D4}" srcOrd="1" destOrd="0" presId="urn:microsoft.com/office/officeart/2005/8/layout/vList5"/>
    <dgm:cxn modelId="{52958D68-A0FB-41E6-B410-80A06C18F81B}" type="presParOf" srcId="{E91619A0-A53A-4E73-8455-3F6BFA17ADF3}" destId="{06761421-7832-427F-80BA-64CF1DFE62CE}" srcOrd="3" destOrd="0" presId="urn:microsoft.com/office/officeart/2005/8/layout/vList5"/>
    <dgm:cxn modelId="{E40BD1DB-BF2D-4A4F-86FF-3D9ECBC66BE8}" type="presParOf" srcId="{E91619A0-A53A-4E73-8455-3F6BFA17ADF3}" destId="{AFD62417-876D-4FC6-8491-5E8194D9098A}" srcOrd="4" destOrd="0" presId="urn:microsoft.com/office/officeart/2005/8/layout/vList5"/>
    <dgm:cxn modelId="{1362305D-21B2-4AF1-A187-C8978376DDD6}" type="presParOf" srcId="{AFD62417-876D-4FC6-8491-5E8194D9098A}" destId="{11F1AA05-A097-4689-BEDE-1268C278FD54}" srcOrd="0" destOrd="0" presId="urn:microsoft.com/office/officeart/2005/8/layout/vList5"/>
    <dgm:cxn modelId="{AB21952D-2E50-48F8-AC50-3B5127259DB6}" type="presParOf" srcId="{AFD62417-876D-4FC6-8491-5E8194D9098A}" destId="{EB9D0691-C119-454F-AFBC-3C40951A533B}" srcOrd="1" destOrd="0" presId="urn:microsoft.com/office/officeart/2005/8/layout/vList5"/>
    <dgm:cxn modelId="{93078DEE-C343-4754-A354-1969D464D899}" type="presParOf" srcId="{E91619A0-A53A-4E73-8455-3F6BFA17ADF3}" destId="{D29DD0E9-CAE1-4A5E-8965-8EAE9590CA14}" srcOrd="5" destOrd="0" presId="urn:microsoft.com/office/officeart/2005/8/layout/vList5"/>
    <dgm:cxn modelId="{26A084EC-B872-47B1-9EB1-B98BEB55384D}" type="presParOf" srcId="{E91619A0-A53A-4E73-8455-3F6BFA17ADF3}" destId="{E91ADD07-5A12-4A2B-9F92-671E5DD92021}" srcOrd="6" destOrd="0" presId="urn:microsoft.com/office/officeart/2005/8/layout/vList5"/>
    <dgm:cxn modelId="{E143A21A-556D-4F9E-816E-7068B2D378E6}" type="presParOf" srcId="{E91ADD07-5A12-4A2B-9F92-671E5DD92021}" destId="{41244CED-DD3F-4FDE-B075-41A8FF1C06EB}" srcOrd="0" destOrd="0" presId="urn:microsoft.com/office/officeart/2005/8/layout/vList5"/>
    <dgm:cxn modelId="{F1A0CDCF-0EC2-4B8F-9219-72BEA774D43E}" type="presParOf" srcId="{E91ADD07-5A12-4A2B-9F92-671E5DD92021}" destId="{B471E08F-3491-4009-BECE-F7063DC080C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E64357-7B4C-4585-BE3E-CD8662E2A42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E2167844-F492-491B-97AE-73C6FD1E9B18}">
      <dgm:prSet phldrT="[Text]"/>
      <dgm:spPr/>
      <dgm:t>
        <a:bodyPr/>
        <a:lstStyle/>
        <a:p>
          <a:pPr rtl="1"/>
          <a:r>
            <a:rPr lang="ar-SA" dirty="0" smtClean="0"/>
            <a:t>إجراء المقابلة</a:t>
          </a:r>
          <a:endParaRPr lang="ar-SA" dirty="0"/>
        </a:p>
      </dgm:t>
    </dgm:pt>
    <dgm:pt modelId="{86BF6253-462B-43D1-9C2C-CB37D8F9EBEE}" type="parTrans" cxnId="{BDF8B565-1965-4ABD-8932-4E1C3263AD85}">
      <dgm:prSet/>
      <dgm:spPr/>
      <dgm:t>
        <a:bodyPr/>
        <a:lstStyle/>
        <a:p>
          <a:pPr rtl="1"/>
          <a:endParaRPr lang="ar-SA"/>
        </a:p>
      </dgm:t>
    </dgm:pt>
    <dgm:pt modelId="{D30E71C9-E0E1-4D33-B479-319D0E23A2BC}" type="sibTrans" cxnId="{BDF8B565-1965-4ABD-8932-4E1C3263AD85}">
      <dgm:prSet/>
      <dgm:spPr/>
      <dgm:t>
        <a:bodyPr/>
        <a:lstStyle/>
        <a:p>
          <a:pPr rtl="1"/>
          <a:endParaRPr lang="ar-SA"/>
        </a:p>
      </dgm:t>
    </dgm:pt>
    <dgm:pt modelId="{326E6B54-6127-4D10-95ED-963E74A37CC1}">
      <dgm:prSet phldrT="[Text]" custT="1"/>
      <dgm:spPr/>
      <dgm:t>
        <a:bodyPr/>
        <a:lstStyle/>
        <a:p>
          <a:pPr rtl="1"/>
          <a:r>
            <a:rPr lang="ar-SA" sz="2800" u="sng" dirty="0" smtClean="0"/>
            <a:t>تنفيذ المقابلة</a:t>
          </a:r>
          <a:endParaRPr lang="ar-SA" sz="2800" u="sng" dirty="0"/>
        </a:p>
      </dgm:t>
    </dgm:pt>
    <dgm:pt modelId="{4D9F95BC-2519-48C3-BB5B-FA768209773F}" type="parTrans" cxnId="{0F75C06D-532C-4DB2-8416-A230E59AED97}">
      <dgm:prSet/>
      <dgm:spPr/>
      <dgm:t>
        <a:bodyPr/>
        <a:lstStyle/>
        <a:p>
          <a:pPr rtl="1"/>
          <a:endParaRPr lang="ar-SA"/>
        </a:p>
      </dgm:t>
    </dgm:pt>
    <dgm:pt modelId="{8501336E-C064-4050-AFB6-29007536D5C2}" type="sibTrans" cxnId="{0F75C06D-532C-4DB2-8416-A230E59AED97}">
      <dgm:prSet/>
      <dgm:spPr/>
      <dgm:t>
        <a:bodyPr/>
        <a:lstStyle/>
        <a:p>
          <a:pPr rtl="1"/>
          <a:endParaRPr lang="ar-SA"/>
        </a:p>
      </dgm:t>
    </dgm:pt>
    <dgm:pt modelId="{12F508A5-8720-41BE-AD06-ABE8F21E7F2A}">
      <dgm:prSet phldrT="[Text]" custT="1"/>
      <dgm:spPr/>
      <dgm:t>
        <a:bodyPr/>
        <a:lstStyle/>
        <a:p>
          <a:pPr algn="r" rtl="1"/>
          <a:r>
            <a:rPr lang="ar-SA" sz="2000" dirty="0" smtClean="0"/>
            <a:t>- التدريب على إجراء المقابلة</a:t>
          </a:r>
        </a:p>
        <a:p>
          <a:pPr algn="r" rtl="1"/>
          <a:r>
            <a:rPr lang="ar-SA" sz="2000" dirty="0" smtClean="0"/>
            <a:t>- التفيذ الفعلي للمقابلة</a:t>
          </a:r>
        </a:p>
        <a:p>
          <a:pPr algn="ctr" rtl="1"/>
          <a:endParaRPr lang="ar-SA" sz="1400" dirty="0"/>
        </a:p>
      </dgm:t>
    </dgm:pt>
    <dgm:pt modelId="{3B098820-E629-49D5-BD4D-008F6AF82FC7}" type="parTrans" cxnId="{D884B330-E8B0-4766-8587-DEB9B0215446}">
      <dgm:prSet/>
      <dgm:spPr/>
      <dgm:t>
        <a:bodyPr/>
        <a:lstStyle/>
        <a:p>
          <a:pPr rtl="1"/>
          <a:endParaRPr lang="ar-SA"/>
        </a:p>
      </dgm:t>
    </dgm:pt>
    <dgm:pt modelId="{1630096F-E89D-42E4-B8D3-1C23B4A3536F}" type="sibTrans" cxnId="{D884B330-E8B0-4766-8587-DEB9B0215446}">
      <dgm:prSet/>
      <dgm:spPr/>
      <dgm:t>
        <a:bodyPr/>
        <a:lstStyle/>
        <a:p>
          <a:pPr rtl="1"/>
          <a:endParaRPr lang="ar-SA"/>
        </a:p>
      </dgm:t>
    </dgm:pt>
    <dgm:pt modelId="{756E95E4-F01C-4064-9EF5-6F96927236C4}">
      <dgm:prSet phldrT="[Text]" custT="1"/>
      <dgm:spPr/>
      <dgm:t>
        <a:bodyPr/>
        <a:lstStyle/>
        <a:p>
          <a:pPr rtl="1"/>
          <a:r>
            <a:rPr lang="ar-SA" sz="2400" u="sng" dirty="0" smtClean="0"/>
            <a:t>تسجيل المقابلة</a:t>
          </a:r>
          <a:endParaRPr lang="ar-SA" sz="2400" u="sng" dirty="0"/>
        </a:p>
      </dgm:t>
    </dgm:pt>
    <dgm:pt modelId="{E6996CE8-72DC-486D-BE03-B631B8A3EE4D}" type="parTrans" cxnId="{514C0E9F-3AAF-410E-A835-0CB02ABFF07D}">
      <dgm:prSet/>
      <dgm:spPr/>
      <dgm:t>
        <a:bodyPr/>
        <a:lstStyle/>
        <a:p>
          <a:pPr rtl="1"/>
          <a:endParaRPr lang="ar-SA"/>
        </a:p>
      </dgm:t>
    </dgm:pt>
    <dgm:pt modelId="{DEDE23A9-1753-4CD3-9B44-08AD9CF32C79}" type="sibTrans" cxnId="{514C0E9F-3AAF-410E-A835-0CB02ABFF07D}">
      <dgm:prSet/>
      <dgm:spPr/>
      <dgm:t>
        <a:bodyPr/>
        <a:lstStyle/>
        <a:p>
          <a:pPr rtl="1"/>
          <a:endParaRPr lang="ar-SA"/>
        </a:p>
      </dgm:t>
    </dgm:pt>
    <dgm:pt modelId="{B1164924-CB53-4120-B9F9-5588D2CF1EFD}">
      <dgm:prSet phldrT="[Text]" custT="1"/>
      <dgm:spPr/>
      <dgm:t>
        <a:bodyPr/>
        <a:lstStyle/>
        <a:p>
          <a:pPr algn="r" rtl="1"/>
          <a:r>
            <a:rPr lang="ar-SA" sz="2000" dirty="0" smtClean="0"/>
            <a:t>- تسجيل رؤوس أقلام.</a:t>
          </a:r>
        </a:p>
        <a:p>
          <a:pPr algn="r" rtl="1"/>
          <a:r>
            <a:rPr lang="ar-SA" sz="2000" dirty="0" smtClean="0"/>
            <a:t>التسجيل أثناء المقابلة.</a:t>
          </a:r>
        </a:p>
        <a:p>
          <a:pPr algn="r" rtl="1"/>
          <a:r>
            <a:rPr lang="ar-SA" sz="2000" dirty="0" smtClean="0"/>
            <a:t>الإسئذان من المفحوص عند التسجل بالأجهزه.</a:t>
          </a:r>
        </a:p>
        <a:p>
          <a:pPr algn="ctr" rtl="1"/>
          <a:endParaRPr lang="ar-SA" sz="1500" dirty="0"/>
        </a:p>
      </dgm:t>
    </dgm:pt>
    <dgm:pt modelId="{5E2CA378-8208-4C1C-B87F-954D879ECC71}" type="parTrans" cxnId="{A234A146-E9D6-4ECF-88F8-345218035941}">
      <dgm:prSet/>
      <dgm:spPr/>
      <dgm:t>
        <a:bodyPr/>
        <a:lstStyle/>
        <a:p>
          <a:pPr rtl="1"/>
          <a:endParaRPr lang="ar-SA"/>
        </a:p>
      </dgm:t>
    </dgm:pt>
    <dgm:pt modelId="{423F840D-5AB4-4494-A234-59528777ADD1}" type="sibTrans" cxnId="{A234A146-E9D6-4ECF-88F8-345218035941}">
      <dgm:prSet/>
      <dgm:spPr/>
      <dgm:t>
        <a:bodyPr/>
        <a:lstStyle/>
        <a:p>
          <a:pPr rtl="1"/>
          <a:endParaRPr lang="ar-SA"/>
        </a:p>
      </dgm:t>
    </dgm:pt>
    <dgm:pt modelId="{714B27D5-720F-4D29-9DE4-C2F65409C067}">
      <dgm:prSet custT="1"/>
      <dgm:spPr/>
      <dgm:t>
        <a:bodyPr/>
        <a:lstStyle/>
        <a:p>
          <a:pPr algn="r" rtl="1"/>
          <a:r>
            <a:rPr lang="ar-SA" sz="2000" dirty="0" smtClean="0"/>
            <a:t>- تحديد الأهداف</a:t>
          </a:r>
        </a:p>
        <a:p>
          <a:pPr algn="r" rtl="1"/>
          <a:r>
            <a:rPr lang="ar-SA" sz="2000" dirty="0" smtClean="0"/>
            <a:t>- تحديد أفراد العينة</a:t>
          </a:r>
        </a:p>
        <a:p>
          <a:pPr algn="r" rtl="1"/>
          <a:r>
            <a:rPr lang="ar-SA" sz="2000" dirty="0" smtClean="0"/>
            <a:t>- تحديد الأسئلة</a:t>
          </a:r>
        </a:p>
        <a:p>
          <a:pPr algn="r" rtl="1"/>
          <a:r>
            <a:rPr lang="ar-SA" sz="2000" dirty="0" smtClean="0"/>
            <a:t>-تحديد زمان و مكان المقابلة</a:t>
          </a:r>
        </a:p>
        <a:p>
          <a:pPr algn="ctr" rtl="1"/>
          <a:endParaRPr lang="ar-SA" sz="1400" dirty="0"/>
        </a:p>
      </dgm:t>
    </dgm:pt>
    <dgm:pt modelId="{043D499A-4BF7-4513-953C-9B27B43D6A05}" type="parTrans" cxnId="{DE0E188F-B46E-4D87-BA37-128E4AD03966}">
      <dgm:prSet/>
      <dgm:spPr/>
      <dgm:t>
        <a:bodyPr/>
        <a:lstStyle/>
        <a:p>
          <a:pPr rtl="1"/>
          <a:endParaRPr lang="ar-SA"/>
        </a:p>
      </dgm:t>
    </dgm:pt>
    <dgm:pt modelId="{23CC1748-4056-480C-B355-0E8A2CC6C3FE}" type="sibTrans" cxnId="{DE0E188F-B46E-4D87-BA37-128E4AD03966}">
      <dgm:prSet/>
      <dgm:spPr/>
      <dgm:t>
        <a:bodyPr/>
        <a:lstStyle/>
        <a:p>
          <a:pPr rtl="1"/>
          <a:endParaRPr lang="ar-SA"/>
        </a:p>
      </dgm:t>
    </dgm:pt>
    <dgm:pt modelId="{FB6C1A46-BE59-48A6-A317-B21501FD0AC0}">
      <dgm:prSet custT="1"/>
      <dgm:spPr/>
      <dgm:t>
        <a:bodyPr/>
        <a:lstStyle/>
        <a:p>
          <a:pPr rtl="1"/>
          <a:r>
            <a:rPr lang="ar-SA" sz="2400" u="sng" dirty="0" smtClean="0"/>
            <a:t>الإعداد للمقابلة</a:t>
          </a:r>
          <a:endParaRPr lang="ar-SA" sz="2400" u="sng" dirty="0"/>
        </a:p>
      </dgm:t>
    </dgm:pt>
    <dgm:pt modelId="{3E95CCC3-1321-440D-8034-E06892ECF9F8}" type="parTrans" cxnId="{25A5DCAD-5D03-41D7-A69D-9BF4777C199D}">
      <dgm:prSet/>
      <dgm:spPr/>
      <dgm:t>
        <a:bodyPr/>
        <a:lstStyle/>
        <a:p>
          <a:pPr rtl="1"/>
          <a:endParaRPr lang="ar-SA"/>
        </a:p>
      </dgm:t>
    </dgm:pt>
    <dgm:pt modelId="{C83C0101-19E4-46EB-A0AF-6B696D53CE96}" type="sibTrans" cxnId="{25A5DCAD-5D03-41D7-A69D-9BF4777C199D}">
      <dgm:prSet/>
      <dgm:spPr/>
      <dgm:t>
        <a:bodyPr/>
        <a:lstStyle/>
        <a:p>
          <a:pPr rtl="1"/>
          <a:endParaRPr lang="ar-SA"/>
        </a:p>
      </dgm:t>
    </dgm:pt>
    <dgm:pt modelId="{2B996020-22AD-4608-AF05-DCA8B0444E40}" type="pres">
      <dgm:prSet presAssocID="{A4E64357-7B4C-4585-BE3E-CD8662E2A42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2AFC652-7CEF-4BC2-89A9-D7E2A6567985}" type="pres">
      <dgm:prSet presAssocID="{E2167844-F492-491B-97AE-73C6FD1E9B18}" presName="root1" presStyleCnt="0"/>
      <dgm:spPr/>
    </dgm:pt>
    <dgm:pt modelId="{6A5A4879-93B0-4319-B6F8-1E5FEC3E16AA}" type="pres">
      <dgm:prSet presAssocID="{E2167844-F492-491B-97AE-73C6FD1E9B18}" presName="LevelOneTextNode" presStyleLbl="node0" presStyleIdx="0" presStyleCnt="1" custScaleX="63990" custScaleY="16222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31DAF74-BC61-4E18-9EE5-93A30187DC51}" type="pres">
      <dgm:prSet presAssocID="{E2167844-F492-491B-97AE-73C6FD1E9B18}" presName="level2hierChild" presStyleCnt="0"/>
      <dgm:spPr/>
    </dgm:pt>
    <dgm:pt modelId="{7600DD35-7CA9-45C9-8D31-CCBB3652FBD6}" type="pres">
      <dgm:prSet presAssocID="{3E95CCC3-1321-440D-8034-E06892ECF9F8}" presName="conn2-1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ADD71206-B7C2-4A2B-999E-BDF73D86DA43}" type="pres">
      <dgm:prSet presAssocID="{3E95CCC3-1321-440D-8034-E06892ECF9F8}" presName="connTx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A2D67130-5082-4BD8-A769-D017A2C30126}" type="pres">
      <dgm:prSet presAssocID="{FB6C1A46-BE59-48A6-A317-B21501FD0AC0}" presName="root2" presStyleCnt="0"/>
      <dgm:spPr/>
    </dgm:pt>
    <dgm:pt modelId="{86BFA250-473B-4E07-BB1C-ABBF0DCF604F}" type="pres">
      <dgm:prSet presAssocID="{FB6C1A46-BE59-48A6-A317-B21501FD0AC0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538C82C-FCBA-4A85-A9C2-E99E13250F7A}" type="pres">
      <dgm:prSet presAssocID="{FB6C1A46-BE59-48A6-A317-B21501FD0AC0}" presName="level3hierChild" presStyleCnt="0"/>
      <dgm:spPr/>
    </dgm:pt>
    <dgm:pt modelId="{1A0CE044-37B2-406D-ACF9-0505394ACDD7}" type="pres">
      <dgm:prSet presAssocID="{043D499A-4BF7-4513-953C-9B27B43D6A05}" presName="conn2-1" presStyleLbl="parChTrans1D3" presStyleIdx="0" presStyleCnt="3"/>
      <dgm:spPr/>
      <dgm:t>
        <a:bodyPr/>
        <a:lstStyle/>
        <a:p>
          <a:pPr rtl="1"/>
          <a:endParaRPr lang="ar-SA"/>
        </a:p>
      </dgm:t>
    </dgm:pt>
    <dgm:pt modelId="{2CF21227-92B5-40B0-A09E-E76ED758B1E3}" type="pres">
      <dgm:prSet presAssocID="{043D499A-4BF7-4513-953C-9B27B43D6A05}" presName="connTx" presStyleLbl="parChTrans1D3" presStyleIdx="0" presStyleCnt="3"/>
      <dgm:spPr/>
      <dgm:t>
        <a:bodyPr/>
        <a:lstStyle/>
        <a:p>
          <a:pPr rtl="1"/>
          <a:endParaRPr lang="ar-SA"/>
        </a:p>
      </dgm:t>
    </dgm:pt>
    <dgm:pt modelId="{5E71334B-CF3E-43F3-8875-902162E282C4}" type="pres">
      <dgm:prSet presAssocID="{714B27D5-720F-4D29-9DE4-C2F65409C067}" presName="root2" presStyleCnt="0"/>
      <dgm:spPr/>
    </dgm:pt>
    <dgm:pt modelId="{3361E8FD-39C9-41FB-B5D2-3EEDDECC75F5}" type="pres">
      <dgm:prSet presAssocID="{714B27D5-720F-4D29-9DE4-C2F65409C067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000F8B0-1D44-41F1-BECE-96223A64D2C6}" type="pres">
      <dgm:prSet presAssocID="{714B27D5-720F-4D29-9DE4-C2F65409C067}" presName="level3hierChild" presStyleCnt="0"/>
      <dgm:spPr/>
    </dgm:pt>
    <dgm:pt modelId="{549128E0-CBD0-4A4E-A349-948006E10311}" type="pres">
      <dgm:prSet presAssocID="{4D9F95BC-2519-48C3-BB5B-FA768209773F}" presName="conn2-1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7FF00BE9-C10E-4660-9844-4AE1F83C2CE9}" type="pres">
      <dgm:prSet presAssocID="{4D9F95BC-2519-48C3-BB5B-FA768209773F}" presName="connTx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37BD75E6-9992-4402-97CB-788D44B49AE4}" type="pres">
      <dgm:prSet presAssocID="{326E6B54-6127-4D10-95ED-963E74A37CC1}" presName="root2" presStyleCnt="0"/>
      <dgm:spPr/>
    </dgm:pt>
    <dgm:pt modelId="{E10EFCB1-8997-4063-B92D-B4B9BBBED254}" type="pres">
      <dgm:prSet presAssocID="{326E6B54-6127-4D10-95ED-963E74A37CC1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89B3E64-7909-47DC-85EC-D1AFFEEE11C1}" type="pres">
      <dgm:prSet presAssocID="{326E6B54-6127-4D10-95ED-963E74A37CC1}" presName="level3hierChild" presStyleCnt="0"/>
      <dgm:spPr/>
    </dgm:pt>
    <dgm:pt modelId="{B6E231A9-4A2A-4016-8280-F093890C2C7A}" type="pres">
      <dgm:prSet presAssocID="{3B098820-E629-49D5-BD4D-008F6AF82FC7}" presName="conn2-1" presStyleLbl="parChTrans1D3" presStyleIdx="1" presStyleCnt="3"/>
      <dgm:spPr/>
      <dgm:t>
        <a:bodyPr/>
        <a:lstStyle/>
        <a:p>
          <a:pPr rtl="1"/>
          <a:endParaRPr lang="ar-SA"/>
        </a:p>
      </dgm:t>
    </dgm:pt>
    <dgm:pt modelId="{5993A9C7-6FC7-4B15-8C28-374CD08723A0}" type="pres">
      <dgm:prSet presAssocID="{3B098820-E629-49D5-BD4D-008F6AF82FC7}" presName="connTx" presStyleLbl="parChTrans1D3" presStyleIdx="1" presStyleCnt="3"/>
      <dgm:spPr/>
      <dgm:t>
        <a:bodyPr/>
        <a:lstStyle/>
        <a:p>
          <a:pPr rtl="1"/>
          <a:endParaRPr lang="ar-SA"/>
        </a:p>
      </dgm:t>
    </dgm:pt>
    <dgm:pt modelId="{644BA02E-FFCF-4D19-837F-8125F376AE8D}" type="pres">
      <dgm:prSet presAssocID="{12F508A5-8720-41BE-AD06-ABE8F21E7F2A}" presName="root2" presStyleCnt="0"/>
      <dgm:spPr/>
    </dgm:pt>
    <dgm:pt modelId="{18A39A11-DF0C-49E3-83A1-5CD0AF2E32DB}" type="pres">
      <dgm:prSet presAssocID="{12F508A5-8720-41BE-AD06-ABE8F21E7F2A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2359AB0-2887-4FF1-82A6-91E07BA236EE}" type="pres">
      <dgm:prSet presAssocID="{12F508A5-8720-41BE-AD06-ABE8F21E7F2A}" presName="level3hierChild" presStyleCnt="0"/>
      <dgm:spPr/>
    </dgm:pt>
    <dgm:pt modelId="{C6B38E57-E965-4CA5-9422-BE41F5E4AB76}" type="pres">
      <dgm:prSet presAssocID="{E6996CE8-72DC-486D-BE03-B631B8A3EE4D}" presName="conn2-1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0E845C95-4D6D-4012-AA4C-5BCDC9798E32}" type="pres">
      <dgm:prSet presAssocID="{E6996CE8-72DC-486D-BE03-B631B8A3EE4D}" presName="connTx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E9ED855D-B6B2-481E-9398-47438320478E}" type="pres">
      <dgm:prSet presAssocID="{756E95E4-F01C-4064-9EF5-6F96927236C4}" presName="root2" presStyleCnt="0"/>
      <dgm:spPr/>
    </dgm:pt>
    <dgm:pt modelId="{18D67BA8-1ACC-4DE3-8D4F-28BF9639A44E}" type="pres">
      <dgm:prSet presAssocID="{756E95E4-F01C-4064-9EF5-6F96927236C4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6EAC1CE-4827-4EC7-8C18-2D0766C29E2D}" type="pres">
      <dgm:prSet presAssocID="{756E95E4-F01C-4064-9EF5-6F96927236C4}" presName="level3hierChild" presStyleCnt="0"/>
      <dgm:spPr/>
    </dgm:pt>
    <dgm:pt modelId="{CFB79319-823A-4599-A95E-DB1DBE5617D0}" type="pres">
      <dgm:prSet presAssocID="{5E2CA378-8208-4C1C-B87F-954D879ECC71}" presName="conn2-1" presStyleLbl="parChTrans1D3" presStyleIdx="2" presStyleCnt="3"/>
      <dgm:spPr/>
      <dgm:t>
        <a:bodyPr/>
        <a:lstStyle/>
        <a:p>
          <a:pPr rtl="1"/>
          <a:endParaRPr lang="ar-SA"/>
        </a:p>
      </dgm:t>
    </dgm:pt>
    <dgm:pt modelId="{1445EF1D-D3E6-485C-8406-F304777E8F14}" type="pres">
      <dgm:prSet presAssocID="{5E2CA378-8208-4C1C-B87F-954D879ECC71}" presName="connTx" presStyleLbl="parChTrans1D3" presStyleIdx="2" presStyleCnt="3"/>
      <dgm:spPr/>
      <dgm:t>
        <a:bodyPr/>
        <a:lstStyle/>
        <a:p>
          <a:pPr rtl="1"/>
          <a:endParaRPr lang="ar-SA"/>
        </a:p>
      </dgm:t>
    </dgm:pt>
    <dgm:pt modelId="{DE91199A-88BF-4CF5-919D-D8EA685F7C03}" type="pres">
      <dgm:prSet presAssocID="{B1164924-CB53-4120-B9F9-5588D2CF1EFD}" presName="root2" presStyleCnt="0"/>
      <dgm:spPr/>
    </dgm:pt>
    <dgm:pt modelId="{67A238FA-1C17-435C-B314-3AF61243423F}" type="pres">
      <dgm:prSet presAssocID="{B1164924-CB53-4120-B9F9-5588D2CF1EFD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02E3D00-C56A-449B-8739-46B178B60100}" type="pres">
      <dgm:prSet presAssocID="{B1164924-CB53-4120-B9F9-5588D2CF1EFD}" presName="level3hierChild" presStyleCnt="0"/>
      <dgm:spPr/>
    </dgm:pt>
  </dgm:ptLst>
  <dgm:cxnLst>
    <dgm:cxn modelId="{58F07631-017F-4808-A5D6-C23D6E4C5AAF}" type="presOf" srcId="{326E6B54-6127-4D10-95ED-963E74A37CC1}" destId="{E10EFCB1-8997-4063-B92D-B4B9BBBED254}" srcOrd="0" destOrd="0" presId="urn:microsoft.com/office/officeart/2005/8/layout/hierarchy2"/>
    <dgm:cxn modelId="{127C04D6-A6D9-4148-8CB0-73CB338CCF9F}" type="presOf" srcId="{E6996CE8-72DC-486D-BE03-B631B8A3EE4D}" destId="{C6B38E57-E965-4CA5-9422-BE41F5E4AB76}" srcOrd="0" destOrd="0" presId="urn:microsoft.com/office/officeart/2005/8/layout/hierarchy2"/>
    <dgm:cxn modelId="{BE0ECB4F-68C5-4CED-AD09-E13226ED18E0}" type="presOf" srcId="{4D9F95BC-2519-48C3-BB5B-FA768209773F}" destId="{7FF00BE9-C10E-4660-9844-4AE1F83C2CE9}" srcOrd="1" destOrd="0" presId="urn:microsoft.com/office/officeart/2005/8/layout/hierarchy2"/>
    <dgm:cxn modelId="{AD37EAAE-E040-449A-B62B-82BDF6DB3C9D}" type="presOf" srcId="{E6996CE8-72DC-486D-BE03-B631B8A3EE4D}" destId="{0E845C95-4D6D-4012-AA4C-5BCDC9798E32}" srcOrd="1" destOrd="0" presId="urn:microsoft.com/office/officeart/2005/8/layout/hierarchy2"/>
    <dgm:cxn modelId="{DE0E188F-B46E-4D87-BA37-128E4AD03966}" srcId="{FB6C1A46-BE59-48A6-A317-B21501FD0AC0}" destId="{714B27D5-720F-4D29-9DE4-C2F65409C067}" srcOrd="0" destOrd="0" parTransId="{043D499A-4BF7-4513-953C-9B27B43D6A05}" sibTransId="{23CC1748-4056-480C-B355-0E8A2CC6C3FE}"/>
    <dgm:cxn modelId="{EF336966-CC0A-46C6-AF2F-0D0064074790}" type="presOf" srcId="{3B098820-E629-49D5-BD4D-008F6AF82FC7}" destId="{B6E231A9-4A2A-4016-8280-F093890C2C7A}" srcOrd="0" destOrd="0" presId="urn:microsoft.com/office/officeart/2005/8/layout/hierarchy2"/>
    <dgm:cxn modelId="{B73E6733-B32B-47C2-BE84-CA0EAE001CE6}" type="presOf" srcId="{3E95CCC3-1321-440D-8034-E06892ECF9F8}" destId="{7600DD35-7CA9-45C9-8D31-CCBB3652FBD6}" srcOrd="0" destOrd="0" presId="urn:microsoft.com/office/officeart/2005/8/layout/hierarchy2"/>
    <dgm:cxn modelId="{F2609939-7619-4AE9-8C9D-80F82035F5FC}" type="presOf" srcId="{E2167844-F492-491B-97AE-73C6FD1E9B18}" destId="{6A5A4879-93B0-4319-B6F8-1E5FEC3E16AA}" srcOrd="0" destOrd="0" presId="urn:microsoft.com/office/officeart/2005/8/layout/hierarchy2"/>
    <dgm:cxn modelId="{514C0E9F-3AAF-410E-A835-0CB02ABFF07D}" srcId="{E2167844-F492-491B-97AE-73C6FD1E9B18}" destId="{756E95E4-F01C-4064-9EF5-6F96927236C4}" srcOrd="2" destOrd="0" parTransId="{E6996CE8-72DC-486D-BE03-B631B8A3EE4D}" sibTransId="{DEDE23A9-1753-4CD3-9B44-08AD9CF32C79}"/>
    <dgm:cxn modelId="{DC4256A0-1B97-4449-A988-872648A5D356}" type="presOf" srcId="{5E2CA378-8208-4C1C-B87F-954D879ECC71}" destId="{CFB79319-823A-4599-A95E-DB1DBE5617D0}" srcOrd="0" destOrd="0" presId="urn:microsoft.com/office/officeart/2005/8/layout/hierarchy2"/>
    <dgm:cxn modelId="{43842F39-4AEF-4668-92B8-EB72EBB3BD15}" type="presOf" srcId="{B1164924-CB53-4120-B9F9-5588D2CF1EFD}" destId="{67A238FA-1C17-435C-B314-3AF61243423F}" srcOrd="0" destOrd="0" presId="urn:microsoft.com/office/officeart/2005/8/layout/hierarchy2"/>
    <dgm:cxn modelId="{416BAE0B-A02F-47CC-809E-2AC00D21B913}" type="presOf" srcId="{3B098820-E629-49D5-BD4D-008F6AF82FC7}" destId="{5993A9C7-6FC7-4B15-8C28-374CD08723A0}" srcOrd="1" destOrd="0" presId="urn:microsoft.com/office/officeart/2005/8/layout/hierarchy2"/>
    <dgm:cxn modelId="{B33B13ED-8265-4D34-BB9C-79AEE8670B6F}" type="presOf" srcId="{714B27D5-720F-4D29-9DE4-C2F65409C067}" destId="{3361E8FD-39C9-41FB-B5D2-3EEDDECC75F5}" srcOrd="0" destOrd="0" presId="urn:microsoft.com/office/officeart/2005/8/layout/hierarchy2"/>
    <dgm:cxn modelId="{598E7875-DCF6-4FFA-9F61-3ACAE7574F41}" type="presOf" srcId="{043D499A-4BF7-4513-953C-9B27B43D6A05}" destId="{2CF21227-92B5-40B0-A09E-E76ED758B1E3}" srcOrd="1" destOrd="0" presId="urn:microsoft.com/office/officeart/2005/8/layout/hierarchy2"/>
    <dgm:cxn modelId="{8FB0D3DF-C1F2-44C1-824B-450FE5BA1AE7}" type="presOf" srcId="{A4E64357-7B4C-4585-BE3E-CD8662E2A426}" destId="{2B996020-22AD-4608-AF05-DCA8B0444E40}" srcOrd="0" destOrd="0" presId="urn:microsoft.com/office/officeart/2005/8/layout/hierarchy2"/>
    <dgm:cxn modelId="{A234A146-E9D6-4ECF-88F8-345218035941}" srcId="{756E95E4-F01C-4064-9EF5-6F96927236C4}" destId="{B1164924-CB53-4120-B9F9-5588D2CF1EFD}" srcOrd="0" destOrd="0" parTransId="{5E2CA378-8208-4C1C-B87F-954D879ECC71}" sibTransId="{423F840D-5AB4-4494-A234-59528777ADD1}"/>
    <dgm:cxn modelId="{E7395128-1069-4B70-8CB0-17230C8851A4}" type="presOf" srcId="{FB6C1A46-BE59-48A6-A317-B21501FD0AC0}" destId="{86BFA250-473B-4E07-BB1C-ABBF0DCF604F}" srcOrd="0" destOrd="0" presId="urn:microsoft.com/office/officeart/2005/8/layout/hierarchy2"/>
    <dgm:cxn modelId="{2F6FC24C-3EB5-4F4E-A349-1BE59370592B}" type="presOf" srcId="{5E2CA378-8208-4C1C-B87F-954D879ECC71}" destId="{1445EF1D-D3E6-485C-8406-F304777E8F14}" srcOrd="1" destOrd="0" presId="urn:microsoft.com/office/officeart/2005/8/layout/hierarchy2"/>
    <dgm:cxn modelId="{25A5DCAD-5D03-41D7-A69D-9BF4777C199D}" srcId="{E2167844-F492-491B-97AE-73C6FD1E9B18}" destId="{FB6C1A46-BE59-48A6-A317-B21501FD0AC0}" srcOrd="0" destOrd="0" parTransId="{3E95CCC3-1321-440D-8034-E06892ECF9F8}" sibTransId="{C83C0101-19E4-46EB-A0AF-6B696D53CE96}"/>
    <dgm:cxn modelId="{0F75C06D-532C-4DB2-8416-A230E59AED97}" srcId="{E2167844-F492-491B-97AE-73C6FD1E9B18}" destId="{326E6B54-6127-4D10-95ED-963E74A37CC1}" srcOrd="1" destOrd="0" parTransId="{4D9F95BC-2519-48C3-BB5B-FA768209773F}" sibTransId="{8501336E-C064-4050-AFB6-29007536D5C2}"/>
    <dgm:cxn modelId="{D884B330-E8B0-4766-8587-DEB9B0215446}" srcId="{326E6B54-6127-4D10-95ED-963E74A37CC1}" destId="{12F508A5-8720-41BE-AD06-ABE8F21E7F2A}" srcOrd="0" destOrd="0" parTransId="{3B098820-E629-49D5-BD4D-008F6AF82FC7}" sibTransId="{1630096F-E89D-42E4-B8D3-1C23B4A3536F}"/>
    <dgm:cxn modelId="{BDF8B565-1965-4ABD-8932-4E1C3263AD85}" srcId="{A4E64357-7B4C-4585-BE3E-CD8662E2A426}" destId="{E2167844-F492-491B-97AE-73C6FD1E9B18}" srcOrd="0" destOrd="0" parTransId="{86BF6253-462B-43D1-9C2C-CB37D8F9EBEE}" sibTransId="{D30E71C9-E0E1-4D33-B479-319D0E23A2BC}"/>
    <dgm:cxn modelId="{51E9C22E-E5FA-4E99-A10E-F1195571ABC9}" type="presOf" srcId="{4D9F95BC-2519-48C3-BB5B-FA768209773F}" destId="{549128E0-CBD0-4A4E-A349-948006E10311}" srcOrd="0" destOrd="0" presId="urn:microsoft.com/office/officeart/2005/8/layout/hierarchy2"/>
    <dgm:cxn modelId="{55FEC3FC-2736-4798-8AC6-0BA7BB3BFCCF}" type="presOf" srcId="{3E95CCC3-1321-440D-8034-E06892ECF9F8}" destId="{ADD71206-B7C2-4A2B-999E-BDF73D86DA43}" srcOrd="1" destOrd="0" presId="urn:microsoft.com/office/officeart/2005/8/layout/hierarchy2"/>
    <dgm:cxn modelId="{9266051E-1281-4156-B263-C671DD5D6F38}" type="presOf" srcId="{043D499A-4BF7-4513-953C-9B27B43D6A05}" destId="{1A0CE044-37B2-406D-ACF9-0505394ACDD7}" srcOrd="0" destOrd="0" presId="urn:microsoft.com/office/officeart/2005/8/layout/hierarchy2"/>
    <dgm:cxn modelId="{DB0D4C9C-0419-4B1A-A6F3-3F3956417BBC}" type="presOf" srcId="{756E95E4-F01C-4064-9EF5-6F96927236C4}" destId="{18D67BA8-1ACC-4DE3-8D4F-28BF9639A44E}" srcOrd="0" destOrd="0" presId="urn:microsoft.com/office/officeart/2005/8/layout/hierarchy2"/>
    <dgm:cxn modelId="{9DC1AEEB-427D-4EF9-B1CF-B7A75E819474}" type="presOf" srcId="{12F508A5-8720-41BE-AD06-ABE8F21E7F2A}" destId="{18A39A11-DF0C-49E3-83A1-5CD0AF2E32DB}" srcOrd="0" destOrd="0" presId="urn:microsoft.com/office/officeart/2005/8/layout/hierarchy2"/>
    <dgm:cxn modelId="{99AD49A6-A20A-4F6E-B19F-9457009F4029}" type="presParOf" srcId="{2B996020-22AD-4608-AF05-DCA8B0444E40}" destId="{A2AFC652-7CEF-4BC2-89A9-D7E2A6567985}" srcOrd="0" destOrd="0" presId="urn:microsoft.com/office/officeart/2005/8/layout/hierarchy2"/>
    <dgm:cxn modelId="{D23FDCA7-AE53-4868-97DD-065D4BFBECC5}" type="presParOf" srcId="{A2AFC652-7CEF-4BC2-89A9-D7E2A6567985}" destId="{6A5A4879-93B0-4319-B6F8-1E5FEC3E16AA}" srcOrd="0" destOrd="0" presId="urn:microsoft.com/office/officeart/2005/8/layout/hierarchy2"/>
    <dgm:cxn modelId="{6889CDB1-BF75-4372-AED9-BB61F2721FC6}" type="presParOf" srcId="{A2AFC652-7CEF-4BC2-89A9-D7E2A6567985}" destId="{631DAF74-BC61-4E18-9EE5-93A30187DC51}" srcOrd="1" destOrd="0" presId="urn:microsoft.com/office/officeart/2005/8/layout/hierarchy2"/>
    <dgm:cxn modelId="{ECCFC641-E66B-49F5-8DB4-4874934758F7}" type="presParOf" srcId="{631DAF74-BC61-4E18-9EE5-93A30187DC51}" destId="{7600DD35-7CA9-45C9-8D31-CCBB3652FBD6}" srcOrd="0" destOrd="0" presId="urn:microsoft.com/office/officeart/2005/8/layout/hierarchy2"/>
    <dgm:cxn modelId="{7BB379B1-27CA-467F-AE44-FB2AD4F7785F}" type="presParOf" srcId="{7600DD35-7CA9-45C9-8D31-CCBB3652FBD6}" destId="{ADD71206-B7C2-4A2B-999E-BDF73D86DA43}" srcOrd="0" destOrd="0" presId="urn:microsoft.com/office/officeart/2005/8/layout/hierarchy2"/>
    <dgm:cxn modelId="{A5BF66DB-C77F-4FBC-B9DF-B20273002603}" type="presParOf" srcId="{631DAF74-BC61-4E18-9EE5-93A30187DC51}" destId="{A2D67130-5082-4BD8-A769-D017A2C30126}" srcOrd="1" destOrd="0" presId="urn:microsoft.com/office/officeart/2005/8/layout/hierarchy2"/>
    <dgm:cxn modelId="{C796BA18-346F-41AC-AA80-933BCB1DFD47}" type="presParOf" srcId="{A2D67130-5082-4BD8-A769-D017A2C30126}" destId="{86BFA250-473B-4E07-BB1C-ABBF0DCF604F}" srcOrd="0" destOrd="0" presId="urn:microsoft.com/office/officeart/2005/8/layout/hierarchy2"/>
    <dgm:cxn modelId="{44F059B2-04F4-4087-8D6D-EB4FA04A1F39}" type="presParOf" srcId="{A2D67130-5082-4BD8-A769-D017A2C30126}" destId="{F538C82C-FCBA-4A85-A9C2-E99E13250F7A}" srcOrd="1" destOrd="0" presId="urn:microsoft.com/office/officeart/2005/8/layout/hierarchy2"/>
    <dgm:cxn modelId="{A2AFD8A1-6040-4D81-9426-235DFFE8549F}" type="presParOf" srcId="{F538C82C-FCBA-4A85-A9C2-E99E13250F7A}" destId="{1A0CE044-37B2-406D-ACF9-0505394ACDD7}" srcOrd="0" destOrd="0" presId="urn:microsoft.com/office/officeart/2005/8/layout/hierarchy2"/>
    <dgm:cxn modelId="{0ADFBE22-4A15-4A12-82A3-9FEB12E90559}" type="presParOf" srcId="{1A0CE044-37B2-406D-ACF9-0505394ACDD7}" destId="{2CF21227-92B5-40B0-A09E-E76ED758B1E3}" srcOrd="0" destOrd="0" presId="urn:microsoft.com/office/officeart/2005/8/layout/hierarchy2"/>
    <dgm:cxn modelId="{4F1F82B0-91C6-49CE-997E-76871DDDB983}" type="presParOf" srcId="{F538C82C-FCBA-4A85-A9C2-E99E13250F7A}" destId="{5E71334B-CF3E-43F3-8875-902162E282C4}" srcOrd="1" destOrd="0" presId="urn:microsoft.com/office/officeart/2005/8/layout/hierarchy2"/>
    <dgm:cxn modelId="{6E701463-650F-497A-A2CA-D48719064FE1}" type="presParOf" srcId="{5E71334B-CF3E-43F3-8875-902162E282C4}" destId="{3361E8FD-39C9-41FB-B5D2-3EEDDECC75F5}" srcOrd="0" destOrd="0" presId="urn:microsoft.com/office/officeart/2005/8/layout/hierarchy2"/>
    <dgm:cxn modelId="{08B1310E-901D-4B57-AF67-48D9B39868CF}" type="presParOf" srcId="{5E71334B-CF3E-43F3-8875-902162E282C4}" destId="{C000F8B0-1D44-41F1-BECE-96223A64D2C6}" srcOrd="1" destOrd="0" presId="urn:microsoft.com/office/officeart/2005/8/layout/hierarchy2"/>
    <dgm:cxn modelId="{F8FFC714-836A-4D18-9B6B-BC79BED3A22B}" type="presParOf" srcId="{631DAF74-BC61-4E18-9EE5-93A30187DC51}" destId="{549128E0-CBD0-4A4E-A349-948006E10311}" srcOrd="2" destOrd="0" presId="urn:microsoft.com/office/officeart/2005/8/layout/hierarchy2"/>
    <dgm:cxn modelId="{D8CE3FB2-9F82-4C8D-A2DF-A86DA761CC68}" type="presParOf" srcId="{549128E0-CBD0-4A4E-A349-948006E10311}" destId="{7FF00BE9-C10E-4660-9844-4AE1F83C2CE9}" srcOrd="0" destOrd="0" presId="urn:microsoft.com/office/officeart/2005/8/layout/hierarchy2"/>
    <dgm:cxn modelId="{15479B30-EA77-484F-8BA9-9398139295AA}" type="presParOf" srcId="{631DAF74-BC61-4E18-9EE5-93A30187DC51}" destId="{37BD75E6-9992-4402-97CB-788D44B49AE4}" srcOrd="3" destOrd="0" presId="urn:microsoft.com/office/officeart/2005/8/layout/hierarchy2"/>
    <dgm:cxn modelId="{CE2BF02A-5DC7-420C-B3B7-B9331E08F269}" type="presParOf" srcId="{37BD75E6-9992-4402-97CB-788D44B49AE4}" destId="{E10EFCB1-8997-4063-B92D-B4B9BBBED254}" srcOrd="0" destOrd="0" presId="urn:microsoft.com/office/officeart/2005/8/layout/hierarchy2"/>
    <dgm:cxn modelId="{66721BCE-FEFB-45EB-82A1-445C390BBB34}" type="presParOf" srcId="{37BD75E6-9992-4402-97CB-788D44B49AE4}" destId="{689B3E64-7909-47DC-85EC-D1AFFEEE11C1}" srcOrd="1" destOrd="0" presId="urn:microsoft.com/office/officeart/2005/8/layout/hierarchy2"/>
    <dgm:cxn modelId="{7DEE3899-9F64-4B7F-8F78-2AC0ABCB0F86}" type="presParOf" srcId="{689B3E64-7909-47DC-85EC-D1AFFEEE11C1}" destId="{B6E231A9-4A2A-4016-8280-F093890C2C7A}" srcOrd="0" destOrd="0" presId="urn:microsoft.com/office/officeart/2005/8/layout/hierarchy2"/>
    <dgm:cxn modelId="{54F7BD8C-C0B6-42F1-9463-2B5E72491FB9}" type="presParOf" srcId="{B6E231A9-4A2A-4016-8280-F093890C2C7A}" destId="{5993A9C7-6FC7-4B15-8C28-374CD08723A0}" srcOrd="0" destOrd="0" presId="urn:microsoft.com/office/officeart/2005/8/layout/hierarchy2"/>
    <dgm:cxn modelId="{502076F3-3D9F-466E-A201-AAFA7E00DDCF}" type="presParOf" srcId="{689B3E64-7909-47DC-85EC-D1AFFEEE11C1}" destId="{644BA02E-FFCF-4D19-837F-8125F376AE8D}" srcOrd="1" destOrd="0" presId="urn:microsoft.com/office/officeart/2005/8/layout/hierarchy2"/>
    <dgm:cxn modelId="{4C1292A1-C0D8-40F0-B1F3-AAB556BBE839}" type="presParOf" srcId="{644BA02E-FFCF-4D19-837F-8125F376AE8D}" destId="{18A39A11-DF0C-49E3-83A1-5CD0AF2E32DB}" srcOrd="0" destOrd="0" presId="urn:microsoft.com/office/officeart/2005/8/layout/hierarchy2"/>
    <dgm:cxn modelId="{BD17E349-AA76-4FB2-A549-9C6F01DC80BA}" type="presParOf" srcId="{644BA02E-FFCF-4D19-837F-8125F376AE8D}" destId="{82359AB0-2887-4FF1-82A6-91E07BA236EE}" srcOrd="1" destOrd="0" presId="urn:microsoft.com/office/officeart/2005/8/layout/hierarchy2"/>
    <dgm:cxn modelId="{0AC6BD20-BB8F-4CFA-8611-3DE8FB923369}" type="presParOf" srcId="{631DAF74-BC61-4E18-9EE5-93A30187DC51}" destId="{C6B38E57-E965-4CA5-9422-BE41F5E4AB76}" srcOrd="4" destOrd="0" presId="urn:microsoft.com/office/officeart/2005/8/layout/hierarchy2"/>
    <dgm:cxn modelId="{DC5D8DC1-5051-4648-A076-5CA619C1628D}" type="presParOf" srcId="{C6B38E57-E965-4CA5-9422-BE41F5E4AB76}" destId="{0E845C95-4D6D-4012-AA4C-5BCDC9798E32}" srcOrd="0" destOrd="0" presId="urn:microsoft.com/office/officeart/2005/8/layout/hierarchy2"/>
    <dgm:cxn modelId="{4367DF47-5F7A-4F48-9A2D-B8E21E3BD2D4}" type="presParOf" srcId="{631DAF74-BC61-4E18-9EE5-93A30187DC51}" destId="{E9ED855D-B6B2-481E-9398-47438320478E}" srcOrd="5" destOrd="0" presId="urn:microsoft.com/office/officeart/2005/8/layout/hierarchy2"/>
    <dgm:cxn modelId="{4A44F43E-2C28-4503-AC22-F70010309555}" type="presParOf" srcId="{E9ED855D-B6B2-481E-9398-47438320478E}" destId="{18D67BA8-1ACC-4DE3-8D4F-28BF9639A44E}" srcOrd="0" destOrd="0" presId="urn:microsoft.com/office/officeart/2005/8/layout/hierarchy2"/>
    <dgm:cxn modelId="{F7727477-7FE3-451C-B953-3F59901B3155}" type="presParOf" srcId="{E9ED855D-B6B2-481E-9398-47438320478E}" destId="{86EAC1CE-4827-4EC7-8C18-2D0766C29E2D}" srcOrd="1" destOrd="0" presId="urn:microsoft.com/office/officeart/2005/8/layout/hierarchy2"/>
    <dgm:cxn modelId="{7FB8060C-D6AF-4953-AF16-09ED30E9F3CB}" type="presParOf" srcId="{86EAC1CE-4827-4EC7-8C18-2D0766C29E2D}" destId="{CFB79319-823A-4599-A95E-DB1DBE5617D0}" srcOrd="0" destOrd="0" presId="urn:microsoft.com/office/officeart/2005/8/layout/hierarchy2"/>
    <dgm:cxn modelId="{86FD372F-AD0D-4F94-8727-AEBBB99943CE}" type="presParOf" srcId="{CFB79319-823A-4599-A95E-DB1DBE5617D0}" destId="{1445EF1D-D3E6-485C-8406-F304777E8F14}" srcOrd="0" destOrd="0" presId="urn:microsoft.com/office/officeart/2005/8/layout/hierarchy2"/>
    <dgm:cxn modelId="{6FF2474D-48A9-4DE0-93F6-39780F8195C0}" type="presParOf" srcId="{86EAC1CE-4827-4EC7-8C18-2D0766C29E2D}" destId="{DE91199A-88BF-4CF5-919D-D8EA685F7C03}" srcOrd="1" destOrd="0" presId="urn:microsoft.com/office/officeart/2005/8/layout/hierarchy2"/>
    <dgm:cxn modelId="{3A3AEA6B-872D-449A-ABDC-1A2A5D9CEE66}" type="presParOf" srcId="{DE91199A-88BF-4CF5-919D-D8EA685F7C03}" destId="{67A238FA-1C17-435C-B314-3AF61243423F}" srcOrd="0" destOrd="0" presId="urn:microsoft.com/office/officeart/2005/8/layout/hierarchy2"/>
    <dgm:cxn modelId="{2A218F21-B69F-4512-A917-D4912F18B121}" type="presParOf" srcId="{DE91199A-88BF-4CF5-919D-D8EA685F7C03}" destId="{F02E3D00-C56A-449B-8739-46B178B6010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494735-7ACB-45FC-84CF-C57A7274D642}">
      <dsp:nvSpPr>
        <dsp:cNvPr id="0" name=""/>
        <dsp:cNvSpPr/>
      </dsp:nvSpPr>
      <dsp:spPr>
        <a:xfrm rot="10800000">
          <a:off x="0" y="0"/>
          <a:ext cx="10964639" cy="1833092"/>
        </a:xfrm>
        <a:prstGeom prst="trapezoid">
          <a:avLst>
            <a:gd name="adj" fmla="val 99692"/>
          </a:avLst>
        </a:prstGeom>
        <a:solidFill>
          <a:schemeClr val="accent1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تحديد هدف الإستبان وصياغته بسؤال في ضوء مشكلة البحث الرئيسة</a:t>
          </a:r>
          <a:endParaRPr lang="ar-SA" sz="2400" kern="1200" dirty="0"/>
        </a:p>
      </dsp:txBody>
      <dsp:txXfrm rot="-10800000">
        <a:off x="1918811" y="0"/>
        <a:ext cx="7127015" cy="1833092"/>
      </dsp:txXfrm>
    </dsp:sp>
    <dsp:sp modelId="{8FD1E496-24B7-448C-97FA-6B788925A796}">
      <dsp:nvSpPr>
        <dsp:cNvPr id="0" name=""/>
        <dsp:cNvSpPr/>
      </dsp:nvSpPr>
      <dsp:spPr>
        <a:xfrm rot="10800000">
          <a:off x="713067" y="1833093"/>
          <a:ext cx="9538504" cy="1833092"/>
        </a:xfrm>
        <a:prstGeom prst="trapezoid">
          <a:avLst>
            <a:gd name="adj" fmla="val 99692"/>
          </a:avLst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تحويل السؤال الرئيس للمجموعة من الأسئلة الفرعية </a:t>
          </a:r>
          <a:endParaRPr lang="ar-SA" sz="2400" kern="1200" dirty="0"/>
        </a:p>
      </dsp:txBody>
      <dsp:txXfrm rot="-10800000">
        <a:off x="2382305" y="1833093"/>
        <a:ext cx="6200028" cy="1833092"/>
      </dsp:txXfrm>
    </dsp:sp>
    <dsp:sp modelId="{373A8C25-A1F4-4936-94D6-DCD0E76E9D75}">
      <dsp:nvSpPr>
        <dsp:cNvPr id="0" name=""/>
        <dsp:cNvSpPr/>
      </dsp:nvSpPr>
      <dsp:spPr>
        <a:xfrm rot="10800000">
          <a:off x="1756242" y="3666186"/>
          <a:ext cx="7452153" cy="1833092"/>
        </a:xfrm>
        <a:prstGeom prst="trapezoid">
          <a:avLst>
            <a:gd name="adj" fmla="val 9969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وضع عدد من الإسئلة لكل موضوع من موضوعات الإستبيان</a:t>
          </a:r>
          <a:endParaRPr lang="ar-SA" sz="1800" kern="1200" dirty="0"/>
        </a:p>
      </dsp:txBody>
      <dsp:txXfrm rot="-10800000">
        <a:off x="1756242" y="3666186"/>
        <a:ext cx="7452153" cy="18330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81AE32-40A7-49EA-AD1D-0AF67BC7789E}">
      <dsp:nvSpPr>
        <dsp:cNvPr id="0" name=""/>
        <dsp:cNvSpPr/>
      </dsp:nvSpPr>
      <dsp:spPr>
        <a:xfrm>
          <a:off x="351702" y="1098"/>
          <a:ext cx="1770608" cy="54067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ثالثاً: الإستبيان في صورته النهائية</a:t>
          </a:r>
          <a:endParaRPr lang="ar-SA" sz="2400" kern="1200" dirty="0"/>
        </a:p>
      </dsp:txBody>
      <dsp:txXfrm>
        <a:off x="403561" y="52957"/>
        <a:ext cx="1666890" cy="5303063"/>
      </dsp:txXfrm>
    </dsp:sp>
    <dsp:sp modelId="{FECBEDA3-9D0E-4DC7-B6E6-E51DB9493158}">
      <dsp:nvSpPr>
        <dsp:cNvPr id="0" name=""/>
        <dsp:cNvSpPr/>
      </dsp:nvSpPr>
      <dsp:spPr>
        <a:xfrm rot="18956010">
          <a:off x="1902151" y="2137105"/>
          <a:ext cx="1564372" cy="46757"/>
        </a:xfrm>
        <a:custGeom>
          <a:avLst/>
          <a:gdLst/>
          <a:ahLst/>
          <a:cxnLst/>
          <a:rect l="0" t="0" r="0" b="0"/>
          <a:pathLst>
            <a:path>
              <a:moveTo>
                <a:pt x="0" y="23378"/>
              </a:moveTo>
              <a:lnTo>
                <a:pt x="1564372" y="2337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2645228" y="2121375"/>
        <a:ext cx="78218" cy="78218"/>
      </dsp:txXfrm>
    </dsp:sp>
    <dsp:sp modelId="{F5BDF4E6-7DA1-4A5A-933B-6E149A05B005}">
      <dsp:nvSpPr>
        <dsp:cNvPr id="0" name=""/>
        <dsp:cNvSpPr/>
      </dsp:nvSpPr>
      <dsp:spPr>
        <a:xfrm>
          <a:off x="3246364" y="913946"/>
          <a:ext cx="2810133" cy="14050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مقدمة</a:t>
          </a:r>
          <a:endParaRPr lang="ar-SA" sz="3200" kern="1200" dirty="0"/>
        </a:p>
      </dsp:txBody>
      <dsp:txXfrm>
        <a:off x="3287517" y="955099"/>
        <a:ext cx="2727827" cy="1322760"/>
      </dsp:txXfrm>
    </dsp:sp>
    <dsp:sp modelId="{9F00EDB4-3A96-43A9-AA3D-DF511BC75B98}">
      <dsp:nvSpPr>
        <dsp:cNvPr id="0" name=""/>
        <dsp:cNvSpPr/>
      </dsp:nvSpPr>
      <dsp:spPr>
        <a:xfrm>
          <a:off x="6056498" y="1593100"/>
          <a:ext cx="1124053" cy="46757"/>
        </a:xfrm>
        <a:custGeom>
          <a:avLst/>
          <a:gdLst/>
          <a:ahLst/>
          <a:cxnLst/>
          <a:rect l="0" t="0" r="0" b="0"/>
          <a:pathLst>
            <a:path>
              <a:moveTo>
                <a:pt x="0" y="23378"/>
              </a:moveTo>
              <a:lnTo>
                <a:pt x="1124053" y="2337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6590424" y="1588378"/>
        <a:ext cx="56202" cy="56202"/>
      </dsp:txXfrm>
    </dsp:sp>
    <dsp:sp modelId="{3C3FB388-3B9F-4EB4-9ADD-9B325C8C0123}">
      <dsp:nvSpPr>
        <dsp:cNvPr id="0" name=""/>
        <dsp:cNvSpPr/>
      </dsp:nvSpPr>
      <dsp:spPr>
        <a:xfrm>
          <a:off x="7180552" y="676503"/>
          <a:ext cx="3705217" cy="1879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-الغرض العلمي</a:t>
          </a:r>
        </a:p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-المعلومات المطلوبة</a:t>
          </a:r>
        </a:p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-التشجيع على الإستجابة الصريحة</a:t>
          </a:r>
        </a:p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-التأكيد على السرية </a:t>
          </a:r>
        </a:p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-توضيح طريقة الإستجابة</a:t>
          </a:r>
        </a:p>
      </dsp:txBody>
      <dsp:txXfrm>
        <a:off x="7235614" y="731565"/>
        <a:ext cx="3595093" cy="1769827"/>
      </dsp:txXfrm>
    </dsp:sp>
    <dsp:sp modelId="{5B7B2C45-8B92-4AAF-AE1A-3E577AAF1239}">
      <dsp:nvSpPr>
        <dsp:cNvPr id="0" name=""/>
        <dsp:cNvSpPr/>
      </dsp:nvSpPr>
      <dsp:spPr>
        <a:xfrm rot="2643990">
          <a:off x="1902151" y="3225115"/>
          <a:ext cx="1564372" cy="46757"/>
        </a:xfrm>
        <a:custGeom>
          <a:avLst/>
          <a:gdLst/>
          <a:ahLst/>
          <a:cxnLst/>
          <a:rect l="0" t="0" r="0" b="0"/>
          <a:pathLst>
            <a:path>
              <a:moveTo>
                <a:pt x="0" y="23378"/>
              </a:moveTo>
              <a:lnTo>
                <a:pt x="1564372" y="2337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2645228" y="3209385"/>
        <a:ext cx="78218" cy="78218"/>
      </dsp:txXfrm>
    </dsp:sp>
    <dsp:sp modelId="{2725ECA1-C7CE-4570-B17C-EBBDFA9F6896}">
      <dsp:nvSpPr>
        <dsp:cNvPr id="0" name=""/>
        <dsp:cNvSpPr/>
      </dsp:nvSpPr>
      <dsp:spPr>
        <a:xfrm>
          <a:off x="3246364" y="3089966"/>
          <a:ext cx="2810133" cy="14050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فقرات</a:t>
          </a:r>
          <a:endParaRPr lang="ar-SA" sz="3200" kern="1200" dirty="0"/>
        </a:p>
      </dsp:txBody>
      <dsp:txXfrm>
        <a:off x="3287517" y="3131119"/>
        <a:ext cx="2727827" cy="1322760"/>
      </dsp:txXfrm>
    </dsp:sp>
    <dsp:sp modelId="{FA25CE3E-80A8-4B1C-BB19-31E233D72407}">
      <dsp:nvSpPr>
        <dsp:cNvPr id="0" name=""/>
        <dsp:cNvSpPr/>
      </dsp:nvSpPr>
      <dsp:spPr>
        <a:xfrm>
          <a:off x="6056498" y="3769120"/>
          <a:ext cx="1124053" cy="46757"/>
        </a:xfrm>
        <a:custGeom>
          <a:avLst/>
          <a:gdLst/>
          <a:ahLst/>
          <a:cxnLst/>
          <a:rect l="0" t="0" r="0" b="0"/>
          <a:pathLst>
            <a:path>
              <a:moveTo>
                <a:pt x="0" y="23378"/>
              </a:moveTo>
              <a:lnTo>
                <a:pt x="1124053" y="2337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6590424" y="3764398"/>
        <a:ext cx="56202" cy="56202"/>
      </dsp:txXfrm>
    </dsp:sp>
    <dsp:sp modelId="{281EEC86-B56C-49D9-9E7C-23E555654670}">
      <dsp:nvSpPr>
        <dsp:cNvPr id="0" name=""/>
        <dsp:cNvSpPr/>
      </dsp:nvSpPr>
      <dsp:spPr>
        <a:xfrm>
          <a:off x="7180552" y="2767215"/>
          <a:ext cx="3620829" cy="20505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- الأسئلة</a:t>
          </a:r>
        </a:p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-خيارات الإجابة</a:t>
          </a:r>
          <a:endParaRPr lang="ar-SA" sz="1800" kern="1200" dirty="0"/>
        </a:p>
      </dsp:txBody>
      <dsp:txXfrm>
        <a:off x="7240611" y="2827274"/>
        <a:ext cx="3500711" cy="19304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791422-C5DE-401A-8C7A-D8B2F6F186CF}">
      <dsp:nvSpPr>
        <dsp:cNvPr id="0" name=""/>
        <dsp:cNvSpPr/>
      </dsp:nvSpPr>
      <dsp:spPr>
        <a:xfrm>
          <a:off x="5034927" y="1497854"/>
          <a:ext cx="313960" cy="1375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5447"/>
              </a:lnTo>
              <a:lnTo>
                <a:pt x="313960" y="137544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360AAD-FA2F-48D9-A247-516941AEB574}">
      <dsp:nvSpPr>
        <dsp:cNvPr id="0" name=""/>
        <dsp:cNvSpPr/>
      </dsp:nvSpPr>
      <dsp:spPr>
        <a:xfrm>
          <a:off x="4720966" y="1497854"/>
          <a:ext cx="313960" cy="1375447"/>
        </a:xfrm>
        <a:custGeom>
          <a:avLst/>
          <a:gdLst/>
          <a:ahLst/>
          <a:cxnLst/>
          <a:rect l="0" t="0" r="0" b="0"/>
          <a:pathLst>
            <a:path>
              <a:moveTo>
                <a:pt x="313960" y="0"/>
              </a:moveTo>
              <a:lnTo>
                <a:pt x="313960" y="1375447"/>
              </a:lnTo>
              <a:lnTo>
                <a:pt x="0" y="137544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0C5912-B10C-4624-857B-CBE20484C02B}">
      <dsp:nvSpPr>
        <dsp:cNvPr id="0" name=""/>
        <dsp:cNvSpPr/>
      </dsp:nvSpPr>
      <dsp:spPr>
        <a:xfrm>
          <a:off x="4989206" y="1497854"/>
          <a:ext cx="91440" cy="27508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5089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8CFC72-4D85-4B4E-B29B-93DDC83A52C6}">
      <dsp:nvSpPr>
        <dsp:cNvPr id="0" name=""/>
        <dsp:cNvSpPr/>
      </dsp:nvSpPr>
      <dsp:spPr>
        <a:xfrm>
          <a:off x="834759" y="2803"/>
          <a:ext cx="8400334" cy="1495051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100" kern="1200" dirty="0" smtClean="0"/>
            <a:t>رابعاً: أشكال الإستبيان</a:t>
          </a:r>
          <a:endParaRPr lang="ar-SA" sz="5100" kern="1200" dirty="0"/>
        </a:p>
      </dsp:txBody>
      <dsp:txXfrm>
        <a:off x="834759" y="2803"/>
        <a:ext cx="8400334" cy="1495051"/>
      </dsp:txXfrm>
    </dsp:sp>
    <dsp:sp modelId="{BA491D5D-BEE0-48C5-969F-6AB8E44AA90E}">
      <dsp:nvSpPr>
        <dsp:cNvPr id="0" name=""/>
        <dsp:cNvSpPr/>
      </dsp:nvSpPr>
      <dsp:spPr>
        <a:xfrm>
          <a:off x="2809094" y="4248749"/>
          <a:ext cx="4451664" cy="1495051"/>
        </a:xfrm>
        <a:prstGeom prst="rect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100" kern="1200" dirty="0" smtClean="0"/>
            <a:t>الإستبيان المغلق المفتوح</a:t>
          </a:r>
          <a:endParaRPr lang="ar-SA" sz="5100" kern="1200" dirty="0"/>
        </a:p>
      </dsp:txBody>
      <dsp:txXfrm>
        <a:off x="2809094" y="4248749"/>
        <a:ext cx="4451664" cy="1495051"/>
      </dsp:txXfrm>
    </dsp:sp>
    <dsp:sp modelId="{61F16691-35EC-4C17-8692-796DCDCF37DD}">
      <dsp:nvSpPr>
        <dsp:cNvPr id="0" name=""/>
        <dsp:cNvSpPr/>
      </dsp:nvSpPr>
      <dsp:spPr>
        <a:xfrm>
          <a:off x="940310" y="2125776"/>
          <a:ext cx="3780655" cy="1495051"/>
        </a:xfrm>
        <a:prstGeom prst="rect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100" kern="1200" dirty="0" smtClean="0"/>
            <a:t>الإستبيان المفتوح</a:t>
          </a:r>
          <a:endParaRPr lang="ar-SA" sz="5100" kern="1200" dirty="0"/>
        </a:p>
      </dsp:txBody>
      <dsp:txXfrm>
        <a:off x="940310" y="2125776"/>
        <a:ext cx="3780655" cy="1495051"/>
      </dsp:txXfrm>
    </dsp:sp>
    <dsp:sp modelId="{5F402CF5-5633-4897-84F3-A6D954E26728}">
      <dsp:nvSpPr>
        <dsp:cNvPr id="0" name=""/>
        <dsp:cNvSpPr/>
      </dsp:nvSpPr>
      <dsp:spPr>
        <a:xfrm>
          <a:off x="5348887" y="2125776"/>
          <a:ext cx="3775542" cy="1495051"/>
        </a:xfrm>
        <a:prstGeom prst="rect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100" kern="1200" dirty="0" smtClean="0"/>
            <a:t>الإستبيان المغلق</a:t>
          </a:r>
          <a:endParaRPr lang="ar-SA" sz="5100" kern="1200" dirty="0"/>
        </a:p>
      </dsp:txBody>
      <dsp:txXfrm>
        <a:off x="5348887" y="2125776"/>
        <a:ext cx="3775542" cy="14950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3202A3-F019-4302-BF08-584988553928}">
      <dsp:nvSpPr>
        <dsp:cNvPr id="0" name=""/>
        <dsp:cNvSpPr/>
      </dsp:nvSpPr>
      <dsp:spPr>
        <a:xfrm rot="5400000">
          <a:off x="7197605" y="-3001310"/>
          <a:ext cx="983413" cy="7236999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kern="1200" dirty="0" smtClean="0"/>
            <a:t>طول الإستبيان،الهدف من الأسئلة،مستوى الأسئلة، </a:t>
          </a:r>
          <a:r>
            <a:rPr lang="ar-SA" sz="1800" kern="1200" dirty="0" smtClean="0"/>
            <a:t>أهمية </a:t>
          </a:r>
          <a:r>
            <a:rPr lang="ar-SA" sz="1800" kern="1200" dirty="0" smtClean="0"/>
            <a:t>الأسئلة</a:t>
          </a:r>
          <a:endParaRPr lang="ar-SA" sz="1800" kern="1200" dirty="0"/>
        </a:p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1900" kern="1200" dirty="0"/>
        </a:p>
      </dsp:txBody>
      <dsp:txXfrm rot="-5400000">
        <a:off x="4070812" y="173489"/>
        <a:ext cx="7188993" cy="887401"/>
      </dsp:txXfrm>
    </dsp:sp>
    <dsp:sp modelId="{97C53143-10AD-43AB-97D6-9A5307E823C0}">
      <dsp:nvSpPr>
        <dsp:cNvPr id="0" name=""/>
        <dsp:cNvSpPr/>
      </dsp:nvSpPr>
      <dsp:spPr>
        <a:xfrm>
          <a:off x="0" y="2555"/>
          <a:ext cx="4070812" cy="122926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/>
            <a:t>قواعد عامة</a:t>
          </a:r>
          <a:endParaRPr lang="ar-SA" sz="3500" kern="1200" dirty="0"/>
        </a:p>
      </dsp:txBody>
      <dsp:txXfrm>
        <a:off x="60008" y="62563"/>
        <a:ext cx="3950796" cy="1109251"/>
      </dsp:txXfrm>
    </dsp:sp>
    <dsp:sp modelId="{AB6F9E75-859C-4768-97E6-6B2E590FA8D4}">
      <dsp:nvSpPr>
        <dsp:cNvPr id="0" name=""/>
        <dsp:cNvSpPr/>
      </dsp:nvSpPr>
      <dsp:spPr>
        <a:xfrm rot="5400000">
          <a:off x="7197605" y="-1710579"/>
          <a:ext cx="983413" cy="7236999"/>
        </a:xfrm>
        <a:prstGeom prst="round2SameRect">
          <a:avLst/>
        </a:prstGeom>
        <a:solidFill>
          <a:schemeClr val="accent2">
            <a:tint val="40000"/>
            <a:alpha val="90000"/>
            <a:hueOff val="-1363946"/>
            <a:satOff val="15036"/>
            <a:lumOff val="1432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-1363946"/>
              <a:satOff val="15036"/>
              <a:lumOff val="1432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kern="1200" dirty="0" smtClean="0"/>
            <a:t>الوضوح، سلامة الصياغة، طول السؤال أو العبارة، الدقة ، التحديد.</a:t>
          </a:r>
          <a:endParaRPr lang="ar-SA" sz="1800" kern="1200" dirty="0"/>
        </a:p>
      </dsp:txBody>
      <dsp:txXfrm rot="-5400000">
        <a:off x="4070812" y="1464220"/>
        <a:ext cx="7188993" cy="887401"/>
      </dsp:txXfrm>
    </dsp:sp>
    <dsp:sp modelId="{417F44D5-D812-4B66-B858-80CB6F7DC742}">
      <dsp:nvSpPr>
        <dsp:cNvPr id="0" name=""/>
        <dsp:cNvSpPr/>
      </dsp:nvSpPr>
      <dsp:spPr>
        <a:xfrm>
          <a:off x="0" y="1293286"/>
          <a:ext cx="4070812" cy="1229267"/>
        </a:xfrm>
        <a:prstGeom prst="roundRect">
          <a:avLst/>
        </a:prstGeom>
        <a:gradFill rotWithShape="0">
          <a:gsLst>
            <a:gs pos="0">
              <a:schemeClr val="accent2">
                <a:hueOff val="-988095"/>
                <a:satOff val="4733"/>
                <a:lumOff val="4379"/>
                <a:alphaOff val="0"/>
                <a:tint val="96000"/>
                <a:lumMod val="100000"/>
              </a:schemeClr>
            </a:gs>
            <a:gs pos="78000">
              <a:schemeClr val="accent2">
                <a:hueOff val="-988095"/>
                <a:satOff val="4733"/>
                <a:lumOff val="437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/>
            <a:t>قواعد تتعلق بصياغة الأسئلة</a:t>
          </a:r>
          <a:endParaRPr lang="ar-SA" sz="3500" kern="1200" dirty="0"/>
        </a:p>
      </dsp:txBody>
      <dsp:txXfrm>
        <a:off x="60008" y="1353294"/>
        <a:ext cx="3950796" cy="1109251"/>
      </dsp:txXfrm>
    </dsp:sp>
    <dsp:sp modelId="{EB9D0691-C119-454F-AFBC-3C40951A533B}">
      <dsp:nvSpPr>
        <dsp:cNvPr id="0" name=""/>
        <dsp:cNvSpPr/>
      </dsp:nvSpPr>
      <dsp:spPr>
        <a:xfrm rot="5400000">
          <a:off x="7197605" y="-419848"/>
          <a:ext cx="983413" cy="7236999"/>
        </a:xfrm>
        <a:prstGeom prst="round2SameRect">
          <a:avLst/>
        </a:prstGeom>
        <a:solidFill>
          <a:schemeClr val="accent2">
            <a:tint val="40000"/>
            <a:alpha val="90000"/>
            <a:hueOff val="-2727893"/>
            <a:satOff val="30071"/>
            <a:lumOff val="2864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-2727893"/>
              <a:satOff val="30071"/>
              <a:lumOff val="286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kern="1200" dirty="0" smtClean="0"/>
            <a:t>وضع أسئلة واضحة الإجابة ولاتحتمل أكثر من إجابة.</a:t>
          </a:r>
          <a:endParaRPr lang="ar-SA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kern="1200" dirty="0" smtClean="0"/>
            <a:t>وضع أسئلة خاصة ترتبط إجابتها بإجابات أسئلة أخرى موجودة </a:t>
          </a:r>
          <a:r>
            <a:rPr lang="ar-SA" sz="1800" kern="1200" dirty="0" err="1" smtClean="0"/>
            <a:t>بالإستبيان</a:t>
          </a:r>
          <a:endParaRPr lang="ar-SA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kern="1200" dirty="0" smtClean="0"/>
            <a:t>مقارنة إجابات المفحوص بإجاباته بأدوات أخرى كالسجلات والوثائق</a:t>
          </a:r>
          <a:endParaRPr lang="ar-SA" sz="1800" kern="1200" dirty="0"/>
        </a:p>
      </dsp:txBody>
      <dsp:txXfrm rot="-5400000">
        <a:off x="4070812" y="2754951"/>
        <a:ext cx="7188993" cy="887401"/>
      </dsp:txXfrm>
    </dsp:sp>
    <dsp:sp modelId="{11F1AA05-A097-4689-BEDE-1268C278FD54}">
      <dsp:nvSpPr>
        <dsp:cNvPr id="0" name=""/>
        <dsp:cNvSpPr/>
      </dsp:nvSpPr>
      <dsp:spPr>
        <a:xfrm>
          <a:off x="0" y="2584017"/>
          <a:ext cx="4070812" cy="1229267"/>
        </a:xfrm>
        <a:prstGeom prst="roundRect">
          <a:avLst/>
        </a:prstGeom>
        <a:gradFill rotWithShape="0">
          <a:gsLst>
            <a:gs pos="0">
              <a:schemeClr val="accent2">
                <a:hueOff val="-1976191"/>
                <a:satOff val="9467"/>
                <a:lumOff val="8758"/>
                <a:alphaOff val="0"/>
                <a:tint val="96000"/>
                <a:lumMod val="100000"/>
              </a:schemeClr>
            </a:gs>
            <a:gs pos="78000">
              <a:schemeClr val="accent2">
                <a:hueOff val="-1976191"/>
                <a:satOff val="9467"/>
                <a:lumOff val="875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/>
            <a:t>قواعد لضمان صدق الإستجابة</a:t>
          </a:r>
          <a:endParaRPr lang="ar-SA" sz="3500" kern="1200" dirty="0"/>
        </a:p>
      </dsp:txBody>
      <dsp:txXfrm>
        <a:off x="60008" y="2644025"/>
        <a:ext cx="3950796" cy="1109251"/>
      </dsp:txXfrm>
    </dsp:sp>
    <dsp:sp modelId="{B471E08F-3491-4009-BECE-F7063DC080C8}">
      <dsp:nvSpPr>
        <dsp:cNvPr id="0" name=""/>
        <dsp:cNvSpPr/>
      </dsp:nvSpPr>
      <dsp:spPr>
        <a:xfrm rot="5400000">
          <a:off x="7197605" y="870881"/>
          <a:ext cx="983413" cy="7236999"/>
        </a:xfrm>
        <a:prstGeom prst="round2SameRect">
          <a:avLst/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kern="1200" dirty="0" smtClean="0"/>
            <a:t>البدء </a:t>
          </a:r>
          <a:r>
            <a:rPr lang="ar-SA" sz="1800" kern="1200" dirty="0" smtClean="0"/>
            <a:t>بالأسئلة الأكثر سهولة.</a:t>
          </a:r>
          <a:endParaRPr lang="ar-SA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kern="1200" dirty="0" smtClean="0"/>
            <a:t>الترتيب والتسلسل  المنطقي</a:t>
          </a:r>
          <a:endParaRPr lang="ar-SA" sz="1800" kern="1200" dirty="0"/>
        </a:p>
      </dsp:txBody>
      <dsp:txXfrm rot="-5400000">
        <a:off x="4070812" y="4045680"/>
        <a:ext cx="7188993" cy="887401"/>
      </dsp:txXfrm>
    </dsp:sp>
    <dsp:sp modelId="{41244CED-DD3F-4FDE-B075-41A8FF1C06EB}">
      <dsp:nvSpPr>
        <dsp:cNvPr id="0" name=""/>
        <dsp:cNvSpPr/>
      </dsp:nvSpPr>
      <dsp:spPr>
        <a:xfrm>
          <a:off x="0" y="3874747"/>
          <a:ext cx="4070812" cy="1229267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/>
            <a:t>قواعد تتعلق بترتيب الأسئلة</a:t>
          </a:r>
          <a:endParaRPr lang="ar-SA" sz="3500" kern="1200" dirty="0"/>
        </a:p>
      </dsp:txBody>
      <dsp:txXfrm>
        <a:off x="60008" y="3934755"/>
        <a:ext cx="3950796" cy="11092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A4879-93B0-4319-B6F8-1E5FEC3E16AA}">
      <dsp:nvSpPr>
        <dsp:cNvPr id="0" name=""/>
        <dsp:cNvSpPr/>
      </dsp:nvSpPr>
      <dsp:spPr>
        <a:xfrm>
          <a:off x="6666" y="1871300"/>
          <a:ext cx="2174790" cy="27566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900" kern="1200" dirty="0" smtClean="0"/>
            <a:t>إجراء المقابلة</a:t>
          </a:r>
          <a:endParaRPr lang="ar-SA" sz="4900" kern="1200" dirty="0"/>
        </a:p>
      </dsp:txBody>
      <dsp:txXfrm>
        <a:off x="70363" y="1934997"/>
        <a:ext cx="2047396" cy="2629278"/>
      </dsp:txXfrm>
    </dsp:sp>
    <dsp:sp modelId="{7600DD35-7CA9-45C9-8D31-CCBB3652FBD6}">
      <dsp:nvSpPr>
        <dsp:cNvPr id="0" name=""/>
        <dsp:cNvSpPr/>
      </dsp:nvSpPr>
      <dsp:spPr>
        <a:xfrm rot="18289469">
          <a:off x="1670902" y="2248995"/>
          <a:ext cx="2380565" cy="47063"/>
        </a:xfrm>
        <a:custGeom>
          <a:avLst/>
          <a:gdLst/>
          <a:ahLst/>
          <a:cxnLst/>
          <a:rect l="0" t="0" r="0" b="0"/>
          <a:pathLst>
            <a:path>
              <a:moveTo>
                <a:pt x="0" y="23531"/>
              </a:moveTo>
              <a:lnTo>
                <a:pt x="2380565" y="2353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800" kern="1200"/>
        </a:p>
      </dsp:txBody>
      <dsp:txXfrm>
        <a:off x="2801670" y="2213013"/>
        <a:ext cx="119028" cy="119028"/>
      </dsp:txXfrm>
    </dsp:sp>
    <dsp:sp modelId="{86BFA250-473B-4E07-BB1C-ABBF0DCF604F}">
      <dsp:nvSpPr>
        <dsp:cNvPr id="0" name=""/>
        <dsp:cNvSpPr/>
      </dsp:nvSpPr>
      <dsp:spPr>
        <a:xfrm>
          <a:off x="3540913" y="445757"/>
          <a:ext cx="3398641" cy="1699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u="sng" kern="1200" dirty="0" smtClean="0"/>
            <a:t>الإعداد للمقابلة</a:t>
          </a:r>
          <a:endParaRPr lang="ar-SA" sz="2400" u="sng" kern="1200" dirty="0"/>
        </a:p>
      </dsp:txBody>
      <dsp:txXfrm>
        <a:off x="3590684" y="495528"/>
        <a:ext cx="3299099" cy="1599778"/>
      </dsp:txXfrm>
    </dsp:sp>
    <dsp:sp modelId="{1A0CE044-37B2-406D-ACF9-0505394ACDD7}">
      <dsp:nvSpPr>
        <dsp:cNvPr id="0" name=""/>
        <dsp:cNvSpPr/>
      </dsp:nvSpPr>
      <dsp:spPr>
        <a:xfrm>
          <a:off x="6939554" y="1271886"/>
          <a:ext cx="1359456" cy="47063"/>
        </a:xfrm>
        <a:custGeom>
          <a:avLst/>
          <a:gdLst/>
          <a:ahLst/>
          <a:cxnLst/>
          <a:rect l="0" t="0" r="0" b="0"/>
          <a:pathLst>
            <a:path>
              <a:moveTo>
                <a:pt x="0" y="23531"/>
              </a:moveTo>
              <a:lnTo>
                <a:pt x="1359456" y="2353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7585296" y="1261431"/>
        <a:ext cx="67972" cy="67972"/>
      </dsp:txXfrm>
    </dsp:sp>
    <dsp:sp modelId="{3361E8FD-39C9-41FB-B5D2-3EEDDECC75F5}">
      <dsp:nvSpPr>
        <dsp:cNvPr id="0" name=""/>
        <dsp:cNvSpPr/>
      </dsp:nvSpPr>
      <dsp:spPr>
        <a:xfrm>
          <a:off x="8299011" y="445757"/>
          <a:ext cx="3398641" cy="1699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- تحديد الأهداف</a:t>
          </a: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- تحديد أفراد العينة</a:t>
          </a: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- تحديد الأسئلة</a:t>
          </a: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-تحديد زمان و مكان المقابلة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400" kern="1200" dirty="0"/>
        </a:p>
      </dsp:txBody>
      <dsp:txXfrm>
        <a:off x="8348782" y="495528"/>
        <a:ext cx="3299099" cy="1599778"/>
      </dsp:txXfrm>
    </dsp:sp>
    <dsp:sp modelId="{549128E0-CBD0-4A4E-A349-948006E10311}">
      <dsp:nvSpPr>
        <dsp:cNvPr id="0" name=""/>
        <dsp:cNvSpPr/>
      </dsp:nvSpPr>
      <dsp:spPr>
        <a:xfrm>
          <a:off x="2181456" y="3226105"/>
          <a:ext cx="1359456" cy="47063"/>
        </a:xfrm>
        <a:custGeom>
          <a:avLst/>
          <a:gdLst/>
          <a:ahLst/>
          <a:cxnLst/>
          <a:rect l="0" t="0" r="0" b="0"/>
          <a:pathLst>
            <a:path>
              <a:moveTo>
                <a:pt x="0" y="23531"/>
              </a:moveTo>
              <a:lnTo>
                <a:pt x="1359456" y="2353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2827198" y="3215650"/>
        <a:ext cx="67972" cy="67972"/>
      </dsp:txXfrm>
    </dsp:sp>
    <dsp:sp modelId="{E10EFCB1-8997-4063-B92D-B4B9BBBED254}">
      <dsp:nvSpPr>
        <dsp:cNvPr id="0" name=""/>
        <dsp:cNvSpPr/>
      </dsp:nvSpPr>
      <dsp:spPr>
        <a:xfrm>
          <a:off x="3540913" y="2399976"/>
          <a:ext cx="3398641" cy="1699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u="sng" kern="1200" dirty="0" smtClean="0"/>
            <a:t>تنفيذ المقابلة</a:t>
          </a:r>
          <a:endParaRPr lang="ar-SA" sz="2800" u="sng" kern="1200" dirty="0"/>
        </a:p>
      </dsp:txBody>
      <dsp:txXfrm>
        <a:off x="3590684" y="2449747"/>
        <a:ext cx="3299099" cy="1599778"/>
      </dsp:txXfrm>
    </dsp:sp>
    <dsp:sp modelId="{B6E231A9-4A2A-4016-8280-F093890C2C7A}">
      <dsp:nvSpPr>
        <dsp:cNvPr id="0" name=""/>
        <dsp:cNvSpPr/>
      </dsp:nvSpPr>
      <dsp:spPr>
        <a:xfrm>
          <a:off x="6939554" y="3226105"/>
          <a:ext cx="1359456" cy="47063"/>
        </a:xfrm>
        <a:custGeom>
          <a:avLst/>
          <a:gdLst/>
          <a:ahLst/>
          <a:cxnLst/>
          <a:rect l="0" t="0" r="0" b="0"/>
          <a:pathLst>
            <a:path>
              <a:moveTo>
                <a:pt x="0" y="23531"/>
              </a:moveTo>
              <a:lnTo>
                <a:pt x="1359456" y="2353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7585296" y="3215650"/>
        <a:ext cx="67972" cy="67972"/>
      </dsp:txXfrm>
    </dsp:sp>
    <dsp:sp modelId="{18A39A11-DF0C-49E3-83A1-5CD0AF2E32DB}">
      <dsp:nvSpPr>
        <dsp:cNvPr id="0" name=""/>
        <dsp:cNvSpPr/>
      </dsp:nvSpPr>
      <dsp:spPr>
        <a:xfrm>
          <a:off x="8299011" y="2399976"/>
          <a:ext cx="3398641" cy="1699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- التدريب على إجراء المقابلة</a:t>
          </a: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- التفيذ الفعلي للمقابلة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400" kern="1200" dirty="0"/>
        </a:p>
      </dsp:txBody>
      <dsp:txXfrm>
        <a:off x="8348782" y="2449747"/>
        <a:ext cx="3299099" cy="1599778"/>
      </dsp:txXfrm>
    </dsp:sp>
    <dsp:sp modelId="{C6B38E57-E965-4CA5-9422-BE41F5E4AB76}">
      <dsp:nvSpPr>
        <dsp:cNvPr id="0" name=""/>
        <dsp:cNvSpPr/>
      </dsp:nvSpPr>
      <dsp:spPr>
        <a:xfrm rot="3310531">
          <a:off x="1670902" y="4203214"/>
          <a:ext cx="2380565" cy="47063"/>
        </a:xfrm>
        <a:custGeom>
          <a:avLst/>
          <a:gdLst/>
          <a:ahLst/>
          <a:cxnLst/>
          <a:rect l="0" t="0" r="0" b="0"/>
          <a:pathLst>
            <a:path>
              <a:moveTo>
                <a:pt x="0" y="23531"/>
              </a:moveTo>
              <a:lnTo>
                <a:pt x="2380565" y="2353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800" kern="1200"/>
        </a:p>
      </dsp:txBody>
      <dsp:txXfrm>
        <a:off x="2801670" y="4167232"/>
        <a:ext cx="119028" cy="119028"/>
      </dsp:txXfrm>
    </dsp:sp>
    <dsp:sp modelId="{18D67BA8-1ACC-4DE3-8D4F-28BF9639A44E}">
      <dsp:nvSpPr>
        <dsp:cNvPr id="0" name=""/>
        <dsp:cNvSpPr/>
      </dsp:nvSpPr>
      <dsp:spPr>
        <a:xfrm>
          <a:off x="3540913" y="4354195"/>
          <a:ext cx="3398641" cy="1699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u="sng" kern="1200" dirty="0" smtClean="0"/>
            <a:t>تسجيل المقابلة</a:t>
          </a:r>
          <a:endParaRPr lang="ar-SA" sz="2400" u="sng" kern="1200" dirty="0"/>
        </a:p>
      </dsp:txBody>
      <dsp:txXfrm>
        <a:off x="3590684" y="4403966"/>
        <a:ext cx="3299099" cy="1599778"/>
      </dsp:txXfrm>
    </dsp:sp>
    <dsp:sp modelId="{CFB79319-823A-4599-A95E-DB1DBE5617D0}">
      <dsp:nvSpPr>
        <dsp:cNvPr id="0" name=""/>
        <dsp:cNvSpPr/>
      </dsp:nvSpPr>
      <dsp:spPr>
        <a:xfrm>
          <a:off x="6939554" y="5180324"/>
          <a:ext cx="1359456" cy="47063"/>
        </a:xfrm>
        <a:custGeom>
          <a:avLst/>
          <a:gdLst/>
          <a:ahLst/>
          <a:cxnLst/>
          <a:rect l="0" t="0" r="0" b="0"/>
          <a:pathLst>
            <a:path>
              <a:moveTo>
                <a:pt x="0" y="23531"/>
              </a:moveTo>
              <a:lnTo>
                <a:pt x="1359456" y="2353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7585296" y="5169869"/>
        <a:ext cx="67972" cy="67972"/>
      </dsp:txXfrm>
    </dsp:sp>
    <dsp:sp modelId="{67A238FA-1C17-435C-B314-3AF61243423F}">
      <dsp:nvSpPr>
        <dsp:cNvPr id="0" name=""/>
        <dsp:cNvSpPr/>
      </dsp:nvSpPr>
      <dsp:spPr>
        <a:xfrm>
          <a:off x="8299011" y="4354195"/>
          <a:ext cx="3398641" cy="1699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- تسجيل رؤوس أقلام.</a:t>
          </a: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التسجيل أثناء المقابلة.</a:t>
          </a: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الإسئذان من المفحوص عند التسجل بالأجهزه.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500" kern="1200" dirty="0"/>
        </a:p>
      </dsp:txBody>
      <dsp:txXfrm>
        <a:off x="8348782" y="4403966"/>
        <a:ext cx="3299099" cy="1599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تابع/ أدوات البحث العلمي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SA" sz="4000" dirty="0" smtClean="0"/>
              <a:t>المقابلة - الإستبيان</a:t>
            </a:r>
            <a:endParaRPr lang="ar-SA" sz="4000" dirty="0"/>
          </a:p>
        </p:txBody>
      </p:sp>
    </p:spTree>
    <p:extLst>
      <p:ext uri="{BB962C8B-B14F-4D97-AF65-F5344CB8AC3E}">
        <p14:creationId xmlns:p14="http://schemas.microsoft.com/office/powerpoint/2010/main" val="3981674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845301" cy="937846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ar-SA" dirty="0" smtClean="0"/>
              <a:t>سابعاً: عيوب الإستبيان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8123"/>
            <a:ext cx="9845300" cy="4353239"/>
          </a:xfrm>
        </p:spPr>
        <p:txBody>
          <a:bodyPr/>
          <a:lstStyle/>
          <a:p>
            <a:endParaRPr lang="ar-SA" dirty="0"/>
          </a:p>
          <a:p>
            <a:r>
              <a:rPr lang="ar-SA" sz="2400" b="1" u="sng" dirty="0" smtClean="0"/>
              <a:t>يؤخذ على الإستبيان كأداة بحث علمية مايلي:</a:t>
            </a:r>
          </a:p>
          <a:p>
            <a:pPr algn="just"/>
            <a:r>
              <a:rPr lang="ar-SA" sz="2800" dirty="0" smtClean="0"/>
              <a:t>قد تتأثر استجابة المفحوص بصورة لا شعورية بطريقة صياغة السؤال وهذا يقلل من المصداقية.</a:t>
            </a:r>
          </a:p>
          <a:p>
            <a:pPr algn="just"/>
            <a:r>
              <a:rPr lang="ar-SA" sz="2800" dirty="0" smtClean="0"/>
              <a:t>صياغة الأسئلة يجب أن تراعي الفروق الفردية بين المفحوصين .</a:t>
            </a:r>
          </a:p>
          <a:p>
            <a:pPr algn="just"/>
            <a:r>
              <a:rPr lang="ar-SA" sz="2800" dirty="0" smtClean="0"/>
              <a:t>بعض المفحوصين يميل إلى استجابة غير صلدقة أو غير صريحة لعدة أسباب!!</a:t>
            </a:r>
          </a:p>
          <a:p>
            <a:pPr algn="just"/>
            <a:r>
              <a:rPr lang="ar-SA" sz="2800" dirty="0" smtClean="0"/>
              <a:t>عدم الجدية واللا مبالاة من بعض المفحوصين.</a:t>
            </a:r>
          </a:p>
          <a:p>
            <a:endParaRPr lang="ar-SA" b="1" u="sng" dirty="0" smtClean="0"/>
          </a:p>
          <a:p>
            <a:endParaRPr lang="ar-SA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51751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ar-SA" sz="5400" dirty="0" smtClean="0"/>
              <a:t>المقابلة </a:t>
            </a:r>
            <a:r>
              <a:rPr lang="en-US" sz="5400" dirty="0" smtClean="0"/>
              <a:t>Interview</a:t>
            </a:r>
            <a:endParaRPr lang="ar-SA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75062"/>
          </a:xfrm>
        </p:spPr>
        <p:txBody>
          <a:bodyPr/>
          <a:lstStyle/>
          <a:p>
            <a:r>
              <a:rPr lang="ar-SA" sz="2800" dirty="0" smtClean="0"/>
              <a:t>مفهومها:</a:t>
            </a:r>
          </a:p>
          <a:p>
            <a:r>
              <a:rPr lang="ar-SA" sz="2800" dirty="0" smtClean="0"/>
              <a:t>أولاً: إجراءات المقابلات ويتضمن:</a:t>
            </a:r>
          </a:p>
          <a:p>
            <a:r>
              <a:rPr lang="ar-SA" sz="2800" dirty="0" smtClean="0"/>
              <a:t>1- الإعداد للمقابلة</a:t>
            </a:r>
          </a:p>
          <a:p>
            <a:r>
              <a:rPr lang="ar-SA" sz="2800" dirty="0" smtClean="0"/>
              <a:t>2-تنفيذ المقابلة</a:t>
            </a:r>
          </a:p>
          <a:p>
            <a:r>
              <a:rPr lang="ar-SA" sz="2800" dirty="0" smtClean="0"/>
              <a:t>3-تسجيل المقابلة</a:t>
            </a:r>
          </a:p>
          <a:p>
            <a:r>
              <a:rPr lang="ar-SA" sz="2800" dirty="0" smtClean="0"/>
              <a:t>ثانياً:أشكال المقابلة</a:t>
            </a:r>
          </a:p>
          <a:p>
            <a:r>
              <a:rPr lang="ar-SA" sz="2800" dirty="0" smtClean="0"/>
              <a:t>ثالثاً:مزاياإستخدام المقابلة</a:t>
            </a:r>
          </a:p>
          <a:p>
            <a:r>
              <a:rPr lang="ar-SA" sz="2800" dirty="0" smtClean="0"/>
              <a:t>رابعاً: مقارنة بين الإستبان والمقابلة</a:t>
            </a:r>
          </a:p>
          <a:p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1528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170051" cy="811237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ar-SA" dirty="0" smtClean="0"/>
              <a:t>المقابلة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479540" cy="3880773"/>
          </a:xfrm>
        </p:spPr>
        <p:txBody>
          <a:bodyPr>
            <a:normAutofit/>
          </a:bodyPr>
          <a:lstStyle/>
          <a:p>
            <a:pPr algn="just"/>
            <a:r>
              <a:rPr lang="ar-SA" sz="2800" dirty="0" smtClean="0"/>
              <a:t>أداة مهمة للحصول على المعلومات من مصادرها البشرية.</a:t>
            </a:r>
          </a:p>
          <a:p>
            <a:pPr algn="just"/>
            <a:r>
              <a:rPr lang="ar-SA" sz="2800" dirty="0" smtClean="0"/>
              <a:t>المقابلة  استبيان شفوي يقوم من خلاله الباحث بجمع معلومات و بيانات شفوية من المفحوص ويسجلها الباحث بنفسه.</a:t>
            </a:r>
          </a:p>
          <a:p>
            <a:pPr algn="just"/>
            <a:r>
              <a:rPr lang="ar-SA" sz="2800" dirty="0" smtClean="0"/>
              <a:t>المقابلة العلمية ليست هي المقابلة العرضيةالتي تتم بين شخصين بالصدفة فالمقابلة كأداة علمية </a:t>
            </a:r>
            <a:r>
              <a:rPr lang="ar-SA" sz="2800" dirty="0"/>
              <a:t>تتطلب تخطيطاً واعداد مسبقاً كما تتطلب تأهيلاً وتدريباً خاصاً </a:t>
            </a:r>
          </a:p>
        </p:txBody>
      </p:sp>
    </p:spTree>
    <p:extLst>
      <p:ext uri="{BB962C8B-B14F-4D97-AF65-F5344CB8AC3E}">
        <p14:creationId xmlns:p14="http://schemas.microsoft.com/office/powerpoint/2010/main" val="387065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243939"/>
              </p:ext>
            </p:extLst>
          </p:nvPr>
        </p:nvGraphicFramePr>
        <p:xfrm>
          <a:off x="267286" y="253218"/>
          <a:ext cx="11704319" cy="6499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714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465472" cy="923778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ar-SA" dirty="0" smtClean="0"/>
              <a:t>أشكال المقابلة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13207"/>
            <a:ext cx="9578014" cy="4128156"/>
          </a:xfrm>
        </p:spPr>
        <p:txBody>
          <a:bodyPr>
            <a:normAutofit/>
          </a:bodyPr>
          <a:lstStyle/>
          <a:p>
            <a:r>
              <a:rPr lang="ar-SA" sz="3200" u="sng" dirty="0" smtClean="0"/>
              <a:t>تتخذ المقابلة أشكالاً متعدد  :</a:t>
            </a:r>
          </a:p>
          <a:p>
            <a:r>
              <a:rPr lang="ar-SA" sz="3200" dirty="0" smtClean="0"/>
              <a:t>تشخيصية </a:t>
            </a:r>
            <a:r>
              <a:rPr lang="ar-SA" sz="3200" dirty="0" smtClean="0"/>
              <a:t>وعلاجية، ومسحية</a:t>
            </a:r>
          </a:p>
        </p:txBody>
      </p:sp>
    </p:spTree>
    <p:extLst>
      <p:ext uri="{BB962C8B-B14F-4D97-AF65-F5344CB8AC3E}">
        <p14:creationId xmlns:p14="http://schemas.microsoft.com/office/powerpoint/2010/main" val="168395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028181" cy="1120726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ar-SA" dirty="0" smtClean="0"/>
              <a:t>مزايا استخدام أداة المقابلة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53883"/>
            <a:ext cx="10281398" cy="4557932"/>
          </a:xfrm>
        </p:spPr>
        <p:txBody>
          <a:bodyPr>
            <a:normAutofit/>
          </a:bodyPr>
          <a:lstStyle/>
          <a:p>
            <a:r>
              <a:rPr lang="ar-SA" sz="2400" u="sng" dirty="0" smtClean="0"/>
              <a:t>تبرز أهمية المقابلة كأداة في بحث الحالات التالية:</a:t>
            </a:r>
          </a:p>
          <a:p>
            <a:r>
              <a:rPr lang="ar-SA" sz="2400" dirty="0" smtClean="0"/>
              <a:t>الأطفال والأميين.</a:t>
            </a:r>
          </a:p>
          <a:p>
            <a:r>
              <a:rPr lang="ar-SA" sz="2400" dirty="0" smtClean="0"/>
              <a:t>كبار السن أو العاجزين.</a:t>
            </a:r>
          </a:p>
          <a:p>
            <a:r>
              <a:rPr lang="ar-SA" sz="2400" dirty="0" smtClean="0"/>
              <a:t>عدم رغبة المفحوصين في الإستجابة.</a:t>
            </a:r>
          </a:p>
          <a:p>
            <a:r>
              <a:rPr lang="ar-SA" sz="2400" dirty="0" smtClean="0"/>
              <a:t>حين يتطلب البحث وجود الباحث و وقوفه على الأحداث مباشرة.</a:t>
            </a:r>
          </a:p>
          <a:p>
            <a:r>
              <a:rPr lang="ar-SA" sz="2400" dirty="0" smtClean="0"/>
              <a:t>حين يتطلب البحث إجراء حوار مع أفراد العينة.</a:t>
            </a:r>
          </a:p>
          <a:p>
            <a:r>
              <a:rPr lang="ar-SA" sz="2400" dirty="0" smtClean="0"/>
              <a:t>في البحوث الكيفية.</a:t>
            </a:r>
          </a:p>
          <a:p>
            <a:r>
              <a:rPr lang="ar-SA" sz="2400" dirty="0" smtClean="0"/>
              <a:t>حين يتطلب البحث وجود علاقة شخية قوية مع المفحوصين.</a:t>
            </a:r>
          </a:p>
          <a:p>
            <a:r>
              <a:rPr lang="ar-SA" sz="2400" dirty="0" smtClean="0"/>
              <a:t>مع كبر الموظفين وكبار الشخصيات.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2418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465472" cy="628357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بين الإستبيان و المقابلة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875" y="1702192"/>
            <a:ext cx="9141916" cy="4853354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الإستبيان أداة مقننة للحصول على المعلومات من شريحة واسعه وعينة كبيرة وفق نظام معين وفي ظروف مكافئة  وإجابات مقننة.</a:t>
            </a:r>
          </a:p>
          <a:p>
            <a:r>
              <a:rPr lang="ar-SA" sz="2800" dirty="0" smtClean="0"/>
              <a:t>الإستبيان يوفر حرية أكبر </a:t>
            </a:r>
            <a:r>
              <a:rPr lang="ar-SA" sz="2800" smtClean="0"/>
              <a:t>للمفحوص </a:t>
            </a:r>
            <a:r>
              <a:rPr lang="ar-SA" sz="2800" smtClean="0"/>
              <a:t>للتعبير </a:t>
            </a:r>
            <a:r>
              <a:rPr lang="ar-SA" sz="2800" dirty="0" smtClean="0"/>
              <a:t>عن رأيه.</a:t>
            </a:r>
          </a:p>
          <a:p>
            <a:r>
              <a:rPr lang="ar-SA" sz="2800" dirty="0" smtClean="0"/>
              <a:t>في المقابلة يغطي الباحث جميع الجوانب بشكل أعمق من الإستبيان </a:t>
            </a:r>
          </a:p>
          <a:p>
            <a:r>
              <a:rPr lang="ar-SA" sz="2800" dirty="0" smtClean="0"/>
              <a:t>تعتبر المقابلة أداة فاعلة في البحوث النوعية التي تتطلب معلومات متكاملة وعميقة عن حالات معينة.</a:t>
            </a:r>
          </a:p>
          <a:p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54646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ar-SA" sz="4000" dirty="0" smtClean="0"/>
              <a:t>الإستبيان </a:t>
            </a:r>
            <a:r>
              <a:rPr lang="en-US" sz="4000" dirty="0" smtClean="0"/>
              <a:t>Questionnaire</a:t>
            </a:r>
            <a:endParaRPr lang="ar-S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87941"/>
          </a:xfrm>
        </p:spPr>
        <p:txBody>
          <a:bodyPr>
            <a:normAutofit/>
          </a:bodyPr>
          <a:lstStyle/>
          <a:p>
            <a:r>
              <a:rPr lang="ar-SA" sz="2800" dirty="0" smtClean="0"/>
              <a:t>مفهومه</a:t>
            </a:r>
          </a:p>
          <a:p>
            <a:r>
              <a:rPr lang="ar-SA" sz="2800" dirty="0" smtClean="0"/>
              <a:t>أولاً: خطوات تصميم الإستبيان</a:t>
            </a:r>
          </a:p>
          <a:p>
            <a:r>
              <a:rPr lang="ar-SA" sz="2800" dirty="0" smtClean="0"/>
              <a:t>ثانياً: تجريب الصورة الأولية للإستبيان</a:t>
            </a:r>
          </a:p>
          <a:p>
            <a:r>
              <a:rPr lang="ar-SA" sz="2800" dirty="0" smtClean="0"/>
              <a:t>ثالثاً:الإستبيان في صورته الأولية</a:t>
            </a:r>
          </a:p>
          <a:p>
            <a:r>
              <a:rPr lang="ar-SA" sz="2800" dirty="0" smtClean="0"/>
              <a:t>رابعاً:أشكال الإستبيان</a:t>
            </a:r>
          </a:p>
          <a:p>
            <a:r>
              <a:rPr lang="ar-SA" sz="2800" dirty="0" smtClean="0"/>
              <a:t>خامساً: قواعد تراعى عند صياغة الإستبيان.</a:t>
            </a:r>
          </a:p>
          <a:p>
            <a:r>
              <a:rPr lang="ar-SA" sz="2800" dirty="0" smtClean="0"/>
              <a:t>سادساً:توزيع الأستبيان</a:t>
            </a:r>
          </a:p>
          <a:p>
            <a:r>
              <a:rPr lang="ar-SA" sz="2800" dirty="0" smtClean="0"/>
              <a:t>سابعاً: عيوب الإستبان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0802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ar-SA" dirty="0" smtClean="0"/>
              <a:t>ما المقصود بالإستبيان؟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2051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ar-SA" sz="2800" u="sng" dirty="0" smtClean="0"/>
              <a:t>الإستبان أو الإستقصاء </a:t>
            </a:r>
            <a:r>
              <a:rPr lang="ar-SA" sz="2800" dirty="0" smtClean="0"/>
              <a:t>أداة ملائمة للحصول على معلومات و بيانات وحقائق مرتبطة بواقع معين، ويقدم الإستبيان بشكل عدد من الأسئلة يطلب الإجابة  عنها من قبل عدد من الأفراد المعنيين بموضوع الإستبيان.</a:t>
            </a:r>
          </a:p>
          <a:p>
            <a:pPr algn="just"/>
            <a:r>
              <a:rPr lang="ar-SA" sz="2800" dirty="0" smtClean="0"/>
              <a:t>أمثلة :</a:t>
            </a:r>
          </a:p>
          <a:p>
            <a:pPr marL="0" indent="0" algn="just">
              <a:buNone/>
            </a:pPr>
            <a:r>
              <a:rPr lang="ar-SA" sz="2800" dirty="0" smtClean="0"/>
              <a:t>-استبيان للمعرفة إتجاهات الوالدين نحو خدمات التربية الخاصة في مراكز الرعاية النهارية بالرياض.</a:t>
            </a:r>
          </a:p>
          <a:p>
            <a:pPr marL="0" indent="0" algn="just">
              <a:buNone/>
            </a:pPr>
            <a:r>
              <a:rPr lang="ar-SA" sz="2800" dirty="0" smtClean="0"/>
              <a:t>-استبيان للتعرف الرضا الوظيفي لدى المعلمين في المدارس الأهلية.</a:t>
            </a:r>
          </a:p>
          <a:p>
            <a:pPr marL="0" indent="0" algn="just">
              <a:buNone/>
            </a:pPr>
            <a:r>
              <a:rPr lang="ar-SA" sz="2800" dirty="0" smtClean="0"/>
              <a:t>-استبيان للكشف عن رضا الطلاب عن الخدمات الإرشادية في جامعة الملك سعود</a:t>
            </a:r>
          </a:p>
          <a:p>
            <a:pPr marL="0" indent="0" algn="just">
              <a:buNone/>
            </a:pP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638314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458" y="313386"/>
            <a:ext cx="8596668" cy="716924"/>
          </a:xfrm>
        </p:spPr>
        <p:txBody>
          <a:bodyPr/>
          <a:lstStyle/>
          <a:p>
            <a:pPr algn="ctr"/>
            <a:r>
              <a:rPr lang="ar-SA" dirty="0" smtClean="0"/>
              <a:t>أولا :خطوات الإستبيان/ </a:t>
            </a:r>
            <a:r>
              <a:rPr lang="ar-SA" u="sng" dirty="0" smtClean="0"/>
              <a:t>الصورة الأولية</a:t>
            </a:r>
            <a:endParaRPr lang="ar-SA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652499"/>
              </p:ext>
            </p:extLst>
          </p:nvPr>
        </p:nvGraphicFramePr>
        <p:xfrm>
          <a:off x="677862" y="1030310"/>
          <a:ext cx="10964639" cy="5499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798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1575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ar-SA" dirty="0" smtClean="0"/>
              <a:t>ثانياً: تجريب الصورة الأولية للإستبيان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91175"/>
            <a:ext cx="9507675" cy="4550187"/>
          </a:xfrm>
        </p:spPr>
        <p:txBody>
          <a:bodyPr/>
          <a:lstStyle/>
          <a:p>
            <a:pPr algn="just"/>
            <a:r>
              <a:rPr lang="ar-SA" sz="2400" dirty="0" smtClean="0"/>
              <a:t>بعد الإنتهاء من إعداد الصورة الأولية يقوم الباحث بتجريبة على عينة محدودة من المجتمع الأصلي للبحث. وذلك بغرض:</a:t>
            </a:r>
          </a:p>
          <a:p>
            <a:pPr algn="just"/>
            <a:r>
              <a:rPr lang="ar-SA" sz="2400" dirty="0" smtClean="0"/>
              <a:t>التأكد من وضوح الأسئلة وابتعادها عن الغموض.</a:t>
            </a:r>
          </a:p>
          <a:p>
            <a:pPr algn="just"/>
            <a:r>
              <a:rPr lang="ar-SA" sz="2400" dirty="0" smtClean="0"/>
              <a:t>إجراء التعديلات الملائمة في ضوء التغذية من أفراد </a:t>
            </a:r>
            <a:r>
              <a:rPr lang="ar-SA" sz="2400" b="1" dirty="0" smtClean="0"/>
              <a:t>العينة الإستطلاعية.</a:t>
            </a:r>
          </a:p>
          <a:p>
            <a:pPr algn="just"/>
            <a:r>
              <a:rPr lang="ar-SA" sz="2400" dirty="0" smtClean="0"/>
              <a:t>عرضها على عدد من الخبراء والمختصين لمعرفة رأيهم في مدى وضوح وملاءمة العبارات ومدى مناسبتها لموضوع البحث.</a:t>
            </a:r>
          </a:p>
          <a:p>
            <a:pPr algn="just"/>
            <a:r>
              <a:rPr lang="ar-SA" sz="2400" dirty="0" smtClean="0"/>
              <a:t>يتبع لهذه الخطوة إجراء التعديلات المناسبة في ضوء الملاحظات التي تلقاها.</a:t>
            </a:r>
          </a:p>
          <a:p>
            <a:pPr algn="just"/>
            <a:r>
              <a:rPr lang="ar-SA" sz="2400" dirty="0" smtClean="0"/>
              <a:t>التحقق من الصدق والثبات .</a:t>
            </a:r>
          </a:p>
          <a:p>
            <a:endParaRPr lang="ar-SA" b="1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5275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8581535"/>
              </p:ext>
            </p:extLst>
          </p:nvPr>
        </p:nvGraphicFramePr>
        <p:xfrm>
          <a:off x="677863" y="633046"/>
          <a:ext cx="11237472" cy="5408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051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596052"/>
              </p:ext>
            </p:extLst>
          </p:nvPr>
        </p:nvGraphicFramePr>
        <p:xfrm>
          <a:off x="677863" y="295422"/>
          <a:ext cx="10069854" cy="5746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160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2" y="365760"/>
            <a:ext cx="11308341" cy="98473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ar-SA" dirty="0" smtClean="0"/>
              <a:t>قواعد تراعى في صياغة الإستبيان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5724421"/>
              </p:ext>
            </p:extLst>
          </p:nvPr>
        </p:nvGraphicFramePr>
        <p:xfrm>
          <a:off x="677862" y="1505243"/>
          <a:ext cx="11307812" cy="5106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065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212254" cy="13208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ar-SA" dirty="0" smtClean="0"/>
              <a:t>سادساً:توزيع الإستبيان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212254" cy="44230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2400" u="sng" dirty="0" smtClean="0"/>
          </a:p>
          <a:p>
            <a:pPr marL="0" indent="0">
              <a:buNone/>
            </a:pPr>
            <a:r>
              <a:rPr lang="ar-SA" sz="2400" u="sng" dirty="0" smtClean="0"/>
              <a:t>في معظم الأحوال أمام الباحث طريقتان لتوزيع الإستبيان:</a:t>
            </a:r>
          </a:p>
          <a:p>
            <a:r>
              <a:rPr lang="ar-SA" sz="2400" dirty="0" smtClean="0"/>
              <a:t>الإتصال المباشر </a:t>
            </a:r>
          </a:p>
          <a:p>
            <a:r>
              <a:rPr lang="ar-SA" sz="2400" dirty="0" smtClean="0"/>
              <a:t>الإتصال غير المباشر، عن طريق:</a:t>
            </a:r>
          </a:p>
          <a:p>
            <a:pPr marL="0" indent="0">
              <a:buNone/>
            </a:pPr>
            <a:r>
              <a:rPr lang="ar-SA" sz="2400" dirty="0" smtClean="0"/>
              <a:t>-ارسال الإستبيان الورقي من خلال البريد العادي </a:t>
            </a:r>
          </a:p>
          <a:p>
            <a:pPr marL="0" indent="0">
              <a:buNone/>
            </a:pPr>
            <a:r>
              <a:rPr lang="ar-SA" sz="2400" dirty="0" smtClean="0"/>
              <a:t>-إرسال بريد إلكتروني عن طريق البريد الإلكتروني ...الخ</a:t>
            </a:r>
          </a:p>
          <a:p>
            <a:pPr marL="0" indent="0">
              <a:buNone/>
            </a:pPr>
            <a:endParaRPr lang="ar-SA" sz="2400" b="1" u="sng" dirty="0" smtClean="0"/>
          </a:p>
          <a:p>
            <a:pPr marL="0" indent="0">
              <a:buNone/>
            </a:pPr>
            <a:r>
              <a:rPr lang="ar-SA" sz="2400" b="1" u="sng" dirty="0" smtClean="0"/>
              <a:t>لكل طريقة مزايا وعيوب وضحيها؟</a:t>
            </a:r>
          </a:p>
        </p:txBody>
      </p:sp>
    </p:spTree>
    <p:extLst>
      <p:ext uri="{BB962C8B-B14F-4D97-AF65-F5344CB8AC3E}">
        <p14:creationId xmlns:p14="http://schemas.microsoft.com/office/powerpoint/2010/main" val="127790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307</TotalTime>
  <Words>717</Words>
  <Application>Microsoft Office PowerPoint</Application>
  <PresentationFormat>مخصص</PresentationFormat>
  <Paragraphs>114</Paragraphs>
  <Slides>16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Facet</vt:lpstr>
      <vt:lpstr>تابع/ أدوات البحث العلمي</vt:lpstr>
      <vt:lpstr>الإستبيان Questionnaire</vt:lpstr>
      <vt:lpstr>ما المقصود بالإستبيان؟</vt:lpstr>
      <vt:lpstr>أولا :خطوات الإستبيان/ الصورة الأولية</vt:lpstr>
      <vt:lpstr>ثانياً: تجريب الصورة الأولية للإستبيان</vt:lpstr>
      <vt:lpstr>عرض تقديمي في PowerPoint</vt:lpstr>
      <vt:lpstr>عرض تقديمي في PowerPoint</vt:lpstr>
      <vt:lpstr>قواعد تراعى في صياغة الإستبيان</vt:lpstr>
      <vt:lpstr>سادساً:توزيع الإستبيان</vt:lpstr>
      <vt:lpstr>سابعاً: عيوب الإستبيان</vt:lpstr>
      <vt:lpstr>المقابلة Interview</vt:lpstr>
      <vt:lpstr>المقابلة</vt:lpstr>
      <vt:lpstr>عرض تقديمي في PowerPoint</vt:lpstr>
      <vt:lpstr>أشكال المقابلة</vt:lpstr>
      <vt:lpstr>مزايا استخدام أداة المقابلة</vt:lpstr>
      <vt:lpstr>بين الإستبيان و المقابلة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تابع/ أدوات البحث العلمي</dc:title>
  <dc:creator>wafa</dc:creator>
  <cp:lastModifiedBy>wafa</cp:lastModifiedBy>
  <cp:revision>22</cp:revision>
  <dcterms:created xsi:type="dcterms:W3CDTF">2015-11-01T14:42:22Z</dcterms:created>
  <dcterms:modified xsi:type="dcterms:W3CDTF">2016-11-30T06:49:36Z</dcterms:modified>
</cp:coreProperties>
</file>