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DD2A-A213-4789-A019-5E600D8C2A30}" type="datetimeFigureOut">
              <a:rPr lang="ar-SA" smtClean="0"/>
              <a:pPr/>
              <a:t>10/02/39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PK?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6709999" cy="410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616624" cy="65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is the PK?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</dc:creator>
  <cp:lastModifiedBy>balqrashi</cp:lastModifiedBy>
  <cp:revision>2</cp:revision>
  <dcterms:created xsi:type="dcterms:W3CDTF">2013-06-24T07:56:07Z</dcterms:created>
  <dcterms:modified xsi:type="dcterms:W3CDTF">2017-10-30T08:38:29Z</dcterms:modified>
</cp:coreProperties>
</file>