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7" r:id="rId3"/>
    <p:sldId id="345" r:id="rId4"/>
    <p:sldId id="303" r:id="rId5"/>
    <p:sldId id="257" r:id="rId6"/>
    <p:sldId id="308" r:id="rId7"/>
    <p:sldId id="289" r:id="rId8"/>
    <p:sldId id="306" r:id="rId9"/>
    <p:sldId id="286" r:id="rId10"/>
    <p:sldId id="297" r:id="rId11"/>
    <p:sldId id="295" r:id="rId12"/>
    <p:sldId id="291" r:id="rId13"/>
    <p:sldId id="294" r:id="rId14"/>
    <p:sldId id="346" r:id="rId15"/>
    <p:sldId id="293" r:id="rId16"/>
    <p:sldId id="29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utairi Awatif" initials="AA" lastIdx="0" clrIdx="0">
    <p:extLst>
      <p:ext uri="{19B8F6BF-5375-455C-9EA6-DF929625EA0E}">
        <p15:presenceInfo xmlns:p15="http://schemas.microsoft.com/office/powerpoint/2012/main" userId="Almutairi Awatif" providerId="None"/>
      </p:ext>
    </p:extLst>
  </p:cmAuthor>
  <p:cmAuthor id="2" name="norah almasoud" initials="na" lastIdx="1" clrIdx="1">
    <p:extLst>
      <p:ext uri="{19B8F6BF-5375-455C-9EA6-DF929625EA0E}">
        <p15:presenceInfo xmlns:p15="http://schemas.microsoft.com/office/powerpoint/2012/main" userId="d3a062982304e4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>
      <p:cViewPr>
        <p:scale>
          <a:sx n="45" d="100"/>
          <a:sy n="45" d="100"/>
        </p:scale>
        <p:origin x="2058" y="10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575;&#1604;&#1605;&#1589;&#1606;&#1601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ورقة1!$A$1:$A$7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5</c:v>
                </c:pt>
                <c:pt idx="5">
                  <c:v>22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A8-4374-87A7-13221CFD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592704"/>
        <c:axId val="235725568"/>
      </c:lineChart>
      <c:catAx>
        <c:axId val="23559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35725568"/>
        <c:crosses val="autoZero"/>
        <c:auto val="1"/>
        <c:lblAlgn val="ctr"/>
        <c:lblOffset val="100"/>
        <c:noMultiLvlLbl val="0"/>
      </c:catAx>
      <c:valAx>
        <c:axId val="23572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592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y</c:v>
                </c:pt>
              </c:strCache>
            </c:strRef>
          </c:tx>
          <c:spPr>
            <a:ln w="28575">
              <a:noFill/>
            </a:ln>
          </c:spPr>
          <c:xVal>
            <c:numRef>
              <c:f>ورقة1!$A$2:$A$8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</c:numCache>
            </c:numRef>
          </c:xVal>
          <c:yVal>
            <c:numRef>
              <c:f>ورقة1!$B$2:$B$8</c:f>
              <c:numCache>
                <c:formatCode>General</c:formatCode>
                <c:ptCount val="7"/>
                <c:pt idx="0">
                  <c:v>40</c:v>
                </c:pt>
                <c:pt idx="1">
                  <c:v>41</c:v>
                </c:pt>
                <c:pt idx="2">
                  <c:v>51</c:v>
                </c:pt>
                <c:pt idx="3">
                  <c:v>48</c:v>
                </c:pt>
                <c:pt idx="4">
                  <c:v>64</c:v>
                </c:pt>
                <c:pt idx="5">
                  <c:v>69</c:v>
                </c:pt>
                <c:pt idx="6">
                  <c:v>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46-45F2-9DFF-1F65372E9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693376"/>
        <c:axId val="236694912"/>
      </c:scatterChart>
      <c:valAx>
        <c:axId val="2366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694912"/>
        <c:crosses val="autoZero"/>
        <c:crossBetween val="midCat"/>
      </c:valAx>
      <c:valAx>
        <c:axId val="23669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693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2T22:25:03.24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4C081-7D70-4943-9A2A-C6E32D7403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F0977-0B52-4943-B0A1-AF0CC4AB8EAA}">
      <dgm:prSet phldrT="[نص]"/>
      <dgm:spPr/>
      <dgm:t>
        <a:bodyPr/>
        <a:lstStyle/>
        <a:p>
          <a:r>
            <a:rPr lang="en-US" dirty="0"/>
            <a:t>Probability functions</a:t>
          </a:r>
        </a:p>
      </dgm:t>
    </dgm:pt>
    <dgm:pt modelId="{7C5AC7B0-5BBF-45BC-A71C-82069ED6685E}" type="parTrans" cxnId="{BB705613-0715-45E9-A5AF-0131A9C00549}">
      <dgm:prSet/>
      <dgm:spPr/>
      <dgm:t>
        <a:bodyPr/>
        <a:lstStyle/>
        <a:p>
          <a:endParaRPr lang="en-US"/>
        </a:p>
      </dgm:t>
    </dgm:pt>
    <dgm:pt modelId="{207BD727-8F57-44B9-B13F-03667D13FF6D}" type="sibTrans" cxnId="{BB705613-0715-45E9-A5AF-0131A9C00549}">
      <dgm:prSet/>
      <dgm:spPr/>
      <dgm:t>
        <a:bodyPr/>
        <a:lstStyle/>
        <a:p>
          <a:endParaRPr lang="en-US"/>
        </a:p>
      </dgm:t>
    </dgm:pt>
    <dgm:pt modelId="{1CDDB49A-B262-4037-92A8-D63244C55841}">
      <dgm:prSet phldrT="[نص]"/>
      <dgm:spPr/>
      <dgm:t>
        <a:bodyPr/>
        <a:lstStyle/>
        <a:p>
          <a:r>
            <a:rPr lang="en-US" dirty="0"/>
            <a:t>f(x)</a:t>
          </a:r>
        </a:p>
        <a:p>
          <a:r>
            <a:rPr lang="en-US" dirty="0"/>
            <a:t>P(X=x)</a:t>
          </a:r>
        </a:p>
      </dgm:t>
    </dgm:pt>
    <dgm:pt modelId="{3651F6B5-6CA7-4FA9-B86F-70A8A12747ED}" type="parTrans" cxnId="{F777638F-93BA-452A-B1F4-F8361CB24AB2}">
      <dgm:prSet/>
      <dgm:spPr/>
      <dgm:t>
        <a:bodyPr/>
        <a:lstStyle/>
        <a:p>
          <a:endParaRPr lang="en-US"/>
        </a:p>
      </dgm:t>
    </dgm:pt>
    <dgm:pt modelId="{033F53F0-8D1C-4386-B4AF-CB403B2FA745}" type="sibTrans" cxnId="{F777638F-93BA-452A-B1F4-F8361CB24AB2}">
      <dgm:prSet/>
      <dgm:spPr/>
      <dgm:t>
        <a:bodyPr/>
        <a:lstStyle/>
        <a:p>
          <a:endParaRPr lang="en-US"/>
        </a:p>
      </dgm:t>
    </dgm:pt>
    <dgm:pt modelId="{41FACC46-C5FD-4A61-BC98-A6212539604F}">
      <dgm:prSet phldrT="[نص]"/>
      <dgm:spPr/>
      <dgm:t>
        <a:bodyPr/>
        <a:lstStyle/>
        <a:p>
          <a:r>
            <a:rPr lang="en-US" dirty="0"/>
            <a:t>d</a:t>
          </a:r>
        </a:p>
      </dgm:t>
    </dgm:pt>
    <dgm:pt modelId="{1A75E12B-EBE1-429F-9CCE-FD7EF1451F32}" type="parTrans" cxnId="{736683C1-B65F-4ED2-BF93-93727C8A5353}">
      <dgm:prSet/>
      <dgm:spPr/>
      <dgm:t>
        <a:bodyPr/>
        <a:lstStyle/>
        <a:p>
          <a:endParaRPr lang="en-US"/>
        </a:p>
      </dgm:t>
    </dgm:pt>
    <dgm:pt modelId="{3BA53D4B-3940-4D41-A092-81219F2680C4}" type="sibTrans" cxnId="{736683C1-B65F-4ED2-BF93-93727C8A5353}">
      <dgm:prSet/>
      <dgm:spPr/>
      <dgm:t>
        <a:bodyPr/>
        <a:lstStyle/>
        <a:p>
          <a:endParaRPr lang="en-US"/>
        </a:p>
      </dgm:t>
    </dgm:pt>
    <dgm:pt modelId="{5D330741-62EB-4E49-B623-2FF84DE2403D}">
      <dgm:prSet phldrT="[نص]"/>
      <dgm:spPr/>
      <dgm:t>
        <a:bodyPr/>
        <a:lstStyle/>
        <a:p>
          <a:r>
            <a:rPr lang="en-US" dirty="0"/>
            <a:t>Cumulative distribution function</a:t>
          </a:r>
        </a:p>
      </dgm:t>
    </dgm:pt>
    <dgm:pt modelId="{DC8103C2-0982-4C47-86EF-90C7374CA432}" type="parTrans" cxnId="{8FE76781-6C1A-4051-B02F-BB7D98533155}">
      <dgm:prSet/>
      <dgm:spPr/>
      <dgm:t>
        <a:bodyPr/>
        <a:lstStyle/>
        <a:p>
          <a:endParaRPr lang="en-US"/>
        </a:p>
      </dgm:t>
    </dgm:pt>
    <dgm:pt modelId="{92689EDA-007D-4292-99A2-5C190094B147}" type="sibTrans" cxnId="{8FE76781-6C1A-4051-B02F-BB7D98533155}">
      <dgm:prSet/>
      <dgm:spPr/>
      <dgm:t>
        <a:bodyPr/>
        <a:lstStyle/>
        <a:p>
          <a:endParaRPr lang="en-US"/>
        </a:p>
      </dgm:t>
    </dgm:pt>
    <dgm:pt modelId="{AA0ACBBB-C15C-490E-8F98-98554C480B7C}">
      <dgm:prSet phldrT="[نص]"/>
      <dgm:spPr/>
      <dgm:t>
        <a:bodyPr/>
        <a:lstStyle/>
        <a:p>
          <a:r>
            <a:rPr lang="en-US" dirty="0"/>
            <a:t>F(x)=p(</a:t>
          </a:r>
          <a:r>
            <a:rPr lang="en-US" dirty="0" err="1"/>
            <a:t>X</a:t>
          </a:r>
          <a:r>
            <a:rPr lang="en-US" dirty="0" err="1">
              <a:sym typeface="Symbol"/>
            </a:rPr>
            <a:t>x</a:t>
          </a:r>
          <a:r>
            <a:rPr lang="en-US" dirty="0">
              <a:sym typeface="Symbol"/>
            </a:rPr>
            <a:t>)</a:t>
          </a:r>
          <a:endParaRPr lang="en-US" dirty="0"/>
        </a:p>
      </dgm:t>
    </dgm:pt>
    <dgm:pt modelId="{A641E75C-7300-4CDB-A114-7CED4C44D0A3}" type="parTrans" cxnId="{99805C05-434E-4D45-B75E-4F82FBB2DB61}">
      <dgm:prSet/>
      <dgm:spPr/>
      <dgm:t>
        <a:bodyPr/>
        <a:lstStyle/>
        <a:p>
          <a:endParaRPr lang="en-US"/>
        </a:p>
      </dgm:t>
    </dgm:pt>
    <dgm:pt modelId="{88BD6AD6-8918-4616-A47B-37DAE4F5DF4B}" type="sibTrans" cxnId="{99805C05-434E-4D45-B75E-4F82FBB2DB61}">
      <dgm:prSet/>
      <dgm:spPr/>
      <dgm:t>
        <a:bodyPr/>
        <a:lstStyle/>
        <a:p>
          <a:endParaRPr lang="en-US"/>
        </a:p>
      </dgm:t>
    </dgm:pt>
    <dgm:pt modelId="{E2F00895-05BD-4C37-B0FC-3FD2AD7747E6}">
      <dgm:prSet phldrT="[نص]"/>
      <dgm:spPr/>
      <dgm:t>
        <a:bodyPr/>
        <a:lstStyle/>
        <a:p>
          <a:r>
            <a:rPr lang="en-US" dirty="0"/>
            <a:t>p</a:t>
          </a:r>
        </a:p>
      </dgm:t>
    </dgm:pt>
    <dgm:pt modelId="{129DEFFF-F5EC-4512-9D5D-68F479CFA01A}" type="parTrans" cxnId="{8167930C-C54E-4826-9D8F-1BD36D52DD18}">
      <dgm:prSet/>
      <dgm:spPr/>
      <dgm:t>
        <a:bodyPr/>
        <a:lstStyle/>
        <a:p>
          <a:endParaRPr lang="en-US"/>
        </a:p>
      </dgm:t>
    </dgm:pt>
    <dgm:pt modelId="{E8BB97D6-8A39-4840-9C14-6C407DFFBAC7}" type="sibTrans" cxnId="{8167930C-C54E-4826-9D8F-1BD36D52DD18}">
      <dgm:prSet/>
      <dgm:spPr/>
      <dgm:t>
        <a:bodyPr/>
        <a:lstStyle/>
        <a:p>
          <a:endParaRPr lang="en-US"/>
        </a:p>
      </dgm:t>
    </dgm:pt>
    <dgm:pt modelId="{DF903560-0537-48FA-B606-CF0F4126F035}" type="pres">
      <dgm:prSet presAssocID="{63A4C081-7D70-4943-9A2A-C6E32D7403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CF9909-4BA5-42E8-9677-B2BE49BF9C04}" type="pres">
      <dgm:prSet presAssocID="{6D5F0977-0B52-4943-B0A1-AF0CC4AB8EAA}" presName="root" presStyleCnt="0"/>
      <dgm:spPr/>
    </dgm:pt>
    <dgm:pt modelId="{BE0669C0-EEEC-4061-AB4A-FBE456A73D55}" type="pres">
      <dgm:prSet presAssocID="{6D5F0977-0B52-4943-B0A1-AF0CC4AB8EAA}" presName="rootComposite" presStyleCnt="0"/>
      <dgm:spPr/>
    </dgm:pt>
    <dgm:pt modelId="{5CB9E2F0-176E-40F9-AE95-448E78C6E170}" type="pres">
      <dgm:prSet presAssocID="{6D5F0977-0B52-4943-B0A1-AF0CC4AB8EAA}" presName="rootText" presStyleLbl="node1" presStyleIdx="0" presStyleCnt="2"/>
      <dgm:spPr/>
    </dgm:pt>
    <dgm:pt modelId="{E5FB2B31-ADB6-47DC-B6C1-7BC151F1D074}" type="pres">
      <dgm:prSet presAssocID="{6D5F0977-0B52-4943-B0A1-AF0CC4AB8EAA}" presName="rootConnector" presStyleLbl="node1" presStyleIdx="0" presStyleCnt="2"/>
      <dgm:spPr/>
    </dgm:pt>
    <dgm:pt modelId="{EFF17652-93A5-43C8-8610-37E166F1496A}" type="pres">
      <dgm:prSet presAssocID="{6D5F0977-0B52-4943-B0A1-AF0CC4AB8EAA}" presName="childShape" presStyleCnt="0"/>
      <dgm:spPr/>
    </dgm:pt>
    <dgm:pt modelId="{8EBC6301-B146-40DD-B4FB-35CBA44CC2ED}" type="pres">
      <dgm:prSet presAssocID="{3651F6B5-6CA7-4FA9-B86F-70A8A12747ED}" presName="Name13" presStyleLbl="parChTrans1D2" presStyleIdx="0" presStyleCnt="4"/>
      <dgm:spPr/>
    </dgm:pt>
    <dgm:pt modelId="{02D4B87D-78E7-4B79-8DEE-4B4A38194794}" type="pres">
      <dgm:prSet presAssocID="{1CDDB49A-B262-4037-92A8-D63244C55841}" presName="childText" presStyleLbl="bgAcc1" presStyleIdx="0" presStyleCnt="4">
        <dgm:presLayoutVars>
          <dgm:bulletEnabled val="1"/>
        </dgm:presLayoutVars>
      </dgm:prSet>
      <dgm:spPr/>
    </dgm:pt>
    <dgm:pt modelId="{F685F20E-7EB1-4D99-83D8-691C3C5EDA34}" type="pres">
      <dgm:prSet presAssocID="{1A75E12B-EBE1-429F-9CCE-FD7EF1451F32}" presName="Name13" presStyleLbl="parChTrans1D2" presStyleIdx="1" presStyleCnt="4"/>
      <dgm:spPr/>
    </dgm:pt>
    <dgm:pt modelId="{935DE7AF-F4E4-4926-B46A-805F517614C3}" type="pres">
      <dgm:prSet presAssocID="{41FACC46-C5FD-4A61-BC98-A6212539604F}" presName="childText" presStyleLbl="bgAcc1" presStyleIdx="1" presStyleCnt="4">
        <dgm:presLayoutVars>
          <dgm:bulletEnabled val="1"/>
        </dgm:presLayoutVars>
      </dgm:prSet>
      <dgm:spPr/>
    </dgm:pt>
    <dgm:pt modelId="{4422E00F-2F4C-4274-B548-5E8F838D0B72}" type="pres">
      <dgm:prSet presAssocID="{5D330741-62EB-4E49-B623-2FF84DE2403D}" presName="root" presStyleCnt="0"/>
      <dgm:spPr/>
    </dgm:pt>
    <dgm:pt modelId="{1C7D9BE8-B5E2-4912-9516-9D69ABCEFDB6}" type="pres">
      <dgm:prSet presAssocID="{5D330741-62EB-4E49-B623-2FF84DE2403D}" presName="rootComposite" presStyleCnt="0"/>
      <dgm:spPr/>
    </dgm:pt>
    <dgm:pt modelId="{FC806FB2-5DE6-4D10-803B-7FC929201076}" type="pres">
      <dgm:prSet presAssocID="{5D330741-62EB-4E49-B623-2FF84DE2403D}" presName="rootText" presStyleLbl="node1" presStyleIdx="1" presStyleCnt="2"/>
      <dgm:spPr/>
    </dgm:pt>
    <dgm:pt modelId="{5E1C0532-261C-46A9-828C-0303481A57C6}" type="pres">
      <dgm:prSet presAssocID="{5D330741-62EB-4E49-B623-2FF84DE2403D}" presName="rootConnector" presStyleLbl="node1" presStyleIdx="1" presStyleCnt="2"/>
      <dgm:spPr/>
    </dgm:pt>
    <dgm:pt modelId="{BBDB3FB6-C5DE-4FF7-B33C-33EB0F7ED7E0}" type="pres">
      <dgm:prSet presAssocID="{5D330741-62EB-4E49-B623-2FF84DE2403D}" presName="childShape" presStyleCnt="0"/>
      <dgm:spPr/>
    </dgm:pt>
    <dgm:pt modelId="{FFCB5BDA-1AC6-4F5A-A6A1-2B9239BCD221}" type="pres">
      <dgm:prSet presAssocID="{A641E75C-7300-4CDB-A114-7CED4C44D0A3}" presName="Name13" presStyleLbl="parChTrans1D2" presStyleIdx="2" presStyleCnt="4"/>
      <dgm:spPr/>
    </dgm:pt>
    <dgm:pt modelId="{6FE08EBD-3131-4347-9EE3-B4AF16529A8C}" type="pres">
      <dgm:prSet presAssocID="{AA0ACBBB-C15C-490E-8F98-98554C480B7C}" presName="childText" presStyleLbl="bgAcc1" presStyleIdx="2" presStyleCnt="4">
        <dgm:presLayoutVars>
          <dgm:bulletEnabled val="1"/>
        </dgm:presLayoutVars>
      </dgm:prSet>
      <dgm:spPr/>
    </dgm:pt>
    <dgm:pt modelId="{7485B055-488D-4E80-94D0-2007AF5E8648}" type="pres">
      <dgm:prSet presAssocID="{129DEFFF-F5EC-4512-9D5D-68F479CFA01A}" presName="Name13" presStyleLbl="parChTrans1D2" presStyleIdx="3" presStyleCnt="4"/>
      <dgm:spPr/>
    </dgm:pt>
    <dgm:pt modelId="{A793915D-2B4E-487E-9DC1-3284BC496D45}" type="pres">
      <dgm:prSet presAssocID="{E2F00895-05BD-4C37-B0FC-3FD2AD7747E6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9805C05-434E-4D45-B75E-4F82FBB2DB61}" srcId="{5D330741-62EB-4E49-B623-2FF84DE2403D}" destId="{AA0ACBBB-C15C-490E-8F98-98554C480B7C}" srcOrd="0" destOrd="0" parTransId="{A641E75C-7300-4CDB-A114-7CED4C44D0A3}" sibTransId="{88BD6AD6-8918-4616-A47B-37DAE4F5DF4B}"/>
    <dgm:cxn modelId="{8167930C-C54E-4826-9D8F-1BD36D52DD18}" srcId="{5D330741-62EB-4E49-B623-2FF84DE2403D}" destId="{E2F00895-05BD-4C37-B0FC-3FD2AD7747E6}" srcOrd="1" destOrd="0" parTransId="{129DEFFF-F5EC-4512-9D5D-68F479CFA01A}" sibTransId="{E8BB97D6-8A39-4840-9C14-6C407DFFBAC7}"/>
    <dgm:cxn modelId="{D5230511-9378-4493-981D-EAD509CA2FB8}" type="presOf" srcId="{41FACC46-C5FD-4A61-BC98-A6212539604F}" destId="{935DE7AF-F4E4-4926-B46A-805F517614C3}" srcOrd="0" destOrd="0" presId="urn:microsoft.com/office/officeart/2005/8/layout/hierarchy3"/>
    <dgm:cxn modelId="{BB705613-0715-45E9-A5AF-0131A9C00549}" srcId="{63A4C081-7D70-4943-9A2A-C6E32D740378}" destId="{6D5F0977-0B52-4943-B0A1-AF0CC4AB8EAA}" srcOrd="0" destOrd="0" parTransId="{7C5AC7B0-5BBF-45BC-A71C-82069ED6685E}" sibTransId="{207BD727-8F57-44B9-B13F-03667D13FF6D}"/>
    <dgm:cxn modelId="{722C6B1F-57A7-48F0-AB1E-FF90AFF1A762}" type="presOf" srcId="{1A75E12B-EBE1-429F-9CCE-FD7EF1451F32}" destId="{F685F20E-7EB1-4D99-83D8-691C3C5EDA34}" srcOrd="0" destOrd="0" presId="urn:microsoft.com/office/officeart/2005/8/layout/hierarchy3"/>
    <dgm:cxn modelId="{C3DAC328-8A9E-4E96-B143-DDD134C7AB09}" type="presOf" srcId="{1CDDB49A-B262-4037-92A8-D63244C55841}" destId="{02D4B87D-78E7-4B79-8DEE-4B4A38194794}" srcOrd="0" destOrd="0" presId="urn:microsoft.com/office/officeart/2005/8/layout/hierarchy3"/>
    <dgm:cxn modelId="{6F3D732F-3808-47F4-A82A-00CF72B37CDD}" type="presOf" srcId="{A641E75C-7300-4CDB-A114-7CED4C44D0A3}" destId="{FFCB5BDA-1AC6-4F5A-A6A1-2B9239BCD221}" srcOrd="0" destOrd="0" presId="urn:microsoft.com/office/officeart/2005/8/layout/hierarchy3"/>
    <dgm:cxn modelId="{D6EC6F68-E7DB-4050-A494-882E7BDFA522}" type="presOf" srcId="{3651F6B5-6CA7-4FA9-B86F-70A8A12747ED}" destId="{8EBC6301-B146-40DD-B4FB-35CBA44CC2ED}" srcOrd="0" destOrd="0" presId="urn:microsoft.com/office/officeart/2005/8/layout/hierarchy3"/>
    <dgm:cxn modelId="{31948368-3615-4C3A-8820-3668CC675884}" type="presOf" srcId="{5D330741-62EB-4E49-B623-2FF84DE2403D}" destId="{5E1C0532-261C-46A9-828C-0303481A57C6}" srcOrd="1" destOrd="0" presId="urn:microsoft.com/office/officeart/2005/8/layout/hierarchy3"/>
    <dgm:cxn modelId="{13B79A6B-2220-4729-8279-CB1350265029}" type="presOf" srcId="{129DEFFF-F5EC-4512-9D5D-68F479CFA01A}" destId="{7485B055-488D-4E80-94D0-2007AF5E8648}" srcOrd="0" destOrd="0" presId="urn:microsoft.com/office/officeart/2005/8/layout/hierarchy3"/>
    <dgm:cxn modelId="{8FE76781-6C1A-4051-B02F-BB7D98533155}" srcId="{63A4C081-7D70-4943-9A2A-C6E32D740378}" destId="{5D330741-62EB-4E49-B623-2FF84DE2403D}" srcOrd="1" destOrd="0" parTransId="{DC8103C2-0982-4C47-86EF-90C7374CA432}" sibTransId="{92689EDA-007D-4292-99A2-5C190094B147}"/>
    <dgm:cxn modelId="{7B9D088B-6CB3-4CD0-8B54-FFE722CE4733}" type="presOf" srcId="{6D5F0977-0B52-4943-B0A1-AF0CC4AB8EAA}" destId="{5CB9E2F0-176E-40F9-AE95-448E78C6E170}" srcOrd="0" destOrd="0" presId="urn:microsoft.com/office/officeart/2005/8/layout/hierarchy3"/>
    <dgm:cxn modelId="{F777638F-93BA-452A-B1F4-F8361CB24AB2}" srcId="{6D5F0977-0B52-4943-B0A1-AF0CC4AB8EAA}" destId="{1CDDB49A-B262-4037-92A8-D63244C55841}" srcOrd="0" destOrd="0" parTransId="{3651F6B5-6CA7-4FA9-B86F-70A8A12747ED}" sibTransId="{033F53F0-8D1C-4386-B4AF-CB403B2FA745}"/>
    <dgm:cxn modelId="{736683C1-B65F-4ED2-BF93-93727C8A5353}" srcId="{6D5F0977-0B52-4943-B0A1-AF0CC4AB8EAA}" destId="{41FACC46-C5FD-4A61-BC98-A6212539604F}" srcOrd="1" destOrd="0" parTransId="{1A75E12B-EBE1-429F-9CCE-FD7EF1451F32}" sibTransId="{3BA53D4B-3940-4D41-A092-81219F2680C4}"/>
    <dgm:cxn modelId="{EBE372CB-C777-44C5-936A-8A46549B5A19}" type="presOf" srcId="{6D5F0977-0B52-4943-B0A1-AF0CC4AB8EAA}" destId="{E5FB2B31-ADB6-47DC-B6C1-7BC151F1D074}" srcOrd="1" destOrd="0" presId="urn:microsoft.com/office/officeart/2005/8/layout/hierarchy3"/>
    <dgm:cxn modelId="{A53F6FDB-0872-4310-8F03-DA294DD0B950}" type="presOf" srcId="{5D330741-62EB-4E49-B623-2FF84DE2403D}" destId="{FC806FB2-5DE6-4D10-803B-7FC929201076}" srcOrd="0" destOrd="0" presId="urn:microsoft.com/office/officeart/2005/8/layout/hierarchy3"/>
    <dgm:cxn modelId="{3A4351E1-8EA5-418B-A9FF-E6FA21D07BC3}" type="presOf" srcId="{E2F00895-05BD-4C37-B0FC-3FD2AD7747E6}" destId="{A793915D-2B4E-487E-9DC1-3284BC496D45}" srcOrd="0" destOrd="0" presId="urn:microsoft.com/office/officeart/2005/8/layout/hierarchy3"/>
    <dgm:cxn modelId="{040C93F1-2343-48A6-930A-32B87C8974B9}" type="presOf" srcId="{63A4C081-7D70-4943-9A2A-C6E32D740378}" destId="{DF903560-0537-48FA-B606-CF0F4126F035}" srcOrd="0" destOrd="0" presId="urn:microsoft.com/office/officeart/2005/8/layout/hierarchy3"/>
    <dgm:cxn modelId="{8B41FBFA-0657-49C8-9790-AA471B769FE3}" type="presOf" srcId="{AA0ACBBB-C15C-490E-8F98-98554C480B7C}" destId="{6FE08EBD-3131-4347-9EE3-B4AF16529A8C}" srcOrd="0" destOrd="0" presId="urn:microsoft.com/office/officeart/2005/8/layout/hierarchy3"/>
    <dgm:cxn modelId="{30A88005-C3A8-498A-9B21-EC67EED60629}" type="presParOf" srcId="{DF903560-0537-48FA-B606-CF0F4126F035}" destId="{E6CF9909-4BA5-42E8-9677-B2BE49BF9C04}" srcOrd="0" destOrd="0" presId="urn:microsoft.com/office/officeart/2005/8/layout/hierarchy3"/>
    <dgm:cxn modelId="{3AE1FABA-097D-4DE9-9754-CEA6E8361F27}" type="presParOf" srcId="{E6CF9909-4BA5-42E8-9677-B2BE49BF9C04}" destId="{BE0669C0-EEEC-4061-AB4A-FBE456A73D55}" srcOrd="0" destOrd="0" presId="urn:microsoft.com/office/officeart/2005/8/layout/hierarchy3"/>
    <dgm:cxn modelId="{B8B26ED4-A8DF-46EE-AF32-B014E6AF750B}" type="presParOf" srcId="{BE0669C0-EEEC-4061-AB4A-FBE456A73D55}" destId="{5CB9E2F0-176E-40F9-AE95-448E78C6E170}" srcOrd="0" destOrd="0" presId="urn:microsoft.com/office/officeart/2005/8/layout/hierarchy3"/>
    <dgm:cxn modelId="{4783527A-E478-474D-8693-1AFD9B560E81}" type="presParOf" srcId="{BE0669C0-EEEC-4061-AB4A-FBE456A73D55}" destId="{E5FB2B31-ADB6-47DC-B6C1-7BC151F1D074}" srcOrd="1" destOrd="0" presId="urn:microsoft.com/office/officeart/2005/8/layout/hierarchy3"/>
    <dgm:cxn modelId="{14E392FD-BAED-48C5-AAC5-FB995B9BB224}" type="presParOf" srcId="{E6CF9909-4BA5-42E8-9677-B2BE49BF9C04}" destId="{EFF17652-93A5-43C8-8610-37E166F1496A}" srcOrd="1" destOrd="0" presId="urn:microsoft.com/office/officeart/2005/8/layout/hierarchy3"/>
    <dgm:cxn modelId="{A173CEAA-75AD-4F6A-B37F-250889622B7C}" type="presParOf" srcId="{EFF17652-93A5-43C8-8610-37E166F1496A}" destId="{8EBC6301-B146-40DD-B4FB-35CBA44CC2ED}" srcOrd="0" destOrd="0" presId="urn:microsoft.com/office/officeart/2005/8/layout/hierarchy3"/>
    <dgm:cxn modelId="{4E8A78A1-9E12-4920-A8B9-B91603E29D46}" type="presParOf" srcId="{EFF17652-93A5-43C8-8610-37E166F1496A}" destId="{02D4B87D-78E7-4B79-8DEE-4B4A38194794}" srcOrd="1" destOrd="0" presId="urn:microsoft.com/office/officeart/2005/8/layout/hierarchy3"/>
    <dgm:cxn modelId="{86387096-B3AF-46FA-9F7B-2547F31FCF8C}" type="presParOf" srcId="{EFF17652-93A5-43C8-8610-37E166F1496A}" destId="{F685F20E-7EB1-4D99-83D8-691C3C5EDA34}" srcOrd="2" destOrd="0" presId="urn:microsoft.com/office/officeart/2005/8/layout/hierarchy3"/>
    <dgm:cxn modelId="{ADBA2792-351A-41E1-B3BF-1A5CD701C9D7}" type="presParOf" srcId="{EFF17652-93A5-43C8-8610-37E166F1496A}" destId="{935DE7AF-F4E4-4926-B46A-805F517614C3}" srcOrd="3" destOrd="0" presId="urn:microsoft.com/office/officeart/2005/8/layout/hierarchy3"/>
    <dgm:cxn modelId="{2A84CE7D-0449-455F-BA6E-25A387E8E1BE}" type="presParOf" srcId="{DF903560-0537-48FA-B606-CF0F4126F035}" destId="{4422E00F-2F4C-4274-B548-5E8F838D0B72}" srcOrd="1" destOrd="0" presId="urn:microsoft.com/office/officeart/2005/8/layout/hierarchy3"/>
    <dgm:cxn modelId="{FAD86158-1B45-49A4-BF56-18CE9208416A}" type="presParOf" srcId="{4422E00F-2F4C-4274-B548-5E8F838D0B72}" destId="{1C7D9BE8-B5E2-4912-9516-9D69ABCEFDB6}" srcOrd="0" destOrd="0" presId="urn:microsoft.com/office/officeart/2005/8/layout/hierarchy3"/>
    <dgm:cxn modelId="{5A239DFF-F2A1-4F97-BEFD-9BA758347572}" type="presParOf" srcId="{1C7D9BE8-B5E2-4912-9516-9D69ABCEFDB6}" destId="{FC806FB2-5DE6-4D10-803B-7FC929201076}" srcOrd="0" destOrd="0" presId="urn:microsoft.com/office/officeart/2005/8/layout/hierarchy3"/>
    <dgm:cxn modelId="{D4DA9083-B608-49F2-B57B-35CE7B3DDC9B}" type="presParOf" srcId="{1C7D9BE8-B5E2-4912-9516-9D69ABCEFDB6}" destId="{5E1C0532-261C-46A9-828C-0303481A57C6}" srcOrd="1" destOrd="0" presId="urn:microsoft.com/office/officeart/2005/8/layout/hierarchy3"/>
    <dgm:cxn modelId="{3048E597-B6EC-41EC-8BC2-7AFD1B2785BB}" type="presParOf" srcId="{4422E00F-2F4C-4274-B548-5E8F838D0B72}" destId="{BBDB3FB6-C5DE-4FF7-B33C-33EB0F7ED7E0}" srcOrd="1" destOrd="0" presId="urn:microsoft.com/office/officeart/2005/8/layout/hierarchy3"/>
    <dgm:cxn modelId="{5F673BAB-496D-4BD1-937D-7D2581A072B2}" type="presParOf" srcId="{BBDB3FB6-C5DE-4FF7-B33C-33EB0F7ED7E0}" destId="{FFCB5BDA-1AC6-4F5A-A6A1-2B9239BCD221}" srcOrd="0" destOrd="0" presId="urn:microsoft.com/office/officeart/2005/8/layout/hierarchy3"/>
    <dgm:cxn modelId="{B7851BE2-D37C-4E98-8CB9-F07FE60EF668}" type="presParOf" srcId="{BBDB3FB6-C5DE-4FF7-B33C-33EB0F7ED7E0}" destId="{6FE08EBD-3131-4347-9EE3-B4AF16529A8C}" srcOrd="1" destOrd="0" presId="urn:microsoft.com/office/officeart/2005/8/layout/hierarchy3"/>
    <dgm:cxn modelId="{EF9949DC-DF43-487B-B05C-385434E3357E}" type="presParOf" srcId="{BBDB3FB6-C5DE-4FF7-B33C-33EB0F7ED7E0}" destId="{7485B055-488D-4E80-94D0-2007AF5E8648}" srcOrd="2" destOrd="0" presId="urn:microsoft.com/office/officeart/2005/8/layout/hierarchy3"/>
    <dgm:cxn modelId="{2635C186-FA2E-45A7-B9FB-E9055380625A}" type="presParOf" srcId="{BBDB3FB6-C5DE-4FF7-B33C-33EB0F7ED7E0}" destId="{A793915D-2B4E-487E-9DC1-3284BC496D4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4C081-7D70-4943-9A2A-C6E32D7403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F0977-0B52-4943-B0A1-AF0CC4AB8EAA}">
      <dgm:prSet phldrT="[نص]"/>
      <dgm:spPr/>
      <dgm:t>
        <a:bodyPr/>
        <a:lstStyle/>
        <a:p>
          <a:r>
            <a:rPr lang="en-US" dirty="0"/>
            <a:t>Inverse distribution function</a:t>
          </a:r>
        </a:p>
      </dgm:t>
    </dgm:pt>
    <dgm:pt modelId="{7C5AC7B0-5BBF-45BC-A71C-82069ED6685E}" type="parTrans" cxnId="{BB705613-0715-45E9-A5AF-0131A9C00549}">
      <dgm:prSet/>
      <dgm:spPr/>
      <dgm:t>
        <a:bodyPr/>
        <a:lstStyle/>
        <a:p>
          <a:endParaRPr lang="en-US"/>
        </a:p>
      </dgm:t>
    </dgm:pt>
    <dgm:pt modelId="{207BD727-8F57-44B9-B13F-03667D13FF6D}" type="sibTrans" cxnId="{BB705613-0715-45E9-A5AF-0131A9C0054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CDDB49A-B262-4037-92A8-D63244C55841}">
          <dgm:prSet phldrT="[نص]"/>
          <dgm:spPr/>
          <dgm:t>
            <a:bodyPr/>
            <a:lstStyle/>
            <a:p>
              <a:r>
                <a:rPr lang="en-US" dirty="0"/>
                <a:t>X=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1CDDB49A-B262-4037-92A8-D63244C55841}">
          <dgm:prSet phldrT="[نص]"/>
          <dgm:spPr/>
          <dgm:t>
            <a:bodyPr/>
            <a:lstStyle/>
            <a:p>
              <a:r>
                <a:rPr lang="en-US" dirty="0" smtClean="0"/>
                <a:t>X=</a:t>
              </a:r>
              <a:r>
                <a:rPr lang="en-US" i="0" smtClean="0">
                  <a:latin typeface="Cambria Math"/>
                </a:rPr>
                <a:t>〖</a:t>
              </a:r>
              <a:r>
                <a:rPr lang="en-US" b="0" i="0" smtClean="0">
                  <a:latin typeface="Cambria Math"/>
                </a:rPr>
                <a:t>𝐹(𝑥)〗^(−1)</a:t>
              </a:r>
              <a:endParaRPr lang="en-US" dirty="0"/>
            </a:p>
          </dgm:t>
        </dgm:pt>
      </mc:Fallback>
    </mc:AlternateContent>
    <dgm:pt modelId="{3651F6B5-6CA7-4FA9-B86F-70A8A12747ED}" type="parTrans" cxnId="{F777638F-93BA-452A-B1F4-F8361CB24AB2}">
      <dgm:prSet/>
      <dgm:spPr/>
      <dgm:t>
        <a:bodyPr/>
        <a:lstStyle/>
        <a:p>
          <a:endParaRPr lang="en-US"/>
        </a:p>
      </dgm:t>
    </dgm:pt>
    <dgm:pt modelId="{033F53F0-8D1C-4386-B4AF-CB403B2FA745}" type="sibTrans" cxnId="{F777638F-93BA-452A-B1F4-F8361CB24AB2}">
      <dgm:prSet/>
      <dgm:spPr/>
      <dgm:t>
        <a:bodyPr/>
        <a:lstStyle/>
        <a:p>
          <a:endParaRPr lang="en-US"/>
        </a:p>
      </dgm:t>
    </dgm:pt>
    <dgm:pt modelId="{41FACC46-C5FD-4A61-BC98-A6212539604F}">
      <dgm:prSet phldrT="[نص]"/>
      <dgm:spPr/>
      <dgm:t>
        <a:bodyPr/>
        <a:lstStyle/>
        <a:p>
          <a:r>
            <a:rPr lang="en-US" dirty="0"/>
            <a:t>q</a:t>
          </a:r>
        </a:p>
      </dgm:t>
    </dgm:pt>
    <dgm:pt modelId="{1A75E12B-EBE1-429F-9CCE-FD7EF1451F32}" type="parTrans" cxnId="{736683C1-B65F-4ED2-BF93-93727C8A5353}">
      <dgm:prSet/>
      <dgm:spPr/>
      <dgm:t>
        <a:bodyPr/>
        <a:lstStyle/>
        <a:p>
          <a:endParaRPr lang="en-US"/>
        </a:p>
      </dgm:t>
    </dgm:pt>
    <dgm:pt modelId="{3BA53D4B-3940-4D41-A092-81219F2680C4}" type="sibTrans" cxnId="{736683C1-B65F-4ED2-BF93-93727C8A5353}">
      <dgm:prSet/>
      <dgm:spPr/>
      <dgm:t>
        <a:bodyPr/>
        <a:lstStyle/>
        <a:p>
          <a:endParaRPr lang="en-US"/>
        </a:p>
      </dgm:t>
    </dgm:pt>
    <dgm:pt modelId="{5D330741-62EB-4E49-B623-2FF84DE2403D}">
      <dgm:prSet phldrT="[نص]"/>
      <dgm:spPr/>
      <dgm:t>
        <a:bodyPr/>
        <a:lstStyle/>
        <a:p>
          <a:r>
            <a:rPr lang="en-US" dirty="0"/>
            <a:t>Random sample</a:t>
          </a:r>
        </a:p>
      </dgm:t>
    </dgm:pt>
    <dgm:pt modelId="{DC8103C2-0982-4C47-86EF-90C7374CA432}" type="parTrans" cxnId="{8FE76781-6C1A-4051-B02F-BB7D98533155}">
      <dgm:prSet/>
      <dgm:spPr/>
      <dgm:t>
        <a:bodyPr/>
        <a:lstStyle/>
        <a:p>
          <a:endParaRPr lang="en-US"/>
        </a:p>
      </dgm:t>
    </dgm:pt>
    <dgm:pt modelId="{92689EDA-007D-4292-99A2-5C190094B147}" type="sibTrans" cxnId="{8FE76781-6C1A-4051-B02F-BB7D98533155}">
      <dgm:prSet/>
      <dgm:spPr/>
      <dgm:t>
        <a:bodyPr/>
        <a:lstStyle/>
        <a:p>
          <a:endParaRPr lang="en-US"/>
        </a:p>
      </dgm:t>
    </dgm:pt>
    <dgm:pt modelId="{E2F00895-05BD-4C37-B0FC-3FD2AD7747E6}">
      <dgm:prSet phldrT="[نص]"/>
      <dgm:spPr/>
      <dgm:t>
        <a:bodyPr/>
        <a:lstStyle/>
        <a:p>
          <a:r>
            <a:rPr lang="en-US" dirty="0"/>
            <a:t>r</a:t>
          </a:r>
        </a:p>
      </dgm:t>
    </dgm:pt>
    <dgm:pt modelId="{129DEFFF-F5EC-4512-9D5D-68F479CFA01A}" type="parTrans" cxnId="{8167930C-C54E-4826-9D8F-1BD36D52DD18}">
      <dgm:prSet/>
      <dgm:spPr/>
      <dgm:t>
        <a:bodyPr/>
        <a:lstStyle/>
        <a:p>
          <a:endParaRPr lang="en-US"/>
        </a:p>
      </dgm:t>
    </dgm:pt>
    <dgm:pt modelId="{E8BB97D6-8A39-4840-9C14-6C407DFFBAC7}" type="sibTrans" cxnId="{8167930C-C54E-4826-9D8F-1BD36D52DD18}">
      <dgm:prSet/>
      <dgm:spPr/>
      <dgm:t>
        <a:bodyPr/>
        <a:lstStyle/>
        <a:p>
          <a:endParaRPr lang="en-US"/>
        </a:p>
      </dgm:t>
    </dgm:pt>
    <dgm:pt modelId="{DF903560-0537-48FA-B606-CF0F4126F035}" type="pres">
      <dgm:prSet presAssocID="{63A4C081-7D70-4943-9A2A-C6E32D7403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CF9909-4BA5-42E8-9677-B2BE49BF9C04}" type="pres">
      <dgm:prSet presAssocID="{6D5F0977-0B52-4943-B0A1-AF0CC4AB8EAA}" presName="root" presStyleCnt="0"/>
      <dgm:spPr/>
    </dgm:pt>
    <dgm:pt modelId="{BE0669C0-EEEC-4061-AB4A-FBE456A73D55}" type="pres">
      <dgm:prSet presAssocID="{6D5F0977-0B52-4943-B0A1-AF0CC4AB8EAA}" presName="rootComposite" presStyleCnt="0"/>
      <dgm:spPr/>
    </dgm:pt>
    <dgm:pt modelId="{5CB9E2F0-176E-40F9-AE95-448E78C6E170}" type="pres">
      <dgm:prSet presAssocID="{6D5F0977-0B52-4943-B0A1-AF0CC4AB8EAA}" presName="rootText" presStyleLbl="node1" presStyleIdx="0" presStyleCnt="2"/>
      <dgm:spPr/>
    </dgm:pt>
    <dgm:pt modelId="{E5FB2B31-ADB6-47DC-B6C1-7BC151F1D074}" type="pres">
      <dgm:prSet presAssocID="{6D5F0977-0B52-4943-B0A1-AF0CC4AB8EAA}" presName="rootConnector" presStyleLbl="node1" presStyleIdx="0" presStyleCnt="2"/>
      <dgm:spPr/>
    </dgm:pt>
    <dgm:pt modelId="{EFF17652-93A5-43C8-8610-37E166F1496A}" type="pres">
      <dgm:prSet presAssocID="{6D5F0977-0B52-4943-B0A1-AF0CC4AB8EAA}" presName="childShape" presStyleCnt="0"/>
      <dgm:spPr/>
    </dgm:pt>
    <dgm:pt modelId="{8EBC6301-B146-40DD-B4FB-35CBA44CC2ED}" type="pres">
      <dgm:prSet presAssocID="{3651F6B5-6CA7-4FA9-B86F-70A8A12747ED}" presName="Name13" presStyleLbl="parChTrans1D2" presStyleIdx="0" presStyleCnt="3"/>
      <dgm:spPr/>
    </dgm:pt>
    <dgm:pt modelId="{02D4B87D-78E7-4B79-8DEE-4B4A38194794}" type="pres">
      <dgm:prSet presAssocID="{1CDDB49A-B262-4037-92A8-D63244C55841}" presName="childText" presStyleLbl="bgAcc1" presStyleIdx="0" presStyleCnt="3">
        <dgm:presLayoutVars>
          <dgm:bulletEnabled val="1"/>
        </dgm:presLayoutVars>
      </dgm:prSet>
      <dgm:spPr/>
    </dgm:pt>
    <dgm:pt modelId="{F685F20E-7EB1-4D99-83D8-691C3C5EDA34}" type="pres">
      <dgm:prSet presAssocID="{1A75E12B-EBE1-429F-9CCE-FD7EF1451F32}" presName="Name13" presStyleLbl="parChTrans1D2" presStyleIdx="1" presStyleCnt="3"/>
      <dgm:spPr/>
    </dgm:pt>
    <dgm:pt modelId="{935DE7AF-F4E4-4926-B46A-805F517614C3}" type="pres">
      <dgm:prSet presAssocID="{41FACC46-C5FD-4A61-BC98-A6212539604F}" presName="childText" presStyleLbl="bgAcc1" presStyleIdx="1" presStyleCnt="3">
        <dgm:presLayoutVars>
          <dgm:bulletEnabled val="1"/>
        </dgm:presLayoutVars>
      </dgm:prSet>
      <dgm:spPr/>
    </dgm:pt>
    <dgm:pt modelId="{4422E00F-2F4C-4274-B548-5E8F838D0B72}" type="pres">
      <dgm:prSet presAssocID="{5D330741-62EB-4E49-B623-2FF84DE2403D}" presName="root" presStyleCnt="0"/>
      <dgm:spPr/>
    </dgm:pt>
    <dgm:pt modelId="{1C7D9BE8-B5E2-4912-9516-9D69ABCEFDB6}" type="pres">
      <dgm:prSet presAssocID="{5D330741-62EB-4E49-B623-2FF84DE2403D}" presName="rootComposite" presStyleCnt="0"/>
      <dgm:spPr/>
    </dgm:pt>
    <dgm:pt modelId="{FC806FB2-5DE6-4D10-803B-7FC929201076}" type="pres">
      <dgm:prSet presAssocID="{5D330741-62EB-4E49-B623-2FF84DE2403D}" presName="rootText" presStyleLbl="node1" presStyleIdx="1" presStyleCnt="2"/>
      <dgm:spPr/>
    </dgm:pt>
    <dgm:pt modelId="{5E1C0532-261C-46A9-828C-0303481A57C6}" type="pres">
      <dgm:prSet presAssocID="{5D330741-62EB-4E49-B623-2FF84DE2403D}" presName="rootConnector" presStyleLbl="node1" presStyleIdx="1" presStyleCnt="2"/>
      <dgm:spPr/>
    </dgm:pt>
    <dgm:pt modelId="{BBDB3FB6-C5DE-4FF7-B33C-33EB0F7ED7E0}" type="pres">
      <dgm:prSet presAssocID="{5D330741-62EB-4E49-B623-2FF84DE2403D}" presName="childShape" presStyleCnt="0"/>
      <dgm:spPr/>
    </dgm:pt>
    <dgm:pt modelId="{7485B055-488D-4E80-94D0-2007AF5E8648}" type="pres">
      <dgm:prSet presAssocID="{129DEFFF-F5EC-4512-9D5D-68F479CFA01A}" presName="Name13" presStyleLbl="parChTrans1D2" presStyleIdx="2" presStyleCnt="3"/>
      <dgm:spPr/>
    </dgm:pt>
    <dgm:pt modelId="{A793915D-2B4E-487E-9DC1-3284BC496D45}" type="pres">
      <dgm:prSet presAssocID="{E2F00895-05BD-4C37-B0FC-3FD2AD7747E6}" presName="childText" presStyleLbl="bgAcc1" presStyleIdx="2" presStyleCnt="3" custLinFactY="26146" custLinFactNeighborX="-1805" custLinFactNeighborY="100000">
        <dgm:presLayoutVars>
          <dgm:bulletEnabled val="1"/>
        </dgm:presLayoutVars>
      </dgm:prSet>
      <dgm:spPr/>
    </dgm:pt>
  </dgm:ptLst>
  <dgm:cxnLst>
    <dgm:cxn modelId="{8167930C-C54E-4826-9D8F-1BD36D52DD18}" srcId="{5D330741-62EB-4E49-B623-2FF84DE2403D}" destId="{E2F00895-05BD-4C37-B0FC-3FD2AD7747E6}" srcOrd="0" destOrd="0" parTransId="{129DEFFF-F5EC-4512-9D5D-68F479CFA01A}" sibTransId="{E8BB97D6-8A39-4840-9C14-6C407DFFBAC7}"/>
    <dgm:cxn modelId="{B6D6AB0C-978A-4124-88B4-4FE684E3A67B}" type="presOf" srcId="{5D330741-62EB-4E49-B623-2FF84DE2403D}" destId="{5E1C0532-261C-46A9-828C-0303481A57C6}" srcOrd="1" destOrd="0" presId="urn:microsoft.com/office/officeart/2005/8/layout/hierarchy3"/>
    <dgm:cxn modelId="{BB705613-0715-45E9-A5AF-0131A9C00549}" srcId="{63A4C081-7D70-4943-9A2A-C6E32D740378}" destId="{6D5F0977-0B52-4943-B0A1-AF0CC4AB8EAA}" srcOrd="0" destOrd="0" parTransId="{7C5AC7B0-5BBF-45BC-A71C-82069ED6685E}" sibTransId="{207BD727-8F57-44B9-B13F-03667D13FF6D}"/>
    <dgm:cxn modelId="{83A94C2C-F5E1-4146-B50D-38F0AAB3F58C}" type="presOf" srcId="{129DEFFF-F5EC-4512-9D5D-68F479CFA01A}" destId="{7485B055-488D-4E80-94D0-2007AF5E8648}" srcOrd="0" destOrd="0" presId="urn:microsoft.com/office/officeart/2005/8/layout/hierarchy3"/>
    <dgm:cxn modelId="{3C41425B-B5B4-4473-9C20-BCAB10AC2C57}" type="presOf" srcId="{3651F6B5-6CA7-4FA9-B86F-70A8A12747ED}" destId="{8EBC6301-B146-40DD-B4FB-35CBA44CC2ED}" srcOrd="0" destOrd="0" presId="urn:microsoft.com/office/officeart/2005/8/layout/hierarchy3"/>
    <dgm:cxn modelId="{DC2A6B4A-C60D-4A79-9727-4AC55F3F6BD2}" type="presOf" srcId="{E2F00895-05BD-4C37-B0FC-3FD2AD7747E6}" destId="{A793915D-2B4E-487E-9DC1-3284BC496D45}" srcOrd="0" destOrd="0" presId="urn:microsoft.com/office/officeart/2005/8/layout/hierarchy3"/>
    <dgm:cxn modelId="{8DFA866F-D9C3-496C-9E0F-D1BE76CC82DB}" type="presOf" srcId="{5D330741-62EB-4E49-B623-2FF84DE2403D}" destId="{FC806FB2-5DE6-4D10-803B-7FC929201076}" srcOrd="0" destOrd="0" presId="urn:microsoft.com/office/officeart/2005/8/layout/hierarchy3"/>
    <dgm:cxn modelId="{3CB1D37B-968E-490C-BA7A-96CC453BBC74}" type="presOf" srcId="{41FACC46-C5FD-4A61-BC98-A6212539604F}" destId="{935DE7AF-F4E4-4926-B46A-805F517614C3}" srcOrd="0" destOrd="0" presId="urn:microsoft.com/office/officeart/2005/8/layout/hierarchy3"/>
    <dgm:cxn modelId="{8FE76781-6C1A-4051-B02F-BB7D98533155}" srcId="{63A4C081-7D70-4943-9A2A-C6E32D740378}" destId="{5D330741-62EB-4E49-B623-2FF84DE2403D}" srcOrd="1" destOrd="0" parTransId="{DC8103C2-0982-4C47-86EF-90C7374CA432}" sibTransId="{92689EDA-007D-4292-99A2-5C190094B147}"/>
    <dgm:cxn modelId="{F777638F-93BA-452A-B1F4-F8361CB24AB2}" srcId="{6D5F0977-0B52-4943-B0A1-AF0CC4AB8EAA}" destId="{1CDDB49A-B262-4037-92A8-D63244C55841}" srcOrd="0" destOrd="0" parTransId="{3651F6B5-6CA7-4FA9-B86F-70A8A12747ED}" sibTransId="{033F53F0-8D1C-4386-B4AF-CB403B2FA745}"/>
    <dgm:cxn modelId="{0546FA99-DFDB-4733-A728-D28FE4FA3305}" type="presOf" srcId="{6D5F0977-0B52-4943-B0A1-AF0CC4AB8EAA}" destId="{E5FB2B31-ADB6-47DC-B6C1-7BC151F1D074}" srcOrd="1" destOrd="0" presId="urn:microsoft.com/office/officeart/2005/8/layout/hierarchy3"/>
    <dgm:cxn modelId="{4052C1AA-D8AE-4185-86EB-AB6B5E20C1F9}" type="presOf" srcId="{1CDDB49A-B262-4037-92A8-D63244C55841}" destId="{02D4B87D-78E7-4B79-8DEE-4B4A38194794}" srcOrd="0" destOrd="0" presId="urn:microsoft.com/office/officeart/2005/8/layout/hierarchy3"/>
    <dgm:cxn modelId="{975001BB-3CFA-4830-AD52-27255535A9D2}" type="presOf" srcId="{1A75E12B-EBE1-429F-9CCE-FD7EF1451F32}" destId="{F685F20E-7EB1-4D99-83D8-691C3C5EDA34}" srcOrd="0" destOrd="0" presId="urn:microsoft.com/office/officeart/2005/8/layout/hierarchy3"/>
    <dgm:cxn modelId="{B89FFDC0-CDA8-4449-B53F-3F872B755601}" type="presOf" srcId="{63A4C081-7D70-4943-9A2A-C6E32D740378}" destId="{DF903560-0537-48FA-B606-CF0F4126F035}" srcOrd="0" destOrd="0" presId="urn:microsoft.com/office/officeart/2005/8/layout/hierarchy3"/>
    <dgm:cxn modelId="{736683C1-B65F-4ED2-BF93-93727C8A5353}" srcId="{6D5F0977-0B52-4943-B0A1-AF0CC4AB8EAA}" destId="{41FACC46-C5FD-4A61-BC98-A6212539604F}" srcOrd="1" destOrd="0" parTransId="{1A75E12B-EBE1-429F-9CCE-FD7EF1451F32}" sibTransId="{3BA53D4B-3940-4D41-A092-81219F2680C4}"/>
    <dgm:cxn modelId="{E5516FF9-EFF1-44DE-A877-DECA3D5A1291}" type="presOf" srcId="{6D5F0977-0B52-4943-B0A1-AF0CC4AB8EAA}" destId="{5CB9E2F0-176E-40F9-AE95-448E78C6E170}" srcOrd="0" destOrd="0" presId="urn:microsoft.com/office/officeart/2005/8/layout/hierarchy3"/>
    <dgm:cxn modelId="{F5BD0685-6683-4363-B0F0-4884C55DF703}" type="presParOf" srcId="{DF903560-0537-48FA-B606-CF0F4126F035}" destId="{E6CF9909-4BA5-42E8-9677-B2BE49BF9C04}" srcOrd="0" destOrd="0" presId="urn:microsoft.com/office/officeart/2005/8/layout/hierarchy3"/>
    <dgm:cxn modelId="{1890229F-10F7-4B8D-850B-94971D0536CE}" type="presParOf" srcId="{E6CF9909-4BA5-42E8-9677-B2BE49BF9C04}" destId="{BE0669C0-EEEC-4061-AB4A-FBE456A73D55}" srcOrd="0" destOrd="0" presId="urn:microsoft.com/office/officeart/2005/8/layout/hierarchy3"/>
    <dgm:cxn modelId="{AC0D6215-20A1-4314-A7C6-B16070659139}" type="presParOf" srcId="{BE0669C0-EEEC-4061-AB4A-FBE456A73D55}" destId="{5CB9E2F0-176E-40F9-AE95-448E78C6E170}" srcOrd="0" destOrd="0" presId="urn:microsoft.com/office/officeart/2005/8/layout/hierarchy3"/>
    <dgm:cxn modelId="{3C3D8744-AF41-4E4B-AD05-FE4CD7D56A2E}" type="presParOf" srcId="{BE0669C0-EEEC-4061-AB4A-FBE456A73D55}" destId="{E5FB2B31-ADB6-47DC-B6C1-7BC151F1D074}" srcOrd="1" destOrd="0" presId="urn:microsoft.com/office/officeart/2005/8/layout/hierarchy3"/>
    <dgm:cxn modelId="{26F63ECF-7221-4FCE-BA78-4FCEE5048BA9}" type="presParOf" srcId="{E6CF9909-4BA5-42E8-9677-B2BE49BF9C04}" destId="{EFF17652-93A5-43C8-8610-37E166F1496A}" srcOrd="1" destOrd="0" presId="urn:microsoft.com/office/officeart/2005/8/layout/hierarchy3"/>
    <dgm:cxn modelId="{75F14F02-CC11-4ADC-BFF5-82B2E138663D}" type="presParOf" srcId="{EFF17652-93A5-43C8-8610-37E166F1496A}" destId="{8EBC6301-B146-40DD-B4FB-35CBA44CC2ED}" srcOrd="0" destOrd="0" presId="urn:microsoft.com/office/officeart/2005/8/layout/hierarchy3"/>
    <dgm:cxn modelId="{1FBC89B8-EE6B-45F2-98C0-8D81C7507F01}" type="presParOf" srcId="{EFF17652-93A5-43C8-8610-37E166F1496A}" destId="{02D4B87D-78E7-4B79-8DEE-4B4A38194794}" srcOrd="1" destOrd="0" presId="urn:microsoft.com/office/officeart/2005/8/layout/hierarchy3"/>
    <dgm:cxn modelId="{4EE73F04-158B-42C9-89FA-27F0AB946A47}" type="presParOf" srcId="{EFF17652-93A5-43C8-8610-37E166F1496A}" destId="{F685F20E-7EB1-4D99-83D8-691C3C5EDA34}" srcOrd="2" destOrd="0" presId="urn:microsoft.com/office/officeart/2005/8/layout/hierarchy3"/>
    <dgm:cxn modelId="{80523778-9D77-4529-8935-828D37237D23}" type="presParOf" srcId="{EFF17652-93A5-43C8-8610-37E166F1496A}" destId="{935DE7AF-F4E4-4926-B46A-805F517614C3}" srcOrd="3" destOrd="0" presId="urn:microsoft.com/office/officeart/2005/8/layout/hierarchy3"/>
    <dgm:cxn modelId="{853B8738-055B-4829-B431-9F0C8ACE947B}" type="presParOf" srcId="{DF903560-0537-48FA-B606-CF0F4126F035}" destId="{4422E00F-2F4C-4274-B548-5E8F838D0B72}" srcOrd="1" destOrd="0" presId="urn:microsoft.com/office/officeart/2005/8/layout/hierarchy3"/>
    <dgm:cxn modelId="{BDAD3B6B-49AB-4933-9A18-81A3649C2A79}" type="presParOf" srcId="{4422E00F-2F4C-4274-B548-5E8F838D0B72}" destId="{1C7D9BE8-B5E2-4912-9516-9D69ABCEFDB6}" srcOrd="0" destOrd="0" presId="urn:microsoft.com/office/officeart/2005/8/layout/hierarchy3"/>
    <dgm:cxn modelId="{3387F2F4-F38F-4984-80A6-578624D1F761}" type="presParOf" srcId="{1C7D9BE8-B5E2-4912-9516-9D69ABCEFDB6}" destId="{FC806FB2-5DE6-4D10-803B-7FC929201076}" srcOrd="0" destOrd="0" presId="urn:microsoft.com/office/officeart/2005/8/layout/hierarchy3"/>
    <dgm:cxn modelId="{EBE5E5A2-2002-4C9D-B1DB-67E408D69956}" type="presParOf" srcId="{1C7D9BE8-B5E2-4912-9516-9D69ABCEFDB6}" destId="{5E1C0532-261C-46A9-828C-0303481A57C6}" srcOrd="1" destOrd="0" presId="urn:microsoft.com/office/officeart/2005/8/layout/hierarchy3"/>
    <dgm:cxn modelId="{25000FE4-229A-43A0-A39E-D84796106BEA}" type="presParOf" srcId="{4422E00F-2F4C-4274-B548-5E8F838D0B72}" destId="{BBDB3FB6-C5DE-4FF7-B33C-33EB0F7ED7E0}" srcOrd="1" destOrd="0" presId="urn:microsoft.com/office/officeart/2005/8/layout/hierarchy3"/>
    <dgm:cxn modelId="{6A3D9DBA-12A3-472A-9142-967CAB5C049A}" type="presParOf" srcId="{BBDB3FB6-C5DE-4FF7-B33C-33EB0F7ED7E0}" destId="{7485B055-488D-4E80-94D0-2007AF5E8648}" srcOrd="0" destOrd="0" presId="urn:microsoft.com/office/officeart/2005/8/layout/hierarchy3"/>
    <dgm:cxn modelId="{DD45F3E9-1C0B-40C3-9339-9EC279156961}" type="presParOf" srcId="{BBDB3FB6-C5DE-4FF7-B33C-33EB0F7ED7E0}" destId="{A793915D-2B4E-487E-9DC1-3284BC496D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4C081-7D70-4943-9A2A-C6E32D74037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F0977-0B52-4943-B0A1-AF0CC4AB8EAA}">
      <dgm:prSet phldrT="[نص]"/>
      <dgm:spPr/>
      <dgm:t>
        <a:bodyPr/>
        <a:lstStyle/>
        <a:p>
          <a:r>
            <a:rPr lang="en-US" dirty="0" smtClean="0"/>
            <a:t>Inverse distribution function</a:t>
          </a:r>
          <a:endParaRPr lang="en-US" dirty="0"/>
        </a:p>
      </dgm:t>
    </dgm:pt>
    <dgm:pt modelId="{7C5AC7B0-5BBF-45BC-A71C-82069ED6685E}" type="parTrans" cxnId="{BB705613-0715-45E9-A5AF-0131A9C00549}">
      <dgm:prSet/>
      <dgm:spPr/>
      <dgm:t>
        <a:bodyPr/>
        <a:lstStyle/>
        <a:p>
          <a:endParaRPr lang="en-US"/>
        </a:p>
      </dgm:t>
    </dgm:pt>
    <dgm:pt modelId="{207BD727-8F57-44B9-B13F-03667D13FF6D}" type="sibTrans" cxnId="{BB705613-0715-45E9-A5AF-0131A9C00549}">
      <dgm:prSet/>
      <dgm:spPr/>
      <dgm:t>
        <a:bodyPr/>
        <a:lstStyle/>
        <a:p>
          <a:endParaRPr lang="en-US"/>
        </a:p>
      </dgm:t>
    </dgm:pt>
    <dgm:pt modelId="{1CDDB49A-B262-4037-92A8-D63244C55841}">
      <dgm:prSet phldrT="[نص]"/>
      <dgm:spPr>
        <a:blipFill rotWithShape="1">
          <a:blip xmlns:r="http://schemas.openxmlformats.org/officeDocument/2006/relationships" r:embed="rId1"/>
          <a:stretch>
            <a:fillRect l="-730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651F6B5-6CA7-4FA9-B86F-70A8A12747ED}" type="parTrans" cxnId="{F777638F-93BA-452A-B1F4-F8361CB24AB2}">
      <dgm:prSet/>
      <dgm:spPr/>
      <dgm:t>
        <a:bodyPr/>
        <a:lstStyle/>
        <a:p>
          <a:endParaRPr lang="en-US"/>
        </a:p>
      </dgm:t>
    </dgm:pt>
    <dgm:pt modelId="{033F53F0-8D1C-4386-B4AF-CB403B2FA745}" type="sibTrans" cxnId="{F777638F-93BA-452A-B1F4-F8361CB24AB2}">
      <dgm:prSet/>
      <dgm:spPr/>
      <dgm:t>
        <a:bodyPr/>
        <a:lstStyle/>
        <a:p>
          <a:endParaRPr lang="en-US"/>
        </a:p>
      </dgm:t>
    </dgm:pt>
    <dgm:pt modelId="{41FACC46-C5FD-4A61-BC98-A6212539604F}">
      <dgm:prSet phldrT="[نص]"/>
      <dgm:spPr/>
      <dgm:t>
        <a:bodyPr/>
        <a:lstStyle/>
        <a:p>
          <a:r>
            <a:rPr lang="en-US" dirty="0" smtClean="0"/>
            <a:t>q</a:t>
          </a:r>
          <a:endParaRPr lang="en-US" dirty="0"/>
        </a:p>
      </dgm:t>
    </dgm:pt>
    <dgm:pt modelId="{1A75E12B-EBE1-429F-9CCE-FD7EF1451F32}" type="parTrans" cxnId="{736683C1-B65F-4ED2-BF93-93727C8A5353}">
      <dgm:prSet/>
      <dgm:spPr/>
      <dgm:t>
        <a:bodyPr/>
        <a:lstStyle/>
        <a:p>
          <a:endParaRPr lang="en-US"/>
        </a:p>
      </dgm:t>
    </dgm:pt>
    <dgm:pt modelId="{3BA53D4B-3940-4D41-A092-81219F2680C4}" type="sibTrans" cxnId="{736683C1-B65F-4ED2-BF93-93727C8A5353}">
      <dgm:prSet/>
      <dgm:spPr/>
      <dgm:t>
        <a:bodyPr/>
        <a:lstStyle/>
        <a:p>
          <a:endParaRPr lang="en-US"/>
        </a:p>
      </dgm:t>
    </dgm:pt>
    <dgm:pt modelId="{5D330741-62EB-4E49-B623-2FF84DE2403D}">
      <dgm:prSet phldrT="[نص]"/>
      <dgm:spPr/>
      <dgm:t>
        <a:bodyPr/>
        <a:lstStyle/>
        <a:p>
          <a:r>
            <a:rPr lang="en-US" dirty="0" smtClean="0"/>
            <a:t>Random sample</a:t>
          </a:r>
          <a:endParaRPr lang="en-US" dirty="0"/>
        </a:p>
      </dgm:t>
    </dgm:pt>
    <dgm:pt modelId="{DC8103C2-0982-4C47-86EF-90C7374CA432}" type="parTrans" cxnId="{8FE76781-6C1A-4051-B02F-BB7D98533155}">
      <dgm:prSet/>
      <dgm:spPr/>
      <dgm:t>
        <a:bodyPr/>
        <a:lstStyle/>
        <a:p>
          <a:endParaRPr lang="en-US"/>
        </a:p>
      </dgm:t>
    </dgm:pt>
    <dgm:pt modelId="{92689EDA-007D-4292-99A2-5C190094B147}" type="sibTrans" cxnId="{8FE76781-6C1A-4051-B02F-BB7D98533155}">
      <dgm:prSet/>
      <dgm:spPr/>
      <dgm:t>
        <a:bodyPr/>
        <a:lstStyle/>
        <a:p>
          <a:endParaRPr lang="en-US"/>
        </a:p>
      </dgm:t>
    </dgm:pt>
    <dgm:pt modelId="{E2F00895-05BD-4C37-B0FC-3FD2AD7747E6}">
      <dgm:prSet phldrT="[نص]"/>
      <dgm:spPr/>
      <dgm:t>
        <a:bodyPr/>
        <a:lstStyle/>
        <a:p>
          <a:r>
            <a:rPr lang="en-US" dirty="0" smtClean="0"/>
            <a:t>r</a:t>
          </a:r>
          <a:endParaRPr lang="en-US" dirty="0"/>
        </a:p>
      </dgm:t>
    </dgm:pt>
    <dgm:pt modelId="{129DEFFF-F5EC-4512-9D5D-68F479CFA01A}" type="parTrans" cxnId="{8167930C-C54E-4826-9D8F-1BD36D52DD18}">
      <dgm:prSet/>
      <dgm:spPr/>
      <dgm:t>
        <a:bodyPr/>
        <a:lstStyle/>
        <a:p>
          <a:endParaRPr lang="en-US"/>
        </a:p>
      </dgm:t>
    </dgm:pt>
    <dgm:pt modelId="{E8BB97D6-8A39-4840-9C14-6C407DFFBAC7}" type="sibTrans" cxnId="{8167930C-C54E-4826-9D8F-1BD36D52DD18}">
      <dgm:prSet/>
      <dgm:spPr/>
      <dgm:t>
        <a:bodyPr/>
        <a:lstStyle/>
        <a:p>
          <a:endParaRPr lang="en-US"/>
        </a:p>
      </dgm:t>
    </dgm:pt>
    <dgm:pt modelId="{DF903560-0537-48FA-B606-CF0F4126F035}" type="pres">
      <dgm:prSet presAssocID="{63A4C081-7D70-4943-9A2A-C6E32D7403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CF9909-4BA5-42E8-9677-B2BE49BF9C04}" type="pres">
      <dgm:prSet presAssocID="{6D5F0977-0B52-4943-B0A1-AF0CC4AB8EAA}" presName="root" presStyleCnt="0"/>
      <dgm:spPr/>
    </dgm:pt>
    <dgm:pt modelId="{BE0669C0-EEEC-4061-AB4A-FBE456A73D55}" type="pres">
      <dgm:prSet presAssocID="{6D5F0977-0B52-4943-B0A1-AF0CC4AB8EAA}" presName="rootComposite" presStyleCnt="0"/>
      <dgm:spPr/>
    </dgm:pt>
    <dgm:pt modelId="{5CB9E2F0-176E-40F9-AE95-448E78C6E170}" type="pres">
      <dgm:prSet presAssocID="{6D5F0977-0B52-4943-B0A1-AF0CC4AB8EAA}" presName="rootText" presStyleLbl="node1" presStyleIdx="0" presStyleCnt="2"/>
      <dgm:spPr/>
      <dgm:t>
        <a:bodyPr/>
        <a:lstStyle/>
        <a:p>
          <a:endParaRPr lang="en-US"/>
        </a:p>
      </dgm:t>
    </dgm:pt>
    <dgm:pt modelId="{E5FB2B31-ADB6-47DC-B6C1-7BC151F1D074}" type="pres">
      <dgm:prSet presAssocID="{6D5F0977-0B52-4943-B0A1-AF0CC4AB8EAA}" presName="rootConnector" presStyleLbl="node1" presStyleIdx="0" presStyleCnt="2"/>
      <dgm:spPr/>
      <dgm:t>
        <a:bodyPr/>
        <a:lstStyle/>
        <a:p>
          <a:endParaRPr lang="en-US"/>
        </a:p>
      </dgm:t>
    </dgm:pt>
    <dgm:pt modelId="{EFF17652-93A5-43C8-8610-37E166F1496A}" type="pres">
      <dgm:prSet presAssocID="{6D5F0977-0B52-4943-B0A1-AF0CC4AB8EAA}" presName="childShape" presStyleCnt="0"/>
      <dgm:spPr/>
    </dgm:pt>
    <dgm:pt modelId="{8EBC6301-B146-40DD-B4FB-35CBA44CC2ED}" type="pres">
      <dgm:prSet presAssocID="{3651F6B5-6CA7-4FA9-B86F-70A8A12747ED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2D4B87D-78E7-4B79-8DEE-4B4A38194794}" type="pres">
      <dgm:prSet presAssocID="{1CDDB49A-B262-4037-92A8-D63244C55841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5F20E-7EB1-4D99-83D8-691C3C5EDA34}" type="pres">
      <dgm:prSet presAssocID="{1A75E12B-EBE1-429F-9CCE-FD7EF1451F32}" presName="Name13" presStyleLbl="parChTrans1D2" presStyleIdx="1" presStyleCnt="3"/>
      <dgm:spPr/>
      <dgm:t>
        <a:bodyPr/>
        <a:lstStyle/>
        <a:p>
          <a:endParaRPr lang="en-US"/>
        </a:p>
      </dgm:t>
    </dgm:pt>
    <dgm:pt modelId="{935DE7AF-F4E4-4926-B46A-805F517614C3}" type="pres">
      <dgm:prSet presAssocID="{41FACC46-C5FD-4A61-BC98-A6212539604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2E00F-2F4C-4274-B548-5E8F838D0B72}" type="pres">
      <dgm:prSet presAssocID="{5D330741-62EB-4E49-B623-2FF84DE2403D}" presName="root" presStyleCnt="0"/>
      <dgm:spPr/>
    </dgm:pt>
    <dgm:pt modelId="{1C7D9BE8-B5E2-4912-9516-9D69ABCEFDB6}" type="pres">
      <dgm:prSet presAssocID="{5D330741-62EB-4E49-B623-2FF84DE2403D}" presName="rootComposite" presStyleCnt="0"/>
      <dgm:spPr/>
    </dgm:pt>
    <dgm:pt modelId="{FC806FB2-5DE6-4D10-803B-7FC929201076}" type="pres">
      <dgm:prSet presAssocID="{5D330741-62EB-4E49-B623-2FF84DE2403D}" presName="rootText" presStyleLbl="node1" presStyleIdx="1" presStyleCnt="2"/>
      <dgm:spPr/>
      <dgm:t>
        <a:bodyPr/>
        <a:lstStyle/>
        <a:p>
          <a:endParaRPr lang="en-US"/>
        </a:p>
      </dgm:t>
    </dgm:pt>
    <dgm:pt modelId="{5E1C0532-261C-46A9-828C-0303481A57C6}" type="pres">
      <dgm:prSet presAssocID="{5D330741-62EB-4E49-B623-2FF84DE2403D}" presName="rootConnector" presStyleLbl="node1" presStyleIdx="1" presStyleCnt="2"/>
      <dgm:spPr/>
      <dgm:t>
        <a:bodyPr/>
        <a:lstStyle/>
        <a:p>
          <a:endParaRPr lang="en-US"/>
        </a:p>
      </dgm:t>
    </dgm:pt>
    <dgm:pt modelId="{BBDB3FB6-C5DE-4FF7-B33C-33EB0F7ED7E0}" type="pres">
      <dgm:prSet presAssocID="{5D330741-62EB-4E49-B623-2FF84DE2403D}" presName="childShape" presStyleCnt="0"/>
      <dgm:spPr/>
    </dgm:pt>
    <dgm:pt modelId="{7485B055-488D-4E80-94D0-2007AF5E8648}" type="pres">
      <dgm:prSet presAssocID="{129DEFFF-F5EC-4512-9D5D-68F479CFA01A}" presName="Name13" presStyleLbl="parChTrans1D2" presStyleIdx="2" presStyleCnt="3"/>
      <dgm:spPr/>
      <dgm:t>
        <a:bodyPr/>
        <a:lstStyle/>
        <a:p>
          <a:endParaRPr lang="en-US"/>
        </a:p>
      </dgm:t>
    </dgm:pt>
    <dgm:pt modelId="{A793915D-2B4E-487E-9DC1-3284BC496D45}" type="pres">
      <dgm:prSet presAssocID="{E2F00895-05BD-4C37-B0FC-3FD2AD7747E6}" presName="childText" presStyleLbl="bgAcc1" presStyleIdx="2" presStyleCnt="3" custLinFactY="26146" custLinFactNeighborX="-18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7930C-C54E-4826-9D8F-1BD36D52DD18}" srcId="{5D330741-62EB-4E49-B623-2FF84DE2403D}" destId="{E2F00895-05BD-4C37-B0FC-3FD2AD7747E6}" srcOrd="0" destOrd="0" parTransId="{129DEFFF-F5EC-4512-9D5D-68F479CFA01A}" sibTransId="{E8BB97D6-8A39-4840-9C14-6C407DFFBAC7}"/>
    <dgm:cxn modelId="{BB705613-0715-45E9-A5AF-0131A9C00549}" srcId="{63A4C081-7D70-4943-9A2A-C6E32D740378}" destId="{6D5F0977-0B52-4943-B0A1-AF0CC4AB8EAA}" srcOrd="0" destOrd="0" parTransId="{7C5AC7B0-5BBF-45BC-A71C-82069ED6685E}" sibTransId="{207BD727-8F57-44B9-B13F-03667D13FF6D}"/>
    <dgm:cxn modelId="{8FE76781-6C1A-4051-B02F-BB7D98533155}" srcId="{63A4C081-7D70-4943-9A2A-C6E32D740378}" destId="{5D330741-62EB-4E49-B623-2FF84DE2403D}" srcOrd="1" destOrd="0" parTransId="{DC8103C2-0982-4C47-86EF-90C7374CA432}" sibTransId="{92689EDA-007D-4292-99A2-5C190094B147}"/>
    <dgm:cxn modelId="{B89FFDC0-CDA8-4449-B53F-3F872B755601}" type="presOf" srcId="{63A4C081-7D70-4943-9A2A-C6E32D740378}" destId="{DF903560-0537-48FA-B606-CF0F4126F035}" srcOrd="0" destOrd="0" presId="urn:microsoft.com/office/officeart/2005/8/layout/hierarchy3"/>
    <dgm:cxn modelId="{3CB1D37B-968E-490C-BA7A-96CC453BBC74}" type="presOf" srcId="{41FACC46-C5FD-4A61-BC98-A6212539604F}" destId="{935DE7AF-F4E4-4926-B46A-805F517614C3}" srcOrd="0" destOrd="0" presId="urn:microsoft.com/office/officeart/2005/8/layout/hierarchy3"/>
    <dgm:cxn modelId="{8DFA866F-D9C3-496C-9E0F-D1BE76CC82DB}" type="presOf" srcId="{5D330741-62EB-4E49-B623-2FF84DE2403D}" destId="{FC806FB2-5DE6-4D10-803B-7FC929201076}" srcOrd="0" destOrd="0" presId="urn:microsoft.com/office/officeart/2005/8/layout/hierarchy3"/>
    <dgm:cxn modelId="{B6D6AB0C-978A-4124-88B4-4FE684E3A67B}" type="presOf" srcId="{5D330741-62EB-4E49-B623-2FF84DE2403D}" destId="{5E1C0532-261C-46A9-828C-0303481A57C6}" srcOrd="1" destOrd="0" presId="urn:microsoft.com/office/officeart/2005/8/layout/hierarchy3"/>
    <dgm:cxn modelId="{736683C1-B65F-4ED2-BF93-93727C8A5353}" srcId="{6D5F0977-0B52-4943-B0A1-AF0CC4AB8EAA}" destId="{41FACC46-C5FD-4A61-BC98-A6212539604F}" srcOrd="1" destOrd="0" parTransId="{1A75E12B-EBE1-429F-9CCE-FD7EF1451F32}" sibTransId="{3BA53D4B-3940-4D41-A092-81219F2680C4}"/>
    <dgm:cxn modelId="{0546FA99-DFDB-4733-A728-D28FE4FA3305}" type="presOf" srcId="{6D5F0977-0B52-4943-B0A1-AF0CC4AB8EAA}" destId="{E5FB2B31-ADB6-47DC-B6C1-7BC151F1D074}" srcOrd="1" destOrd="0" presId="urn:microsoft.com/office/officeart/2005/8/layout/hierarchy3"/>
    <dgm:cxn modelId="{E5516FF9-EFF1-44DE-A877-DECA3D5A1291}" type="presOf" srcId="{6D5F0977-0B52-4943-B0A1-AF0CC4AB8EAA}" destId="{5CB9E2F0-176E-40F9-AE95-448E78C6E170}" srcOrd="0" destOrd="0" presId="urn:microsoft.com/office/officeart/2005/8/layout/hierarchy3"/>
    <dgm:cxn modelId="{975001BB-3CFA-4830-AD52-27255535A9D2}" type="presOf" srcId="{1A75E12B-EBE1-429F-9CCE-FD7EF1451F32}" destId="{F685F20E-7EB1-4D99-83D8-691C3C5EDA34}" srcOrd="0" destOrd="0" presId="urn:microsoft.com/office/officeart/2005/8/layout/hierarchy3"/>
    <dgm:cxn modelId="{4052C1AA-D8AE-4185-86EB-AB6B5E20C1F9}" type="presOf" srcId="{1CDDB49A-B262-4037-92A8-D63244C55841}" destId="{02D4B87D-78E7-4B79-8DEE-4B4A38194794}" srcOrd="0" destOrd="0" presId="urn:microsoft.com/office/officeart/2005/8/layout/hierarchy3"/>
    <dgm:cxn modelId="{DC2A6B4A-C60D-4A79-9727-4AC55F3F6BD2}" type="presOf" srcId="{E2F00895-05BD-4C37-B0FC-3FD2AD7747E6}" destId="{A793915D-2B4E-487E-9DC1-3284BC496D45}" srcOrd="0" destOrd="0" presId="urn:microsoft.com/office/officeart/2005/8/layout/hierarchy3"/>
    <dgm:cxn modelId="{83A94C2C-F5E1-4146-B50D-38F0AAB3F58C}" type="presOf" srcId="{129DEFFF-F5EC-4512-9D5D-68F479CFA01A}" destId="{7485B055-488D-4E80-94D0-2007AF5E8648}" srcOrd="0" destOrd="0" presId="urn:microsoft.com/office/officeart/2005/8/layout/hierarchy3"/>
    <dgm:cxn modelId="{F777638F-93BA-452A-B1F4-F8361CB24AB2}" srcId="{6D5F0977-0B52-4943-B0A1-AF0CC4AB8EAA}" destId="{1CDDB49A-B262-4037-92A8-D63244C55841}" srcOrd="0" destOrd="0" parTransId="{3651F6B5-6CA7-4FA9-B86F-70A8A12747ED}" sibTransId="{033F53F0-8D1C-4386-B4AF-CB403B2FA745}"/>
    <dgm:cxn modelId="{3C41425B-B5B4-4473-9C20-BCAB10AC2C57}" type="presOf" srcId="{3651F6B5-6CA7-4FA9-B86F-70A8A12747ED}" destId="{8EBC6301-B146-40DD-B4FB-35CBA44CC2ED}" srcOrd="0" destOrd="0" presId="urn:microsoft.com/office/officeart/2005/8/layout/hierarchy3"/>
    <dgm:cxn modelId="{F5BD0685-6683-4363-B0F0-4884C55DF703}" type="presParOf" srcId="{DF903560-0537-48FA-B606-CF0F4126F035}" destId="{E6CF9909-4BA5-42E8-9677-B2BE49BF9C04}" srcOrd="0" destOrd="0" presId="urn:microsoft.com/office/officeart/2005/8/layout/hierarchy3"/>
    <dgm:cxn modelId="{1890229F-10F7-4B8D-850B-94971D0536CE}" type="presParOf" srcId="{E6CF9909-4BA5-42E8-9677-B2BE49BF9C04}" destId="{BE0669C0-EEEC-4061-AB4A-FBE456A73D55}" srcOrd="0" destOrd="0" presId="urn:microsoft.com/office/officeart/2005/8/layout/hierarchy3"/>
    <dgm:cxn modelId="{AC0D6215-20A1-4314-A7C6-B16070659139}" type="presParOf" srcId="{BE0669C0-EEEC-4061-AB4A-FBE456A73D55}" destId="{5CB9E2F0-176E-40F9-AE95-448E78C6E170}" srcOrd="0" destOrd="0" presId="urn:microsoft.com/office/officeart/2005/8/layout/hierarchy3"/>
    <dgm:cxn modelId="{3C3D8744-AF41-4E4B-AD05-FE4CD7D56A2E}" type="presParOf" srcId="{BE0669C0-EEEC-4061-AB4A-FBE456A73D55}" destId="{E5FB2B31-ADB6-47DC-B6C1-7BC151F1D074}" srcOrd="1" destOrd="0" presId="urn:microsoft.com/office/officeart/2005/8/layout/hierarchy3"/>
    <dgm:cxn modelId="{26F63ECF-7221-4FCE-BA78-4FCEE5048BA9}" type="presParOf" srcId="{E6CF9909-4BA5-42E8-9677-B2BE49BF9C04}" destId="{EFF17652-93A5-43C8-8610-37E166F1496A}" srcOrd="1" destOrd="0" presId="urn:microsoft.com/office/officeart/2005/8/layout/hierarchy3"/>
    <dgm:cxn modelId="{75F14F02-CC11-4ADC-BFF5-82B2E138663D}" type="presParOf" srcId="{EFF17652-93A5-43C8-8610-37E166F1496A}" destId="{8EBC6301-B146-40DD-B4FB-35CBA44CC2ED}" srcOrd="0" destOrd="0" presId="urn:microsoft.com/office/officeart/2005/8/layout/hierarchy3"/>
    <dgm:cxn modelId="{1FBC89B8-EE6B-45F2-98C0-8D81C7507F01}" type="presParOf" srcId="{EFF17652-93A5-43C8-8610-37E166F1496A}" destId="{02D4B87D-78E7-4B79-8DEE-4B4A38194794}" srcOrd="1" destOrd="0" presId="urn:microsoft.com/office/officeart/2005/8/layout/hierarchy3"/>
    <dgm:cxn modelId="{4EE73F04-158B-42C9-89FA-27F0AB946A47}" type="presParOf" srcId="{EFF17652-93A5-43C8-8610-37E166F1496A}" destId="{F685F20E-7EB1-4D99-83D8-691C3C5EDA34}" srcOrd="2" destOrd="0" presId="urn:microsoft.com/office/officeart/2005/8/layout/hierarchy3"/>
    <dgm:cxn modelId="{80523778-9D77-4529-8935-828D37237D23}" type="presParOf" srcId="{EFF17652-93A5-43C8-8610-37E166F1496A}" destId="{935DE7AF-F4E4-4926-B46A-805F517614C3}" srcOrd="3" destOrd="0" presId="urn:microsoft.com/office/officeart/2005/8/layout/hierarchy3"/>
    <dgm:cxn modelId="{853B8738-055B-4829-B431-9F0C8ACE947B}" type="presParOf" srcId="{DF903560-0537-48FA-B606-CF0F4126F035}" destId="{4422E00F-2F4C-4274-B548-5E8F838D0B72}" srcOrd="1" destOrd="0" presId="urn:microsoft.com/office/officeart/2005/8/layout/hierarchy3"/>
    <dgm:cxn modelId="{BDAD3B6B-49AB-4933-9A18-81A3649C2A79}" type="presParOf" srcId="{4422E00F-2F4C-4274-B548-5E8F838D0B72}" destId="{1C7D9BE8-B5E2-4912-9516-9D69ABCEFDB6}" srcOrd="0" destOrd="0" presId="urn:microsoft.com/office/officeart/2005/8/layout/hierarchy3"/>
    <dgm:cxn modelId="{3387F2F4-F38F-4984-80A6-578624D1F761}" type="presParOf" srcId="{1C7D9BE8-B5E2-4912-9516-9D69ABCEFDB6}" destId="{FC806FB2-5DE6-4D10-803B-7FC929201076}" srcOrd="0" destOrd="0" presId="urn:microsoft.com/office/officeart/2005/8/layout/hierarchy3"/>
    <dgm:cxn modelId="{EBE5E5A2-2002-4C9D-B1DB-67E408D69956}" type="presParOf" srcId="{1C7D9BE8-B5E2-4912-9516-9D69ABCEFDB6}" destId="{5E1C0532-261C-46A9-828C-0303481A57C6}" srcOrd="1" destOrd="0" presId="urn:microsoft.com/office/officeart/2005/8/layout/hierarchy3"/>
    <dgm:cxn modelId="{25000FE4-229A-43A0-A39E-D84796106BEA}" type="presParOf" srcId="{4422E00F-2F4C-4274-B548-5E8F838D0B72}" destId="{BBDB3FB6-C5DE-4FF7-B33C-33EB0F7ED7E0}" srcOrd="1" destOrd="0" presId="urn:microsoft.com/office/officeart/2005/8/layout/hierarchy3"/>
    <dgm:cxn modelId="{6A3D9DBA-12A3-472A-9142-967CAB5C049A}" type="presParOf" srcId="{BBDB3FB6-C5DE-4FF7-B33C-33EB0F7ED7E0}" destId="{7485B055-488D-4E80-94D0-2007AF5E8648}" srcOrd="0" destOrd="0" presId="urn:microsoft.com/office/officeart/2005/8/layout/hierarchy3"/>
    <dgm:cxn modelId="{DD45F3E9-1C0B-40C3-9339-9EC279156961}" type="presParOf" srcId="{BBDB3FB6-C5DE-4FF7-B33C-33EB0F7ED7E0}" destId="{A793915D-2B4E-487E-9DC1-3284BC496D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9E2F0-176E-40F9-AE95-448E78C6E170}">
      <dsp:nvSpPr>
        <dsp:cNvPr id="0" name=""/>
        <dsp:cNvSpPr/>
      </dsp:nvSpPr>
      <dsp:spPr>
        <a:xfrm>
          <a:off x="534" y="366605"/>
          <a:ext cx="1944454" cy="972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Probability functions</a:t>
          </a:r>
        </a:p>
      </dsp:txBody>
      <dsp:txXfrm>
        <a:off x="29010" y="395081"/>
        <a:ext cx="1887502" cy="915275"/>
      </dsp:txXfrm>
    </dsp:sp>
    <dsp:sp modelId="{8EBC6301-B146-40DD-B4FB-35CBA44CC2ED}">
      <dsp:nvSpPr>
        <dsp:cNvPr id="0" name=""/>
        <dsp:cNvSpPr/>
      </dsp:nvSpPr>
      <dsp:spPr>
        <a:xfrm>
          <a:off x="194979" y="1338833"/>
          <a:ext cx="194445" cy="7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70"/>
              </a:lnTo>
              <a:lnTo>
                <a:pt x="194445" y="729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4B87D-78E7-4B79-8DEE-4B4A38194794}">
      <dsp:nvSpPr>
        <dsp:cNvPr id="0" name=""/>
        <dsp:cNvSpPr/>
      </dsp:nvSpPr>
      <dsp:spPr>
        <a:xfrm>
          <a:off x="389425" y="1581890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f(x)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P(X=x)</a:t>
          </a:r>
        </a:p>
      </dsp:txBody>
      <dsp:txXfrm>
        <a:off x="417901" y="1610366"/>
        <a:ext cx="1498611" cy="915275"/>
      </dsp:txXfrm>
    </dsp:sp>
    <dsp:sp modelId="{F685F20E-7EB1-4D99-83D8-691C3C5EDA34}">
      <dsp:nvSpPr>
        <dsp:cNvPr id="0" name=""/>
        <dsp:cNvSpPr/>
      </dsp:nvSpPr>
      <dsp:spPr>
        <a:xfrm>
          <a:off x="194979" y="1338833"/>
          <a:ext cx="194445" cy="19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454"/>
              </a:lnTo>
              <a:lnTo>
                <a:pt x="194445" y="19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E7AF-F4E4-4926-B46A-805F517614C3}">
      <dsp:nvSpPr>
        <dsp:cNvPr id="0" name=""/>
        <dsp:cNvSpPr/>
      </dsp:nvSpPr>
      <dsp:spPr>
        <a:xfrm>
          <a:off x="389425" y="2797174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</a:t>
          </a:r>
        </a:p>
      </dsp:txBody>
      <dsp:txXfrm>
        <a:off x="417901" y="2825650"/>
        <a:ext cx="1498611" cy="915275"/>
      </dsp:txXfrm>
    </dsp:sp>
    <dsp:sp modelId="{FC806FB2-5DE6-4D10-803B-7FC929201076}">
      <dsp:nvSpPr>
        <dsp:cNvPr id="0" name=""/>
        <dsp:cNvSpPr/>
      </dsp:nvSpPr>
      <dsp:spPr>
        <a:xfrm>
          <a:off x="2431102" y="366605"/>
          <a:ext cx="1944454" cy="972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Cumulative distribution function</a:t>
          </a:r>
        </a:p>
      </dsp:txBody>
      <dsp:txXfrm>
        <a:off x="2459578" y="395081"/>
        <a:ext cx="1887502" cy="915275"/>
      </dsp:txXfrm>
    </dsp:sp>
    <dsp:sp modelId="{FFCB5BDA-1AC6-4F5A-A6A1-2B9239BCD221}">
      <dsp:nvSpPr>
        <dsp:cNvPr id="0" name=""/>
        <dsp:cNvSpPr/>
      </dsp:nvSpPr>
      <dsp:spPr>
        <a:xfrm>
          <a:off x="2625548" y="1338833"/>
          <a:ext cx="194445" cy="7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70"/>
              </a:lnTo>
              <a:lnTo>
                <a:pt x="194445" y="729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08EBD-3131-4347-9EE3-B4AF16529A8C}">
      <dsp:nvSpPr>
        <dsp:cNvPr id="0" name=""/>
        <dsp:cNvSpPr/>
      </dsp:nvSpPr>
      <dsp:spPr>
        <a:xfrm>
          <a:off x="2819993" y="1581890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F(x)=p(</a:t>
          </a:r>
          <a:r>
            <a:rPr lang="en-US" sz="2300" kern="1200" dirty="0" err="1"/>
            <a:t>X</a:t>
          </a:r>
          <a:r>
            <a:rPr lang="en-US" sz="2300" kern="1200" dirty="0" err="1">
              <a:sym typeface="Symbol"/>
            </a:rPr>
            <a:t>x</a:t>
          </a:r>
          <a:r>
            <a:rPr lang="en-US" sz="2300" kern="1200" dirty="0">
              <a:sym typeface="Symbol"/>
            </a:rPr>
            <a:t>)</a:t>
          </a:r>
          <a:endParaRPr lang="en-US" sz="2300" kern="1200" dirty="0"/>
        </a:p>
      </dsp:txBody>
      <dsp:txXfrm>
        <a:off x="2848469" y="1610366"/>
        <a:ext cx="1498611" cy="915275"/>
      </dsp:txXfrm>
    </dsp:sp>
    <dsp:sp modelId="{7485B055-488D-4E80-94D0-2007AF5E8648}">
      <dsp:nvSpPr>
        <dsp:cNvPr id="0" name=""/>
        <dsp:cNvSpPr/>
      </dsp:nvSpPr>
      <dsp:spPr>
        <a:xfrm>
          <a:off x="2625548" y="1338833"/>
          <a:ext cx="194445" cy="19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454"/>
              </a:lnTo>
              <a:lnTo>
                <a:pt x="194445" y="19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3915D-2B4E-487E-9DC1-3284BC496D45}">
      <dsp:nvSpPr>
        <dsp:cNvPr id="0" name=""/>
        <dsp:cNvSpPr/>
      </dsp:nvSpPr>
      <dsp:spPr>
        <a:xfrm>
          <a:off x="2819993" y="2797174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</a:t>
          </a:r>
        </a:p>
      </dsp:txBody>
      <dsp:txXfrm>
        <a:off x="2848469" y="2825650"/>
        <a:ext cx="1498611" cy="915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9E2F0-176E-40F9-AE95-448E78C6E170}">
      <dsp:nvSpPr>
        <dsp:cNvPr id="0" name=""/>
        <dsp:cNvSpPr/>
      </dsp:nvSpPr>
      <dsp:spPr>
        <a:xfrm>
          <a:off x="534" y="366605"/>
          <a:ext cx="1944454" cy="972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Inverse distribution function</a:t>
          </a:r>
        </a:p>
      </dsp:txBody>
      <dsp:txXfrm>
        <a:off x="29010" y="395081"/>
        <a:ext cx="1887502" cy="915275"/>
      </dsp:txXfrm>
    </dsp:sp>
    <dsp:sp modelId="{8EBC6301-B146-40DD-B4FB-35CBA44CC2ED}">
      <dsp:nvSpPr>
        <dsp:cNvPr id="0" name=""/>
        <dsp:cNvSpPr/>
      </dsp:nvSpPr>
      <dsp:spPr>
        <a:xfrm>
          <a:off x="194979" y="1338833"/>
          <a:ext cx="194445" cy="72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70"/>
              </a:lnTo>
              <a:lnTo>
                <a:pt x="194445" y="729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4B87D-78E7-4B79-8DEE-4B4A38194794}">
      <dsp:nvSpPr>
        <dsp:cNvPr id="0" name=""/>
        <dsp:cNvSpPr/>
      </dsp:nvSpPr>
      <dsp:spPr>
        <a:xfrm>
          <a:off x="389425" y="1581890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X=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70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700" b="0" i="1" kern="1200" smtClean="0">
                      <a:latin typeface="Cambria Math"/>
                    </a:rPr>
                    <m:t>𝐹</m:t>
                  </m:r>
                  <m:r>
                    <a:rPr lang="en-US" sz="2700" b="0" i="1" kern="1200" smtClean="0">
                      <a:latin typeface="Cambria Math"/>
                    </a:rPr>
                    <m:t>(</m:t>
                  </m:r>
                  <m:r>
                    <a:rPr lang="en-US" sz="2700" b="0" i="1" kern="1200" smtClean="0">
                      <a:latin typeface="Cambria Math"/>
                    </a:rPr>
                    <m:t>𝑥</m:t>
                  </m:r>
                  <m:r>
                    <a:rPr lang="en-US" sz="2700" b="0" i="1" kern="1200" smtClean="0">
                      <a:latin typeface="Cambria Math"/>
                    </a:rPr>
                    <m:t>)</m:t>
                  </m:r>
                </m:e>
                <m:sup>
                  <m:r>
                    <a:rPr lang="en-US" sz="2700" b="0" i="1" kern="1200" smtClean="0">
                      <a:latin typeface="Cambria Math"/>
                    </a:rPr>
                    <m:t>−1</m:t>
                  </m:r>
                </m:sup>
              </m:sSup>
            </m:oMath>
          </a14:m>
          <a:endParaRPr lang="en-US" sz="2700" kern="1200" dirty="0"/>
        </a:p>
      </dsp:txBody>
      <dsp:txXfrm>
        <a:off x="417901" y="1610366"/>
        <a:ext cx="1498611" cy="915275"/>
      </dsp:txXfrm>
    </dsp:sp>
    <dsp:sp modelId="{F685F20E-7EB1-4D99-83D8-691C3C5EDA34}">
      <dsp:nvSpPr>
        <dsp:cNvPr id="0" name=""/>
        <dsp:cNvSpPr/>
      </dsp:nvSpPr>
      <dsp:spPr>
        <a:xfrm>
          <a:off x="194979" y="1338833"/>
          <a:ext cx="194445" cy="19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454"/>
              </a:lnTo>
              <a:lnTo>
                <a:pt x="194445" y="19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E7AF-F4E4-4926-B46A-805F517614C3}">
      <dsp:nvSpPr>
        <dsp:cNvPr id="0" name=""/>
        <dsp:cNvSpPr/>
      </dsp:nvSpPr>
      <dsp:spPr>
        <a:xfrm>
          <a:off x="389425" y="2797174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q</a:t>
          </a:r>
        </a:p>
      </dsp:txBody>
      <dsp:txXfrm>
        <a:off x="417901" y="2825650"/>
        <a:ext cx="1498611" cy="915275"/>
      </dsp:txXfrm>
    </dsp:sp>
    <dsp:sp modelId="{FC806FB2-5DE6-4D10-803B-7FC929201076}">
      <dsp:nvSpPr>
        <dsp:cNvPr id="0" name=""/>
        <dsp:cNvSpPr/>
      </dsp:nvSpPr>
      <dsp:spPr>
        <a:xfrm>
          <a:off x="2431102" y="366605"/>
          <a:ext cx="1944454" cy="972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Random sample</a:t>
          </a:r>
        </a:p>
      </dsp:txBody>
      <dsp:txXfrm>
        <a:off x="2459578" y="395081"/>
        <a:ext cx="1887502" cy="915275"/>
      </dsp:txXfrm>
    </dsp:sp>
    <dsp:sp modelId="{7485B055-488D-4E80-94D0-2007AF5E8648}">
      <dsp:nvSpPr>
        <dsp:cNvPr id="0" name=""/>
        <dsp:cNvSpPr/>
      </dsp:nvSpPr>
      <dsp:spPr>
        <a:xfrm>
          <a:off x="2625548" y="1338833"/>
          <a:ext cx="166367" cy="1955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5596"/>
              </a:lnTo>
              <a:lnTo>
                <a:pt x="166367" y="1955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3915D-2B4E-487E-9DC1-3284BC496D45}">
      <dsp:nvSpPr>
        <dsp:cNvPr id="0" name=""/>
        <dsp:cNvSpPr/>
      </dsp:nvSpPr>
      <dsp:spPr>
        <a:xfrm>
          <a:off x="2791915" y="2808316"/>
          <a:ext cx="1555563" cy="972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</a:t>
          </a:r>
        </a:p>
      </dsp:txBody>
      <dsp:txXfrm>
        <a:off x="2820391" y="2836792"/>
        <a:ext cx="1498611" cy="91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52D614-D205-4B9D-B3A5-8D4149B9FD75}" type="datetimeFigureOut">
              <a:rPr lang="ar-SA" smtClean="0"/>
              <a:t>07/07/1440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718068-A0CD-4366-B7FD-7045F6214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90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precisely, R is a programming language that runs computations while RStudio is an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development environment (IDE)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provides an interface by adding many convenient features and tools. So the way of having access to a speedometer, rearview mirrors, and a navigation system makes driving much easier, using RStudio’s interface makes using R much easier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18068-A0CD-4366-B7FD-7045F621412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3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5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6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5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3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27C2-15E9-4130-8A44-D1DB7D722FFA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D9C7-CEFB-4DED-A3E7-0C748055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jumpingrivers.github.io/meetingsR/r-user-groups.html#north-america" TargetMode="External"/><Relationship Id="rId7" Type="http://schemas.openxmlformats.org/officeDocument/2006/relationships/hyperlink" Target="https://www.datasciencecentral.com/profiles/blogs/600-websites-about-r" TargetMode="External"/><Relationship Id="rId2" Type="http://schemas.openxmlformats.org/officeDocument/2006/relationships/hyperlink" Target="https://cran.r-project.org/web/vie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okdown.org/" TargetMode="External"/><Relationship Id="rId5" Type="http://schemas.openxmlformats.org/officeDocument/2006/relationships/hyperlink" Target="https://www.r-project.org/doc/bib/R-books.html" TargetMode="External"/><Relationship Id="rId4" Type="http://schemas.openxmlformats.org/officeDocument/2006/relationships/hyperlink" Target="https://stackoverflow.com/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M7Sfz-LADM&amp;feature=youtu.be" TargetMode="External"/><Relationship Id="rId4" Type="http://schemas.openxmlformats.org/officeDocument/2006/relationships/hyperlink" Target="https://www.youtube.com/watch?v=Ohnk9hcxf9M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4" y="548680"/>
            <a:ext cx="3384376" cy="33843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23528" y="429309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Statistical analysis using R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21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957635" cy="346541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771800" y="5310237"/>
            <a:ext cx="13757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CONSOLE</a:t>
            </a: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987824" y="3023533"/>
            <a:ext cx="13757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R script (work space)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514128" y="5301222"/>
            <a:ext cx="26508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err="1"/>
              <a:t>Files,plot,packages,help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67744" y="447176"/>
            <a:ext cx="39954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 studio </a:t>
            </a:r>
            <a:endParaRPr lang="ar-SA" sz="3600" b="1" dirty="0">
              <a:solidFill>
                <a:schemeClr val="bg1"/>
              </a:solidFill>
            </a:endParaRPr>
          </a:p>
        </p:txBody>
      </p:sp>
      <p:pic>
        <p:nvPicPr>
          <p:cNvPr id="8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15127"/>
            <a:ext cx="1688976" cy="16889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4EDBAF9-E8DE-41EA-B4DB-10ECC75E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8878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56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Working directory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CE9D911-0162-4880-90F3-E3037CD4C0D2}"/>
              </a:ext>
            </a:extLst>
          </p:cNvPr>
          <p:cNvSpPr/>
          <p:nvPr/>
        </p:nvSpPr>
        <p:spPr>
          <a:xfrm>
            <a:off x="1259632" y="185934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11" y="2158075"/>
            <a:ext cx="6971104" cy="322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987511" y="1297418"/>
            <a:ext cx="7260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If you need to check the current working directory use :</a:t>
            </a:r>
            <a:r>
              <a:rPr lang="en-US" dirty="0" err="1"/>
              <a:t>getwd</a:t>
            </a:r>
            <a:r>
              <a:rPr lang="en-US" dirty="0"/>
              <a:t>()</a:t>
            </a:r>
          </a:p>
          <a:p>
            <a:r>
              <a:rPr lang="en-US" dirty="0"/>
              <a:t>If you need to change the current working directory use the following step 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608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Help in 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CE9D911-0162-4880-90F3-E3037CD4C0D2}"/>
              </a:ext>
            </a:extLst>
          </p:cNvPr>
          <p:cNvSpPr/>
          <p:nvPr/>
        </p:nvSpPr>
        <p:spPr>
          <a:xfrm>
            <a:off x="1259632" y="185934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254780"/>
            <a:ext cx="1743075" cy="7524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14" y="3284984"/>
            <a:ext cx="7610425" cy="2945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536655" y="1479515"/>
            <a:ext cx="69832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To get more information on any built-in R commands, simply type the following and this will bring up a separate help page.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926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Loading Data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CE9D911-0162-4880-90F3-E3037CD4C0D2}"/>
              </a:ext>
            </a:extLst>
          </p:cNvPr>
          <p:cNvSpPr/>
          <p:nvPr/>
        </p:nvSpPr>
        <p:spPr>
          <a:xfrm>
            <a:off x="1259632" y="185934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83568" y="1480408"/>
            <a:ext cx="6983209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From your spreadsheet editing program (Excel, Google Docs, </a:t>
            </a:r>
            <a:r>
              <a:rPr lang="en-US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etc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 save your spreadsheet as a csv. File on your computer.</a:t>
            </a:r>
          </a:p>
          <a:p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 R, decide on a name for your dataset. Usually a short name relevant to the particular dataset is best. Lets assume you picked the name (</a:t>
            </a:r>
            <a:r>
              <a:rPr lang="en-US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mydata</a:t>
            </a:r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Type</a:t>
            </a: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009406"/>
            <a:ext cx="35528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A79D-7751-4F35-877D-5AC8196F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DC4E-21E2-456C-B7CB-9F61A737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Installation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1"/>
                </a:solidFill>
              </a:rPr>
              <a:t>install.packages</a:t>
            </a:r>
            <a:r>
              <a:rPr lang="en-US" dirty="0">
                <a:solidFill>
                  <a:schemeClr val="accent1"/>
                </a:solidFill>
              </a:rPr>
              <a:t>(“</a:t>
            </a:r>
            <a:r>
              <a:rPr lang="en-US" dirty="0" err="1">
                <a:solidFill>
                  <a:schemeClr val="accent1"/>
                </a:solidFill>
              </a:rPr>
              <a:t>packagename</a:t>
            </a:r>
            <a:r>
              <a:rPr lang="en-US" dirty="0">
                <a:solidFill>
                  <a:schemeClr val="accent1"/>
                </a:solidFill>
              </a:rPr>
              <a:t>") </a:t>
            </a:r>
          </a:p>
          <a:p>
            <a:pPr marL="0" indent="0">
              <a:buNone/>
            </a:pPr>
            <a:r>
              <a:rPr lang="en-US" dirty="0"/>
              <a:t>2. Loading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Library(</a:t>
            </a:r>
            <a:r>
              <a:rPr lang="en-US" dirty="0" err="1">
                <a:solidFill>
                  <a:schemeClr val="accent1"/>
                </a:solidFill>
              </a:rPr>
              <a:t>packagename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3. Use </a:t>
            </a:r>
          </a:p>
          <a:p>
            <a:pPr marL="0" indent="0">
              <a:buNone/>
            </a:pPr>
            <a:r>
              <a:rPr lang="en-US" dirty="0"/>
              <a:t>	?</a:t>
            </a:r>
            <a:r>
              <a:rPr lang="en-US" dirty="0" err="1"/>
              <a:t>packagename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2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Saved files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CE9D911-0162-4880-90F3-E3037CD4C0D2}"/>
              </a:ext>
            </a:extLst>
          </p:cNvPr>
          <p:cNvSpPr/>
          <p:nvPr/>
        </p:nvSpPr>
        <p:spPr>
          <a:xfrm>
            <a:off x="1259632" y="185934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87152" y="168884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dirty="0"/>
              <a:t>You can scroll back to previous commands typed by using the `up' arrow key and `down' to scroll back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dirty="0" err="1"/>
              <a:t>You</a:t>
            </a:r>
            <a:r>
              <a:rPr lang="ar-SA" sz="2000" dirty="0"/>
              <a:t> </a:t>
            </a:r>
            <a:r>
              <a:rPr lang="ar-SA" sz="2000" dirty="0" err="1"/>
              <a:t>can</a:t>
            </a:r>
            <a:r>
              <a:rPr lang="ar-SA" sz="2000" dirty="0"/>
              <a:t> </a:t>
            </a:r>
            <a:r>
              <a:rPr lang="ar-SA" sz="2000" dirty="0" err="1"/>
              <a:t>also</a:t>
            </a:r>
            <a:r>
              <a:rPr lang="ar-SA" sz="2000" dirty="0"/>
              <a:t> `</a:t>
            </a:r>
            <a:r>
              <a:rPr lang="ar-SA" sz="2000" dirty="0" err="1"/>
              <a:t>copy</a:t>
            </a:r>
            <a:r>
              <a:rPr lang="ar-SA" sz="2000" dirty="0"/>
              <a:t>' </a:t>
            </a:r>
            <a:r>
              <a:rPr lang="ar-SA" sz="2000" dirty="0" err="1"/>
              <a:t>and</a:t>
            </a:r>
            <a:r>
              <a:rPr lang="ar-SA" sz="2000" dirty="0"/>
              <a:t> `</a:t>
            </a:r>
            <a:r>
              <a:rPr lang="ar-SA" sz="2000" dirty="0" err="1"/>
              <a:t>paste</a:t>
            </a:r>
            <a:r>
              <a:rPr lang="ar-SA" sz="2000" dirty="0"/>
              <a:t>' </a:t>
            </a:r>
            <a:r>
              <a:rPr lang="ar-SA" sz="2000" dirty="0" err="1"/>
              <a:t>using</a:t>
            </a:r>
            <a:r>
              <a:rPr lang="ar-SA" sz="2000" dirty="0"/>
              <a:t> </a:t>
            </a:r>
            <a:r>
              <a:rPr lang="ar-SA" sz="2000" dirty="0" err="1"/>
              <a:t>standard</a:t>
            </a:r>
            <a:r>
              <a:rPr lang="ar-SA" sz="2000" dirty="0"/>
              <a:t> </a:t>
            </a:r>
            <a:r>
              <a:rPr lang="ar-SA" sz="2000" dirty="0" err="1"/>
              <a:t>windows</a:t>
            </a:r>
            <a:r>
              <a:rPr lang="ar-SA" sz="2000" dirty="0"/>
              <a:t> </a:t>
            </a:r>
            <a:r>
              <a:rPr lang="ar-SA" sz="2000" dirty="0" err="1"/>
              <a:t>editor</a:t>
            </a:r>
            <a:r>
              <a:rPr lang="ar-SA" sz="2000" dirty="0"/>
              <a:t> </a:t>
            </a:r>
            <a:r>
              <a:rPr lang="ar-SA" sz="2000" dirty="0" err="1"/>
              <a:t>techniques</a:t>
            </a:r>
            <a:r>
              <a:rPr lang="ar-SA" sz="2000" dirty="0"/>
              <a:t> (</a:t>
            </a:r>
            <a:r>
              <a:rPr lang="ar-SA" sz="2000" dirty="0" err="1"/>
              <a:t>for</a:t>
            </a:r>
            <a:r>
              <a:rPr lang="ar-SA" sz="2000" dirty="0"/>
              <a:t> </a:t>
            </a:r>
            <a:r>
              <a:rPr lang="ar-SA" sz="2000" dirty="0" err="1"/>
              <a:t>example</a:t>
            </a:r>
            <a:r>
              <a:rPr lang="ar-SA" sz="2000" dirty="0"/>
              <a:t>, </a:t>
            </a:r>
            <a:r>
              <a:rPr lang="ar-SA" sz="2000" dirty="0" err="1"/>
              <a:t>using</a:t>
            </a:r>
            <a:r>
              <a:rPr lang="ar-SA" sz="2000" dirty="0"/>
              <a:t> </a:t>
            </a:r>
            <a:r>
              <a:rPr lang="ar-SA" sz="2000" dirty="0" err="1"/>
              <a:t>the</a:t>
            </a:r>
            <a:r>
              <a:rPr lang="ar-SA" sz="2000" dirty="0"/>
              <a:t> `</a:t>
            </a:r>
            <a:r>
              <a:rPr lang="ar-SA" sz="2000" dirty="0" err="1"/>
              <a:t>copy</a:t>
            </a:r>
            <a:r>
              <a:rPr lang="ar-SA" sz="2000" dirty="0"/>
              <a:t>' </a:t>
            </a:r>
            <a:r>
              <a:rPr lang="ar-SA" sz="2000" dirty="0" err="1"/>
              <a:t>and</a:t>
            </a:r>
            <a:r>
              <a:rPr lang="ar-SA" sz="2000" dirty="0"/>
              <a:t> `</a:t>
            </a:r>
            <a:r>
              <a:rPr lang="ar-SA" sz="2000" dirty="0" err="1"/>
              <a:t>paste</a:t>
            </a:r>
            <a:r>
              <a:rPr lang="ar-SA" sz="2000" dirty="0"/>
              <a:t>' </a:t>
            </a:r>
            <a:r>
              <a:rPr lang="ar-SA" sz="2000" dirty="0" err="1"/>
              <a:t>dialog</a:t>
            </a:r>
            <a:r>
              <a:rPr lang="ar-SA" sz="2000" dirty="0"/>
              <a:t> </a:t>
            </a:r>
            <a:r>
              <a:rPr lang="ar-SA" sz="2000" dirty="0" err="1"/>
              <a:t>buttons</a:t>
            </a:r>
            <a:r>
              <a:rPr lang="ar-SA" sz="20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dirty="0"/>
              <a:t>If at any point you want to save the transcript of your session, click on `File' and then `Save', which will enable you to save a copy of the commands you have used for later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dirty="0"/>
              <a:t> </a:t>
            </a:r>
            <a:r>
              <a:rPr lang="ar-SA" sz="2000" dirty="0" err="1"/>
              <a:t>As</a:t>
            </a:r>
            <a:r>
              <a:rPr lang="ar-SA" sz="2000" dirty="0"/>
              <a:t> </a:t>
            </a:r>
            <a:r>
              <a:rPr lang="ar-SA" sz="2000" dirty="0" err="1"/>
              <a:t>an</a:t>
            </a:r>
            <a:r>
              <a:rPr lang="ar-SA" sz="2000" dirty="0"/>
              <a:t> </a:t>
            </a:r>
            <a:r>
              <a:rPr lang="ar-SA" sz="2000" dirty="0" err="1"/>
              <a:t>alternative</a:t>
            </a:r>
            <a:r>
              <a:rPr lang="ar-SA" sz="2000" dirty="0"/>
              <a:t> </a:t>
            </a:r>
            <a:r>
              <a:rPr lang="ar-SA" sz="2000" dirty="0" err="1"/>
              <a:t>you</a:t>
            </a:r>
            <a:r>
              <a:rPr lang="ar-SA" sz="2000" dirty="0"/>
              <a:t> </a:t>
            </a:r>
            <a:r>
              <a:rPr lang="ar-SA" sz="2000" dirty="0" err="1"/>
              <a:t>might</a:t>
            </a:r>
            <a:r>
              <a:rPr lang="ar-SA" sz="2000" dirty="0"/>
              <a:t> </a:t>
            </a:r>
            <a:r>
              <a:rPr lang="ar-SA" sz="2000" dirty="0" err="1"/>
              <a:t>copy</a:t>
            </a:r>
            <a:r>
              <a:rPr lang="ar-SA" sz="2000" dirty="0"/>
              <a:t> </a:t>
            </a:r>
            <a:r>
              <a:rPr lang="ar-SA" sz="2000" dirty="0" err="1"/>
              <a:t>and</a:t>
            </a:r>
            <a:r>
              <a:rPr lang="ar-SA" sz="2000" dirty="0"/>
              <a:t> </a:t>
            </a:r>
            <a:r>
              <a:rPr lang="ar-SA" sz="2000" dirty="0" err="1"/>
              <a:t>paste</a:t>
            </a:r>
            <a:r>
              <a:rPr lang="ar-SA" sz="2000" dirty="0"/>
              <a:t> </a:t>
            </a:r>
            <a:r>
              <a:rPr lang="ar-SA" sz="2000" dirty="0" err="1"/>
              <a:t>commands</a:t>
            </a:r>
            <a:r>
              <a:rPr lang="ar-SA" sz="2000" dirty="0"/>
              <a:t> </a:t>
            </a:r>
            <a:r>
              <a:rPr lang="ar-SA" sz="2000" dirty="0" err="1"/>
              <a:t>manually</a:t>
            </a:r>
            <a:r>
              <a:rPr lang="ar-SA" sz="2000" dirty="0"/>
              <a:t> </a:t>
            </a:r>
            <a:r>
              <a:rPr lang="ar-SA" sz="2000" dirty="0" err="1"/>
              <a:t>into</a:t>
            </a:r>
            <a:r>
              <a:rPr lang="ar-SA" sz="2000" dirty="0"/>
              <a:t> a </a:t>
            </a:r>
            <a:r>
              <a:rPr lang="ar-SA" sz="2000" dirty="0" err="1"/>
              <a:t>note</a:t>
            </a:r>
            <a:r>
              <a:rPr lang="ar-SA" sz="2000" dirty="0"/>
              <a:t> </a:t>
            </a:r>
            <a:r>
              <a:rPr lang="ar-SA" sz="2000" dirty="0" err="1"/>
              <a:t>pad</a:t>
            </a:r>
            <a:r>
              <a:rPr lang="ar-SA" sz="2000" dirty="0"/>
              <a:t> </a:t>
            </a:r>
            <a:r>
              <a:rPr lang="ar-SA" sz="2000" dirty="0" err="1"/>
              <a:t>editor</a:t>
            </a:r>
            <a:r>
              <a:rPr lang="ar-SA" sz="2000" dirty="0"/>
              <a:t> </a:t>
            </a:r>
            <a:r>
              <a:rPr lang="ar-SA" sz="2000" dirty="0" err="1"/>
              <a:t>or</a:t>
            </a:r>
            <a:r>
              <a:rPr lang="ar-SA" sz="2000" dirty="0"/>
              <a:t> </a:t>
            </a:r>
            <a:r>
              <a:rPr lang="ar-SA" sz="2000" dirty="0" err="1"/>
              <a:t>something</a:t>
            </a:r>
            <a:r>
              <a:rPr lang="ar-SA" sz="2000" dirty="0"/>
              <a:t> </a:t>
            </a:r>
            <a:r>
              <a:rPr lang="ar-SA" sz="2000" dirty="0" err="1"/>
              <a:t>similar</a:t>
            </a:r>
            <a:r>
              <a:rPr lang="ar-SA" sz="2000" dirty="0"/>
              <a:t>. </a:t>
            </a:r>
            <a:r>
              <a:rPr lang="ar-SA" sz="2000" dirty="0" err="1"/>
              <a:t>You</a:t>
            </a:r>
            <a:r>
              <a:rPr lang="ar-SA" sz="2000" dirty="0"/>
              <a:t> </a:t>
            </a:r>
            <a:r>
              <a:rPr lang="ar-SA" sz="2000" dirty="0" err="1"/>
              <a:t>finish</a:t>
            </a:r>
            <a:r>
              <a:rPr lang="ar-SA" sz="2000" dirty="0"/>
              <a:t> </a:t>
            </a:r>
            <a:r>
              <a:rPr lang="ar-SA" sz="2000" dirty="0" err="1"/>
              <a:t>an</a:t>
            </a:r>
            <a:r>
              <a:rPr lang="ar-SA" sz="2000" dirty="0"/>
              <a:t> R </a:t>
            </a:r>
            <a:r>
              <a:rPr lang="ar-SA" sz="2000" dirty="0" err="1"/>
              <a:t>session</a:t>
            </a:r>
            <a:r>
              <a:rPr lang="ar-SA" sz="2000" dirty="0"/>
              <a:t> </a:t>
            </a:r>
            <a:r>
              <a:rPr lang="ar-SA" sz="2000" dirty="0" err="1"/>
              <a:t>by</a:t>
            </a:r>
            <a:r>
              <a:rPr lang="ar-SA" sz="2000" dirty="0"/>
              <a:t> </a:t>
            </a:r>
            <a:r>
              <a:rPr lang="ar-SA" sz="2000" dirty="0" err="1"/>
              <a:t>typing</a:t>
            </a:r>
            <a:r>
              <a:rPr lang="ar-SA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000" dirty="0"/>
              <a:t>&gt; q( ) </a:t>
            </a:r>
            <a:r>
              <a:rPr lang="en-US" sz="2000" dirty="0"/>
              <a:t>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427309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5904656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Five basic classes of objects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-3223"/>
            <a:ext cx="1688976" cy="168897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CE9D911-0162-4880-90F3-E3037CD4C0D2}"/>
              </a:ext>
            </a:extLst>
          </p:cNvPr>
          <p:cNvSpPr/>
          <p:nvPr/>
        </p:nvSpPr>
        <p:spPr>
          <a:xfrm>
            <a:off x="1259632" y="185934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57929" y="1907187"/>
            <a:ext cx="5302303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What is an object?</a:t>
            </a:r>
          </a:p>
          <a:p>
            <a:r>
              <a:rPr lang="en-US" sz="28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Numeric :</a:t>
            </a:r>
            <a:r>
              <a:rPr lang="en-US" dirty="0"/>
              <a:t>(Real Numbers)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Integer : </a:t>
            </a:r>
            <a:r>
              <a:rPr lang="en-US" dirty="0"/>
              <a:t>(Whole Numbers)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character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Logical </a:t>
            </a:r>
            <a:r>
              <a:rPr lang="en-US" dirty="0"/>
              <a:t>(True / False)</a:t>
            </a:r>
            <a:endParaRPr lang="en-US" sz="28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50"/>
                </a:solidFill>
              </a:rPr>
              <a:t>complex</a:t>
            </a:r>
            <a:endParaRPr lang="ar-SA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8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AFEC-6DEF-462C-A896-35264320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0024-779A-427D-8EF1-AB5872385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 &lt;- </a:t>
            </a:r>
            <a:r>
              <a:rPr lang="en-US" dirty="0"/>
              <a:t>c(1.8, 4.5)   #numeric</a:t>
            </a:r>
          </a:p>
          <a:p>
            <a:r>
              <a:rPr lang="en-US" dirty="0"/>
              <a:t> b &lt;- c(1 + 2i, 3 - 6i) #complex</a:t>
            </a:r>
          </a:p>
          <a:p>
            <a:r>
              <a:rPr lang="en-US" dirty="0"/>
              <a:t> d &lt;- c(23, 44)   #integer</a:t>
            </a:r>
          </a:p>
          <a:p>
            <a:r>
              <a:rPr lang="en-US" dirty="0"/>
              <a:t>e &lt;- rep(c("</a:t>
            </a:r>
            <a:r>
              <a:rPr lang="en-US" dirty="0" err="1"/>
              <a:t>Male”,Female</a:t>
            </a:r>
            <a:r>
              <a:rPr lang="en-US" dirty="0"/>
              <a:t>"),each=5)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14425D5-2560-400E-BC0D-2568D7EA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>
            <a:extLst>
              <a:ext uri="{FF2B5EF4-FFF2-40B4-BE49-F238E27FC236}">
                <a16:creationId xmlns:a16="http://schemas.microsoft.com/office/drawing/2014/main" id="{A292C3E8-666E-4B68-80FD-2FD33F51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-51070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1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F68-1DC9-489B-8CC0-AD004D57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 Types in 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C005-98EB-4D3E-BA63-4F047EC9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Vector</a:t>
            </a:r>
            <a:r>
              <a:rPr lang="en-US" sz="2000" dirty="0"/>
              <a:t>: a vector contains object of same class.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>
                <a:solidFill>
                  <a:srgbClr val="FF0000"/>
                </a:solidFill>
              </a:rPr>
              <a:t>Ex: bar &lt;- 0:5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Matrices</a:t>
            </a:r>
            <a:r>
              <a:rPr lang="en-US" sz="2000" dirty="0"/>
              <a:t>: When a vector is introduced with row and column i.e. a dimension attribute, it becomes a matrix. A matrix is represented by set of rows and columns. It is a 2 dimensional data structure. It consist of elements of same class.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FF0000"/>
                </a:solidFill>
              </a:rPr>
              <a:t>Ex: </a:t>
            </a:r>
            <a:r>
              <a:rPr lang="en-US" sz="1600" dirty="0" err="1">
                <a:solidFill>
                  <a:srgbClr val="FF0000"/>
                </a:solidFill>
              </a:rPr>
              <a:t>my_matrix</a:t>
            </a:r>
            <a:r>
              <a:rPr lang="en-US" sz="1600" dirty="0">
                <a:solidFill>
                  <a:srgbClr val="FF0000"/>
                </a:solidFill>
              </a:rPr>
              <a:t> &lt;- matrix(1:6, </a:t>
            </a:r>
            <a:r>
              <a:rPr lang="en-US" sz="1600" dirty="0" err="1">
                <a:solidFill>
                  <a:srgbClr val="FF0000"/>
                </a:solidFill>
              </a:rPr>
              <a:t>nrow</a:t>
            </a:r>
            <a:r>
              <a:rPr lang="en-US" sz="1600" dirty="0">
                <a:solidFill>
                  <a:srgbClr val="FF0000"/>
                </a:solidFill>
              </a:rPr>
              <a:t>=3, </a:t>
            </a:r>
            <a:r>
              <a:rPr lang="en-US" sz="1600" dirty="0" err="1">
                <a:solidFill>
                  <a:srgbClr val="FF0000"/>
                </a:solidFill>
              </a:rPr>
              <a:t>ncol</a:t>
            </a:r>
            <a:r>
              <a:rPr lang="en-US" sz="1600" dirty="0">
                <a:solidFill>
                  <a:srgbClr val="FF0000"/>
                </a:solidFill>
              </a:rPr>
              <a:t>=2)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Data Frame</a:t>
            </a:r>
            <a:r>
              <a:rPr lang="en-US" sz="2000" dirty="0"/>
              <a:t>: This is the most commonly used member of data types family. It is used to store tabular data. It is different from matrix. In a matrix, every element must have same class. But, in a data frame, you can put list of vectors containing different classes.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Ex: df &lt;- </a:t>
            </a:r>
            <a:r>
              <a:rPr lang="en-US" sz="1600" dirty="0" err="1">
                <a:solidFill>
                  <a:srgbClr val="FF0000"/>
                </a:solidFill>
              </a:rPr>
              <a:t>data.frame</a:t>
            </a:r>
            <a:r>
              <a:rPr lang="en-US" sz="1600" dirty="0">
                <a:solidFill>
                  <a:srgbClr val="FF0000"/>
                </a:solidFill>
              </a:rPr>
              <a:t>(name = c(“Sara",“</a:t>
            </a:r>
            <a:r>
              <a:rPr lang="en-US" sz="1600" dirty="0" err="1">
                <a:solidFill>
                  <a:srgbClr val="FF0000"/>
                </a:solidFill>
              </a:rPr>
              <a:t>Wafa</a:t>
            </a:r>
            <a:r>
              <a:rPr lang="en-US" sz="1600" dirty="0">
                <a:solidFill>
                  <a:srgbClr val="FF0000"/>
                </a:solidFill>
              </a:rPr>
              <a:t>",“</a:t>
            </a:r>
            <a:r>
              <a:rPr lang="en-US" sz="1600" dirty="0" err="1">
                <a:solidFill>
                  <a:srgbClr val="FF0000"/>
                </a:solidFill>
              </a:rPr>
              <a:t>Norah",“Reem</a:t>
            </a:r>
            <a:r>
              <a:rPr lang="en-US" sz="1600" dirty="0">
                <a:solidFill>
                  <a:srgbClr val="FF0000"/>
                </a:solidFill>
              </a:rPr>
              <a:t>"), score = c(67,56,87,91))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List: </a:t>
            </a:r>
            <a:r>
              <a:rPr lang="en-US" sz="2000" dirty="0"/>
              <a:t>A list is a special type of vector which contain elements of different data types.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Ex: </a:t>
            </a:r>
            <a:r>
              <a:rPr lang="en-US" sz="1600" dirty="0" err="1">
                <a:solidFill>
                  <a:srgbClr val="FF0000"/>
                </a:solidFill>
              </a:rPr>
              <a:t>my_list</a:t>
            </a:r>
            <a:r>
              <a:rPr lang="en-US" sz="1600" dirty="0">
                <a:solidFill>
                  <a:srgbClr val="FF0000"/>
                </a:solidFill>
              </a:rPr>
              <a:t> &lt;- list(22, "ab", TRUE, 1 + 2i)</a:t>
            </a:r>
          </a:p>
        </p:txBody>
      </p:sp>
      <p:pic>
        <p:nvPicPr>
          <p:cNvPr id="4" name="عنصر نائب للمحتوى 1">
            <a:extLst>
              <a:ext uri="{FF2B5EF4-FFF2-40B4-BE49-F238E27FC236}">
                <a16:creationId xmlns:a16="http://schemas.microsoft.com/office/drawing/2014/main" id="{C5F80516-F55F-4F01-96F9-962C32F4B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-51070"/>
            <a:ext cx="1688976" cy="16889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6149B7-7F4B-4EF7-A7CE-AF5960B0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54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4" y="548680"/>
            <a:ext cx="3384376" cy="33843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946689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Basic Commands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5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FC313-43CE-41B1-BDE8-68FC4E9C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Written by:</a:t>
            </a:r>
          </a:p>
          <a:p>
            <a:pPr marL="0" indent="0" algn="ctr">
              <a:buNone/>
            </a:pPr>
            <a:r>
              <a:rPr lang="ar-SA" dirty="0"/>
              <a:t>عواطف المطيري           سناء أبو نصرة </a:t>
            </a:r>
          </a:p>
          <a:p>
            <a:pPr marL="0" indent="0" algn="ctr">
              <a:buNone/>
            </a:pPr>
            <a:r>
              <a:rPr lang="ar-SA" dirty="0"/>
              <a:t>نوره المسعود               خلود باسالم</a:t>
            </a:r>
          </a:p>
          <a:p>
            <a:pPr marL="0" indent="0" algn="ctr">
              <a:buNone/>
            </a:pPr>
            <a:r>
              <a:rPr lang="ar-SA" dirty="0"/>
              <a:t>العنود الزغيبي              زهراء الكعبي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Presented by:</a:t>
            </a:r>
          </a:p>
          <a:p>
            <a:pPr marL="0" indent="0" algn="ctr">
              <a:buNone/>
            </a:pPr>
            <a:r>
              <a:rPr lang="ar-SA" dirty="0"/>
              <a:t>نوره المسعود</a:t>
            </a:r>
          </a:p>
          <a:p>
            <a:pPr marL="0" indent="0" algn="ctr">
              <a:buNone/>
            </a:pPr>
            <a:r>
              <a:rPr lang="ar-SA" dirty="0"/>
              <a:t>أمل المحيسن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2C6B7C-92C7-4B52-8553-7524E3D2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8878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عنصر نائب للمحتوى 1">
            <a:extLst>
              <a:ext uri="{FF2B5EF4-FFF2-40B4-BE49-F238E27FC236}">
                <a16:creationId xmlns:a16="http://schemas.microsoft.com/office/drawing/2014/main" id="{6ECB2835-C19B-4868-B0F3-0D5E98808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Arithmetic operations: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4" name="صورة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5206"/>
            <a:ext cx="4248472" cy="483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52" y="1688554"/>
            <a:ext cx="1333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0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18864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Mathematical functions 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258093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72" y="1556792"/>
            <a:ext cx="25146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56984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6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374799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Vector 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248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7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44624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Vector Functions: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5" y="764704"/>
            <a:ext cx="3841013" cy="57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5184575" cy="429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79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31609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b="1" dirty="0">
                <a:solidFill>
                  <a:srgbClr val="FF0000"/>
                </a:solidFill>
              </a:rPr>
              <a:t>Logical</a:t>
            </a:r>
            <a:r>
              <a:rPr lang="en-US" dirty="0"/>
              <a:t> </a:t>
            </a:r>
            <a:r>
              <a:rPr lang="en-US" sz="4900" b="1" dirty="0">
                <a:solidFill>
                  <a:srgbClr val="FF0000"/>
                </a:solidFill>
              </a:rPr>
              <a:t>Operators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0" y="1340768"/>
            <a:ext cx="402976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84" y="2348880"/>
            <a:ext cx="44103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84" y="3601291"/>
            <a:ext cx="235860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3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63688" y="3933056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Matrices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عنصر نائب للمحتوى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4" y="548680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>
          <a:xfrm>
            <a:off x="-35301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matrix and Dimensions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977"/>
            <a:ext cx="7284462" cy="48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3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4544" y="386957"/>
            <a:ext cx="4680520" cy="6480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Multiplication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6" y="1052736"/>
            <a:ext cx="340451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860032" y="116632"/>
            <a:ext cx="2412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Transpose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06" y="5445224"/>
            <a:ext cx="2390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2514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عنوان 1"/>
          <p:cNvSpPr txBox="1">
            <a:spLocks/>
          </p:cNvSpPr>
          <p:nvPr/>
        </p:nvSpPr>
        <p:spPr>
          <a:xfrm>
            <a:off x="4491980" y="2492896"/>
            <a:ext cx="3394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Inverse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381719" cy="11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عنصر نائب للمحتوى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2C6A-2796-404E-9594-DA5CB5C4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Outline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F7F0-78E3-4943-8F17-CD919D9BB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Introduction. What &amp; Why 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Brief Navigation of 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Types of R objects and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Command in 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Matrices.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Statistical Distributions.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عنصر نائب للمحتوى 1">
            <a:extLst>
              <a:ext uri="{FF2B5EF4-FFF2-40B4-BE49-F238E27FC236}">
                <a16:creationId xmlns:a16="http://schemas.microsoft.com/office/drawing/2014/main" id="{896D5737-4347-4769-A39B-9288FFE0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5E6BEF-1AB8-4616-BC94-7A12AB26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8878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985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Statistical distributions in R</a:t>
            </a: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4" y="548680"/>
            <a:ext cx="3384376" cy="33843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72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180784647"/>
              </p:ext>
            </p:extLst>
          </p:nvPr>
        </p:nvGraphicFramePr>
        <p:xfrm>
          <a:off x="123900" y="1988840"/>
          <a:ext cx="4376092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518864" y="485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Common Probability Distribution Functions in R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رسم تخطيطي 9"/>
              <p:cNvGraphicFramePr/>
              <p:nvPr>
                <p:extLst>
                  <p:ext uri="{D42A27DB-BD31-4B8C-83A1-F6EECF244321}">
                    <p14:modId xmlns:p14="http://schemas.microsoft.com/office/powerpoint/2010/main" val="2130335858"/>
                  </p:ext>
                </p:extLst>
              </p:nvPr>
            </p:nvGraphicFramePr>
            <p:xfrm>
              <a:off x="4660404" y="2060848"/>
              <a:ext cx="4376092" cy="41360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10" name="رسم تخطيطي 9"/>
              <p:cNvGraphicFramePr/>
              <p:nvPr>
                <p:extLst>
                  <p:ext uri="{D42A27DB-BD31-4B8C-83A1-F6EECF244321}">
                    <p14:modId xmlns:p14="http://schemas.microsoft.com/office/powerpoint/2010/main" val="2130335858"/>
                  </p:ext>
                </p:extLst>
              </p:nvPr>
            </p:nvGraphicFramePr>
            <p:xfrm>
              <a:off x="4660404" y="2060848"/>
              <a:ext cx="4376092" cy="41360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4723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" y="407172"/>
            <a:ext cx="7926746" cy="58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08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119944"/>
            <a:ext cx="3499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binomial distribution: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58506" cy="40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عنصر نائب للمحتوى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-30801" y="1818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Discrete Probability Distributions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027868" y="2420888"/>
            <a:ext cx="48573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 is Binomial Distribution with n=20 trials and p=1/6 probability of success</a:t>
            </a:r>
          </a:p>
          <a:p>
            <a:pPr algn="ctr"/>
            <a:r>
              <a:rPr lang="en-US" sz="2400" b="1" dirty="0"/>
              <a:t>X~BIN(n=20 ,p=1/6)</a:t>
            </a:r>
          </a:p>
          <a:p>
            <a:pPr algn="ctr"/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428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04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0801" y="1818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0000"/>
                </a:solidFill>
              </a:rPr>
              <a:t>Discrete Probability Distributions</a:t>
            </a: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528" y="1119944"/>
            <a:ext cx="3427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Poisson  distribution: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027868" y="2420888"/>
            <a:ext cx="48573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 is Poisson Distribution with </a:t>
            </a:r>
            <a:r>
              <a:rPr lang="en-US" sz="2400" b="1" dirty="0">
                <a:sym typeface="tci1"/>
              </a:rPr>
              <a:t></a:t>
            </a:r>
            <a:r>
              <a:rPr lang="en-US" sz="2400" b="1" dirty="0"/>
              <a:t>=2 </a:t>
            </a:r>
            <a:r>
              <a:rPr lang="en-US" sz="2400" b="1" dirty="0" err="1"/>
              <a:t>X~Pois</a:t>
            </a:r>
            <a:r>
              <a:rPr lang="en-US" sz="2400" b="1" dirty="0"/>
              <a:t>(2)</a:t>
            </a:r>
          </a:p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98" y="4653136"/>
            <a:ext cx="1971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4" y="1733600"/>
            <a:ext cx="2931096" cy="44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19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0801" y="1818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0000"/>
                </a:solidFill>
              </a:rPr>
              <a:t>Continuous Probability Distributions</a:t>
            </a: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528" y="1119944"/>
            <a:ext cx="3329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Normal distribution: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179168" y="2420888"/>
            <a:ext cx="48573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 is Normal Distribution with </a:t>
            </a:r>
            <a:r>
              <a:rPr lang="en-US" sz="2400" b="1" dirty="0">
                <a:latin typeface="Yu Gothic UI Semilight"/>
                <a:ea typeface="Yu Gothic UI Semilight"/>
                <a:sym typeface="tci1"/>
              </a:rPr>
              <a:t>µ</a:t>
            </a:r>
            <a:r>
              <a:rPr lang="en-US" sz="2400" b="1" dirty="0"/>
              <a:t>=3 and </a:t>
            </a:r>
            <a:r>
              <a:rPr lang="en-US" sz="2400" b="1" dirty="0">
                <a:sym typeface="tci1"/>
              </a:rPr>
              <a:t>=4 ,</a:t>
            </a:r>
          </a:p>
          <a:p>
            <a:pPr algn="ctr"/>
            <a:r>
              <a:rPr lang="en-US" sz="2400" b="1" dirty="0"/>
              <a:t> X~N(3,4)</a:t>
            </a:r>
          </a:p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" y="1988840"/>
            <a:ext cx="38191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82" y="4437112"/>
            <a:ext cx="2324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5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-30801" y="18188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0000"/>
                </a:solidFill>
              </a:rPr>
              <a:t>Continuous Probability Distributions</a:t>
            </a: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23528" y="111994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Exponential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0070C0"/>
                </a:solidFill>
              </a:rPr>
              <a:t>distribution: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8771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653135"/>
            <a:ext cx="2418876" cy="1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79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4" y="548680"/>
            <a:ext cx="3384376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203848" y="3645024"/>
            <a:ext cx="5499348" cy="236713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Basic Graphics</a:t>
            </a:r>
            <a:br>
              <a:rPr lang="en-US" sz="4800" dirty="0"/>
            </a:b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66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82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1- Bar Graph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9512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 a graphical display of data using bars of different heights.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81444" y="1908121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41937"/>
              </p:ext>
            </p:extLst>
          </p:nvPr>
        </p:nvGraphicFramePr>
        <p:xfrm>
          <a:off x="486203" y="2564904"/>
          <a:ext cx="741682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23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Favorite Type of Movie</a:t>
                      </a:r>
                      <a:endParaRPr lang="en-US" sz="28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Romance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Drama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Science fiction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64" y="4005064"/>
            <a:ext cx="3657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69881" y="700708"/>
            <a:ext cx="8673752" cy="121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is a graphical display of data using bars of different heights.</a:t>
            </a:r>
          </a:p>
        </p:txBody>
      </p:sp>
    </p:spTree>
    <p:extLst>
      <p:ext uri="{BB962C8B-B14F-4D97-AF65-F5344CB8AC3E}">
        <p14:creationId xmlns:p14="http://schemas.microsoft.com/office/powerpoint/2010/main" val="2385191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23528" y="1484784"/>
            <a:ext cx="7168008" cy="834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ea typeface="Calibri"/>
                <a:cs typeface="Arial"/>
              </a:rPr>
              <a:t>barplot</a:t>
            </a:r>
            <a:r>
              <a:rPr lang="en-US" sz="2800" dirty="0">
                <a:effectLst/>
                <a:ea typeface="Calibri"/>
                <a:cs typeface="Arial"/>
              </a:rPr>
              <a:t>(H , xlab = , ylab= , main = ,names.arg  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49233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2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897692"/>
            <a:ext cx="7772400" cy="443076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Statistical</a:t>
            </a:r>
            <a:r>
              <a:rPr lang="en-US" sz="6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analysis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8878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4692801-C1AD-4A25-ADC0-D899E1127FAB}"/>
              </a:ext>
            </a:extLst>
          </p:cNvPr>
          <p:cNvSpPr/>
          <p:nvPr/>
        </p:nvSpPr>
        <p:spPr>
          <a:xfrm>
            <a:off x="519944" y="1628800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akkal Majalla" panose="02000000000000000000" pitchFamily="2" charset="-78"/>
                <a:cs typeface="+mj-cs"/>
              </a:rPr>
              <a:t>Once you have collected quantitative data, you will have a lot of numbers.</a:t>
            </a:r>
          </a:p>
          <a:p>
            <a:r>
              <a:rPr lang="en-US" sz="2800" dirty="0">
                <a:latin typeface="Sakkal Majalla" panose="02000000000000000000" pitchFamily="2" charset="-78"/>
                <a:cs typeface="+mj-cs"/>
              </a:rPr>
              <a:t> It’s now time to carry out some statistical analysis to make sense of, </a:t>
            </a:r>
          </a:p>
          <a:p>
            <a:r>
              <a:rPr lang="en-US" sz="2800" dirty="0">
                <a:latin typeface="Sakkal Majalla" panose="02000000000000000000" pitchFamily="2" charset="-78"/>
                <a:cs typeface="+mj-cs"/>
              </a:rPr>
              <a:t>and draw some inferences from, your data.</a:t>
            </a:r>
          </a:p>
          <a:p>
            <a:r>
              <a:rPr lang="en-US" sz="2800" dirty="0">
                <a:latin typeface="Sakkal Majalla" panose="02000000000000000000" pitchFamily="2" charset="-78"/>
                <a:cs typeface="+mj-cs"/>
              </a:rPr>
              <a:t>There is a wide range of possible techniques that you can use.</a:t>
            </a:r>
          </a:p>
          <a:p>
            <a:r>
              <a:rPr lang="en-US" sz="2800" dirty="0">
                <a:latin typeface="Sakkal Majalla" panose="02000000000000000000" pitchFamily="2" charset="-78"/>
                <a:cs typeface="+mj-cs"/>
              </a:rPr>
              <a:t>We will  provides a brief summary of some of the most common techniques for summarizing </a:t>
            </a:r>
          </a:p>
          <a:p>
            <a:r>
              <a:rPr lang="en-US" sz="2800" dirty="0">
                <a:latin typeface="Sakkal Majalla" panose="02000000000000000000" pitchFamily="2" charset="-78"/>
                <a:cs typeface="+mj-cs"/>
              </a:rPr>
              <a:t>your data, and explains when you would use each one by using </a:t>
            </a:r>
            <a:r>
              <a:rPr lang="en-US" sz="2800" b="1" u="sng" dirty="0">
                <a:latin typeface="Sakkal Majalla" panose="02000000000000000000" pitchFamily="2" charset="-78"/>
                <a:cs typeface="+mj-cs"/>
              </a:rPr>
              <a:t>R</a:t>
            </a:r>
            <a:endParaRPr lang="en-US" sz="2800" dirty="0">
              <a:latin typeface="Sakkal Majalla" panose="02000000000000000000" pitchFamily="2" charset="-78"/>
              <a:cs typeface="+mj-cs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3312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8551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5" y="2502956"/>
            <a:ext cx="7010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55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82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2- pie Graph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9512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 a graphical display of data using bars of different heights.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81444" y="1908121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0253"/>
              </p:ext>
            </p:extLst>
          </p:nvPr>
        </p:nvGraphicFramePr>
        <p:xfrm>
          <a:off x="486203" y="2564904"/>
          <a:ext cx="741682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7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23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Favorite Type of Movie</a:t>
                      </a:r>
                      <a:endParaRPr lang="en-US" sz="28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Comedy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Romance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Drama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Science fiction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169881" y="700708"/>
            <a:ext cx="8673752" cy="121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 special chart that uses "pie slices" to show relative sizes of data.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98872"/>
            <a:ext cx="4104456" cy="245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44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23528" y="1484784"/>
            <a:ext cx="7168008" cy="834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pie</a:t>
            </a:r>
            <a:r>
              <a:rPr lang="en-US" sz="2800" b="1" dirty="0"/>
              <a:t>(x ,main= ,labels= )</a:t>
            </a:r>
            <a:endParaRPr lang="en-US" sz="2800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12976"/>
            <a:ext cx="9032095" cy="14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360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8" y="2319979"/>
            <a:ext cx="8727224" cy="39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7" y="310999"/>
            <a:ext cx="8392313" cy="179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87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21882" y="-171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3- </a:t>
            </a:r>
            <a:r>
              <a:rPr lang="en-US" b="1" dirty="0">
                <a:solidFill>
                  <a:srgbClr val="FF0000"/>
                </a:solidFill>
              </a:rPr>
              <a:t>Line Graph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9881" y="700708"/>
            <a:ext cx="8673752" cy="121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  <a:p>
            <a:r>
              <a:rPr lang="en-US" sz="2800" dirty="0"/>
              <a:t>a graph that shows information that is connected in some way (such as change over time)</a:t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481444" y="1908121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99839"/>
              </p:ext>
            </p:extLst>
          </p:nvPr>
        </p:nvGraphicFramePr>
        <p:xfrm>
          <a:off x="486203" y="2564904"/>
          <a:ext cx="682210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239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 Cream Sales</a:t>
                      </a:r>
                      <a:endParaRPr lang="en-US" sz="28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Tue</a:t>
                      </a:r>
                    </a:p>
                    <a:p>
                      <a:pPr algn="ctr"/>
                      <a:r>
                        <a:rPr lang="en-US" sz="2400" b="1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Thu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مخطط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597484"/>
              </p:ext>
            </p:extLst>
          </p:nvPr>
        </p:nvGraphicFramePr>
        <p:xfrm>
          <a:off x="3995936" y="4500055"/>
          <a:ext cx="3672408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36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7504" y="1730374"/>
            <a:ext cx="8084504" cy="834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plot</a:t>
            </a:r>
            <a:r>
              <a:rPr lang="en-US" sz="2800" b="1" dirty="0"/>
              <a:t>(y ,type= ,xlab= ,ylab= ,main=  )</a:t>
            </a:r>
            <a:endParaRPr lang="en-US" sz="2800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1961"/>
            <a:ext cx="848134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75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5639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006848" cy="444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203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882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4- Histogram Graph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9512" y="105273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 a graphical display of data using bars of different heights.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81444" y="1908121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Example</a:t>
            </a:r>
            <a:r>
              <a:rPr lang="en-US" dirty="0"/>
              <a:t>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69881" y="700708"/>
            <a:ext cx="8673752" cy="121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  <a:p>
            <a:r>
              <a:rPr lang="en-US" sz="2800" dirty="0"/>
              <a:t>graphical display of data using bars of different heights.</a:t>
            </a:r>
          </a:p>
          <a:p>
            <a:br>
              <a:rPr lang="en-US" sz="2800" dirty="0"/>
            </a:b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7" y="3068960"/>
            <a:ext cx="4368618" cy="26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81" y="3068960"/>
            <a:ext cx="35718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02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7504" y="1730374"/>
            <a:ext cx="8084504" cy="834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hist</a:t>
            </a:r>
            <a:r>
              <a:rPr lang="en-US" sz="2800" b="1" dirty="0"/>
              <a:t>(v ,main= ,xlab= ,ylab= ,xlim= ,ylim= , breaks = )</a:t>
            </a:r>
            <a:endParaRPr lang="en-US" sz="2800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78685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27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198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5" y="2351314"/>
            <a:ext cx="7719245" cy="4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3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is R  ? 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4692801-C1AD-4A25-ADC0-D899E1127FAB}"/>
              </a:ext>
            </a:extLst>
          </p:cNvPr>
          <p:cNvSpPr/>
          <p:nvPr/>
        </p:nvSpPr>
        <p:spPr>
          <a:xfrm>
            <a:off x="519944" y="1628800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 is a programming language.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 is an open-source software environment for statistical computing and graphics 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 works with a command-line interface, meaning you type in commands telling R what to do 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more information and to download R, visit Cran.r-project.org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8406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21882" y="-171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5- Scatter plot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9881" y="700708"/>
            <a:ext cx="8673752" cy="121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/>
          </a:p>
          <a:p>
            <a:r>
              <a:rPr lang="en-US" sz="2800" dirty="0"/>
              <a:t> Each point represents the values of two variables. One variable is chosen in the horizontal axis and another in the vertical axis.</a:t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481444" y="1908121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Example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61578"/>
              </p:ext>
            </p:extLst>
          </p:nvPr>
        </p:nvGraphicFramePr>
        <p:xfrm>
          <a:off x="493098" y="2708920"/>
          <a:ext cx="429492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Hours spent studying, </a:t>
                      </a:r>
                      <a:r>
                        <a:rPr lang="en-US" sz="1800" b="1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 score, </a:t>
                      </a:r>
                      <a:r>
                        <a:rPr lang="en-US" sz="1800" b="1" i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مخطط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912009"/>
              </p:ext>
            </p:extLst>
          </p:nvPr>
        </p:nvGraphicFramePr>
        <p:xfrm>
          <a:off x="5117310" y="3068960"/>
          <a:ext cx="3708664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3833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7504" y="1730374"/>
            <a:ext cx="8084504" cy="834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plot</a:t>
            </a:r>
            <a:r>
              <a:rPr lang="en-US" sz="2800" b="1" dirty="0"/>
              <a:t>(x , y , main= ,xlab=  ,ylab= )</a:t>
            </a:r>
            <a:endParaRPr lang="en-US" sz="2800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Arial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" y="2996952"/>
            <a:ext cx="8457783" cy="27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76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128792" cy="17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0" y="2348879"/>
            <a:ext cx="7690566" cy="39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9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C0F4-9338-4CC1-AE32-0B55339D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37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 learn R 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35F59-3465-4927-963A-ED5E878EA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68052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 supports larger data sets. Excel ~ 1 Million      , R~2 Billion vector index limit</a:t>
            </a: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Faster. i.e.  100K in excel ~15 mins    vs 1M ~30 second </a:t>
            </a: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It reads any type of data. </a:t>
            </a: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Availability of instant access to over 7800 packages customized for various computation tasks.</a:t>
            </a: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Get high performance computing experience.</a:t>
            </a: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Advanced Statistics capabilities.</a:t>
            </a: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community support is overwhelming. There are numerous forums to help you out. For example: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solidFill>
                  <a:srgbClr val="337AB7"/>
                </a:solidFill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Numerous Discipline Specific R Groups</a:t>
            </a:r>
            <a:endParaRPr lang="en-US" sz="5500" dirty="0">
              <a:solidFill>
                <a:srgbClr val="333333"/>
              </a:solidFill>
              <a:latin typeface="Helvetica Neue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solidFill>
                  <a:srgbClr val="337AB7"/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Numerous Local R User Groups (including R-Ladies Groups)</a:t>
            </a:r>
            <a:endParaRPr lang="en-US" sz="5500" dirty="0">
              <a:solidFill>
                <a:srgbClr val="333333"/>
              </a:solidFill>
              <a:latin typeface="Helvetica Neue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500" dirty="0">
                <a:solidFill>
                  <a:srgbClr val="337AB7"/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Stack Overflow</a:t>
            </a:r>
            <a:endParaRPr lang="en-US" sz="5500" dirty="0">
              <a:solidFill>
                <a:srgbClr val="333333"/>
              </a:solidFill>
              <a:latin typeface="Helvetica Neue"/>
            </a:endParaRPr>
          </a:p>
          <a:p>
            <a:r>
              <a:rPr lang="en-US" sz="8000" dirty="0">
                <a:solidFill>
                  <a:srgbClr val="3333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Learning Resources (quantity and quality)</a:t>
            </a:r>
          </a:p>
          <a:p>
            <a:pPr lvl="1">
              <a:lnSpc>
                <a:spcPct val="170000"/>
              </a:lnSpc>
              <a:buFont typeface="+mj-lt"/>
              <a:buAutoNum type="arabicPeriod"/>
            </a:pPr>
            <a:r>
              <a:rPr lang="en-US" sz="5500" dirty="0">
                <a:solidFill>
                  <a:srgbClr val="337AB7"/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 books</a:t>
            </a:r>
            <a:endParaRPr lang="en-US" sz="5500" dirty="0">
              <a:solidFill>
                <a:srgbClr val="337AB7"/>
              </a:solidFill>
              <a:latin typeface="Helvetica Neue"/>
            </a:endParaRPr>
          </a:p>
          <a:p>
            <a:pPr lvl="1">
              <a:lnSpc>
                <a:spcPct val="170000"/>
              </a:lnSpc>
              <a:buFont typeface="+mj-lt"/>
              <a:buAutoNum type="arabicPeriod"/>
            </a:pPr>
            <a:r>
              <a:rPr lang="en-US" sz="5500" dirty="0">
                <a:solidFill>
                  <a:srgbClr val="337AB7"/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(Free Online) R Books</a:t>
            </a:r>
            <a:endParaRPr lang="en-US" sz="5500" dirty="0">
              <a:solidFill>
                <a:srgbClr val="337AB7"/>
              </a:solidFill>
              <a:latin typeface="Helvetica Neue"/>
            </a:endParaRPr>
          </a:p>
          <a:p>
            <a:pPr lvl="1">
              <a:lnSpc>
                <a:spcPct val="170000"/>
              </a:lnSpc>
              <a:buFont typeface="+mj-lt"/>
              <a:buAutoNum type="arabicPeriod"/>
            </a:pPr>
            <a:r>
              <a:rPr lang="en-US" sz="5500" dirty="0">
                <a:solidFill>
                  <a:srgbClr val="337AB7"/>
                </a:solidFill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https://www.datasciencecentral.com/profiles/blogs/600-websites-about-r</a:t>
            </a:r>
            <a:endParaRPr lang="en-US" sz="9600" b="1" dirty="0"/>
          </a:p>
          <a:p>
            <a:pPr marL="457200" lvl="1" indent="0" algn="ctr">
              <a:lnSpc>
                <a:spcPct val="170000"/>
              </a:lnSpc>
              <a:buNone/>
            </a:pPr>
            <a:r>
              <a:rPr lang="en-US" sz="9600" b="1" dirty="0">
                <a:solidFill>
                  <a:srgbClr val="FF0000"/>
                </a:solidFill>
              </a:rPr>
              <a:t>Reproducibility (important for detecting errors)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/>
          </a:p>
        </p:txBody>
      </p:sp>
      <p:pic>
        <p:nvPicPr>
          <p:cNvPr id="4" name="عنصر نائب للمحتوى 1">
            <a:extLst>
              <a:ext uri="{FF2B5EF4-FFF2-40B4-BE49-F238E27FC236}">
                <a16:creationId xmlns:a16="http://schemas.microsoft.com/office/drawing/2014/main" id="{E0195882-FA3E-468D-A9E4-615770E0B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-3222"/>
            <a:ext cx="1688976" cy="16889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EF1D6A-330F-4FF8-9786-99610162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4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-3222"/>
            <a:ext cx="1688976" cy="16889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63367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C1D6-8BE6-4F5B-857D-91469AA4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Difference Between R &amp; RStudio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B8948-A332-48E8-BCA0-9B188CBE2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399948"/>
            <a:ext cx="8229600" cy="2362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AD178-CD9D-4C78-9ECE-6DA05D767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68" y="4149080"/>
            <a:ext cx="8081664" cy="186219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3E0AC8-F034-46DD-8E79-3B3396E6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Getting started with 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عنصر نائب للمحتوى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20" y="44624"/>
            <a:ext cx="1688976" cy="16889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3336"/>
            <a:ext cx="8529736" cy="3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 descr="https://www.youtube.com/watch?v=Ohnk9hcxf9M&amp;feature=youtu.be&#10;" title="Installing R windows">
            <a:extLst>
              <a:ext uri="{FF2B5EF4-FFF2-40B4-BE49-F238E27FC236}">
                <a16:creationId xmlns:a16="http://schemas.microsoft.com/office/drawing/2014/main" id="{B4692801-C1AD-4A25-ADC0-D899E1127FAB}"/>
              </a:ext>
            </a:extLst>
          </p:cNvPr>
          <p:cNvSpPr/>
          <p:nvPr/>
        </p:nvSpPr>
        <p:spPr>
          <a:xfrm>
            <a:off x="611560" y="1484784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How to install R and R Studio ?</a:t>
            </a:r>
            <a:endParaRPr lang="en-US" dirty="0">
              <a:solidFill>
                <a:srgbClr val="FF0000"/>
              </a:solidFill>
              <a:latin typeface="Helvetica Neue"/>
            </a:endParaRPr>
          </a:p>
          <a:p>
            <a:endParaRPr lang="en-US" dirty="0">
              <a:solidFill>
                <a:srgbClr val="FF0000"/>
              </a:solidFill>
              <a:latin typeface="Helvetica Neue"/>
            </a:endParaRPr>
          </a:p>
          <a:p>
            <a:endParaRPr lang="en-US" dirty="0">
              <a:solidFill>
                <a:srgbClr val="FF0000"/>
              </a:solidFill>
              <a:latin typeface="Helvetica Neue"/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  <a:hlinkClick r:id="rId4"/>
              </a:rPr>
              <a:t>https://www.youtube.com/watch?v=Ohnk9hcxf9M&amp;feature=youtu.be</a:t>
            </a:r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  <a:hlinkClick r:id="rId5"/>
              </a:rPr>
              <a:t>R studio ( nice editor and features )</a:t>
            </a:r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  <a:p>
            <a:endParaRPr lang="en-US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72188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3995</TotalTime>
  <Words>1152</Words>
  <Application>Microsoft Office PowerPoint</Application>
  <PresentationFormat>On-screen Show (4:3)</PresentationFormat>
  <Paragraphs>236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Yu Gothic UI Semilight</vt:lpstr>
      <vt:lpstr>Arial</vt:lpstr>
      <vt:lpstr>Calibri</vt:lpstr>
      <vt:lpstr>Cambria Math</vt:lpstr>
      <vt:lpstr>Helvetica Neue</vt:lpstr>
      <vt:lpstr>Sakkal Majalla</vt:lpstr>
      <vt:lpstr>Symbol</vt:lpstr>
      <vt:lpstr>Wingdings</vt:lpstr>
      <vt:lpstr>نسق Office</vt:lpstr>
      <vt:lpstr>Statistical analysis using R</vt:lpstr>
      <vt:lpstr>PowerPoint Presentation</vt:lpstr>
      <vt:lpstr>Outline  </vt:lpstr>
      <vt:lpstr> Statistical analysis  </vt:lpstr>
      <vt:lpstr>What is R  ?   </vt:lpstr>
      <vt:lpstr>Why learn R ? </vt:lpstr>
      <vt:lpstr>PowerPoint Presentation</vt:lpstr>
      <vt:lpstr>Difference Between R &amp; RStudio</vt:lpstr>
      <vt:lpstr>Getting started with R</vt:lpstr>
      <vt:lpstr>PowerPoint Presentation</vt:lpstr>
      <vt:lpstr>Working directory</vt:lpstr>
      <vt:lpstr>Help in R</vt:lpstr>
      <vt:lpstr>Loading Data </vt:lpstr>
      <vt:lpstr>R packages</vt:lpstr>
      <vt:lpstr>Saved files </vt:lpstr>
      <vt:lpstr>Five basic classes of objects</vt:lpstr>
      <vt:lpstr>Example </vt:lpstr>
      <vt:lpstr>Data Types in R </vt:lpstr>
      <vt:lpstr>Basic Commands </vt:lpstr>
      <vt:lpstr>Arithmetic operations:  </vt:lpstr>
      <vt:lpstr>Mathematical functions : </vt:lpstr>
      <vt:lpstr>PowerPoint Presentation</vt:lpstr>
      <vt:lpstr>Vector :</vt:lpstr>
      <vt:lpstr>Vector Functions: </vt:lpstr>
      <vt:lpstr>PowerPoint Presentation</vt:lpstr>
      <vt:lpstr> Logical Operators </vt:lpstr>
      <vt:lpstr>Matrices</vt:lpstr>
      <vt:lpstr>Write matrix and Dimensions </vt:lpstr>
      <vt:lpstr>Multiplication  </vt:lpstr>
      <vt:lpstr>Statistical distributions in R</vt:lpstr>
      <vt:lpstr>Common Probability Distribution Functions in R </vt:lpstr>
      <vt:lpstr>PowerPoint Presentation</vt:lpstr>
      <vt:lpstr>Discrete Probability Distributions</vt:lpstr>
      <vt:lpstr>PowerPoint Presentation</vt:lpstr>
      <vt:lpstr>PowerPoint Presentation</vt:lpstr>
      <vt:lpstr>PowerPoint Presentation</vt:lpstr>
      <vt:lpstr>Basic Graphics </vt:lpstr>
      <vt:lpstr>1- Bar Graph</vt:lpstr>
      <vt:lpstr>PowerPoint Presentation</vt:lpstr>
      <vt:lpstr>PowerPoint Presentation</vt:lpstr>
      <vt:lpstr>2- pie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 Histogram Graph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norah almasoud</cp:lastModifiedBy>
  <cp:revision>118</cp:revision>
  <dcterms:created xsi:type="dcterms:W3CDTF">2019-02-22T20:51:03Z</dcterms:created>
  <dcterms:modified xsi:type="dcterms:W3CDTF">2019-03-14T04:25:15Z</dcterms:modified>
</cp:coreProperties>
</file>