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7" r:id="rId2"/>
    <p:sldId id="258" r:id="rId3"/>
    <p:sldId id="300" r:id="rId4"/>
    <p:sldId id="259" r:id="rId5"/>
    <p:sldId id="301" r:id="rId6"/>
    <p:sldId id="260" r:id="rId7"/>
    <p:sldId id="261" r:id="rId8"/>
    <p:sldId id="302" r:id="rId9"/>
    <p:sldId id="304" r:id="rId10"/>
    <p:sldId id="303"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8" Type="http://schemas.openxmlformats.org/officeDocument/2006/relationships/image" Target="../media/image6.wmf"/><Relationship Id="rId3" Type="http://schemas.openxmlformats.org/officeDocument/2006/relationships/image" Target="../media/image12.wmf"/><Relationship Id="rId7" Type="http://schemas.openxmlformats.org/officeDocument/2006/relationships/image" Target="../media/image5.wmf"/><Relationship Id="rId2" Type="http://schemas.openxmlformats.org/officeDocument/2006/relationships/image" Target="../media/image11.wmf"/><Relationship Id="rId1" Type="http://schemas.openxmlformats.org/officeDocument/2006/relationships/image" Target="../media/image10.wmf"/><Relationship Id="rId6" Type="http://schemas.openxmlformats.org/officeDocument/2006/relationships/image" Target="../media/image4.wmf"/><Relationship Id="rId5" Type="http://schemas.openxmlformats.org/officeDocument/2006/relationships/image" Target="../media/image3.wmf"/><Relationship Id="rId4" Type="http://schemas.openxmlformats.org/officeDocument/2006/relationships/image" Target="../media/image7.wmf"/><Relationship Id="rId9"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image" Target="../media/image26.wmf"/><Relationship Id="rId1" Type="http://schemas.openxmlformats.org/officeDocument/2006/relationships/image" Target="../media/image25.wmf"/><Relationship Id="rId5" Type="http://schemas.openxmlformats.org/officeDocument/2006/relationships/image" Target="../media/image29.wmf"/><Relationship Id="rId4" Type="http://schemas.openxmlformats.org/officeDocument/2006/relationships/image" Target="../media/image28.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image" Target="../media/image32.wmf"/><Relationship Id="rId7" Type="http://schemas.openxmlformats.org/officeDocument/2006/relationships/image" Target="../media/image36.wmf"/><Relationship Id="rId12" Type="http://schemas.openxmlformats.org/officeDocument/2006/relationships/image" Target="../media/image41.wmf"/><Relationship Id="rId2" Type="http://schemas.openxmlformats.org/officeDocument/2006/relationships/image" Target="../media/image31.wmf"/><Relationship Id="rId1" Type="http://schemas.openxmlformats.org/officeDocument/2006/relationships/image" Target="../media/image30.wmf"/><Relationship Id="rId6" Type="http://schemas.openxmlformats.org/officeDocument/2006/relationships/image" Target="../media/image35.wmf"/><Relationship Id="rId11" Type="http://schemas.openxmlformats.org/officeDocument/2006/relationships/image" Target="../media/image40.wmf"/><Relationship Id="rId5" Type="http://schemas.openxmlformats.org/officeDocument/2006/relationships/image" Target="../media/image34.wmf"/><Relationship Id="rId10" Type="http://schemas.openxmlformats.org/officeDocument/2006/relationships/image" Target="../media/image39.wmf"/><Relationship Id="rId4" Type="http://schemas.openxmlformats.org/officeDocument/2006/relationships/image" Target="../media/image33.wmf"/><Relationship Id="rId9" Type="http://schemas.openxmlformats.org/officeDocument/2006/relationships/image" Target="../media/image38.wmf"/></Relationships>
</file>

<file path=ppt/drawings/_rels/vmlDrawing6.v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image" Target="../media/image44.wmf"/><Relationship Id="rId7" Type="http://schemas.openxmlformats.org/officeDocument/2006/relationships/image" Target="../media/image33.wmf"/><Relationship Id="rId2" Type="http://schemas.openxmlformats.org/officeDocument/2006/relationships/image" Target="../media/image43.wmf"/><Relationship Id="rId1" Type="http://schemas.openxmlformats.org/officeDocument/2006/relationships/image" Target="../media/image42.wmf"/><Relationship Id="rId6" Type="http://schemas.openxmlformats.org/officeDocument/2006/relationships/image" Target="../media/image46.wmf"/><Relationship Id="rId5" Type="http://schemas.openxmlformats.org/officeDocument/2006/relationships/image" Target="../media/image45.wmf"/><Relationship Id="rId10" Type="http://schemas.openxmlformats.org/officeDocument/2006/relationships/image" Target="../media/image49.wmf"/><Relationship Id="rId4" Type="http://schemas.openxmlformats.org/officeDocument/2006/relationships/image" Target="../media/image34.wmf"/><Relationship Id="rId9" Type="http://schemas.openxmlformats.org/officeDocument/2006/relationships/image" Target="../media/image4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57F006-62B2-124B-9ECB-CAFB31AC4503}" type="datetimeFigureOut">
              <a:rPr lang="en-US" smtClean="0"/>
              <a:t>18/4/2016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69759E-C2CB-F44E-9459-E0607CBC14A5}" type="slidenum">
              <a:rPr lang="en-US" smtClean="0"/>
              <a:t>‹#›</a:t>
            </a:fld>
            <a:endParaRPr lang="en-US"/>
          </a:p>
        </p:txBody>
      </p:sp>
    </p:spTree>
    <p:extLst>
      <p:ext uri="{BB962C8B-B14F-4D97-AF65-F5344CB8AC3E}">
        <p14:creationId xmlns:p14="http://schemas.microsoft.com/office/powerpoint/2010/main" val="368459723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a title slide.</a:t>
            </a:r>
            <a:endParaRPr lang="en-US" dirty="0"/>
          </a:p>
        </p:txBody>
      </p:sp>
      <p:sp>
        <p:nvSpPr>
          <p:cNvPr id="4" name="Slide Number Placeholder 3"/>
          <p:cNvSpPr>
            <a:spLocks noGrp="1"/>
          </p:cNvSpPr>
          <p:nvPr>
            <p:ph type="sldNum" sz="quarter" idx="10"/>
          </p:nvPr>
        </p:nvSpPr>
        <p:spPr/>
        <p:txBody>
          <a:bodyPr/>
          <a:lstStyle/>
          <a:p>
            <a:fld id="{CC5341E8-EBA3-41B3-A002-218A6D0FA36B}" type="slidenum">
              <a:rPr lang="en-US" smtClean="0"/>
              <a:pPr/>
              <a:t>1</a:t>
            </a:fld>
            <a:endParaRPr lang="en-US"/>
          </a:p>
        </p:txBody>
      </p:sp>
    </p:spTree>
    <p:extLst>
      <p:ext uri="{BB962C8B-B14F-4D97-AF65-F5344CB8AC3E}">
        <p14:creationId xmlns:p14="http://schemas.microsoft.com/office/powerpoint/2010/main" val="19573410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297641-DC61-432F-94BC-511F5C73AD83}" type="slidenum">
              <a:rPr lang="en-US" smtClean="0"/>
              <a:pPr/>
              <a:t>2</a:t>
            </a:fld>
            <a:endParaRPr lang="en-US"/>
          </a:p>
        </p:txBody>
      </p:sp>
    </p:spTree>
    <p:extLst>
      <p:ext uri="{BB962C8B-B14F-4D97-AF65-F5344CB8AC3E}">
        <p14:creationId xmlns:p14="http://schemas.microsoft.com/office/powerpoint/2010/main" val="3867407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9421AA2-E07E-3C4E-9186-C1981487A0D0}" type="datetimeFigureOut">
              <a:rPr lang="en-US" smtClean="0"/>
              <a:t>18/4/2016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2422658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9421AA2-E07E-3C4E-9186-C1981487A0D0}" type="datetimeFigureOut">
              <a:rPr lang="en-US" smtClean="0"/>
              <a:t>18/4/2016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4128127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9421AA2-E07E-3C4E-9186-C1981487A0D0}" type="datetimeFigureOut">
              <a:rPr lang="en-US" smtClean="0"/>
              <a:t>18/4/2016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7077069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9421AA2-E07E-3C4E-9186-C1981487A0D0}" type="datetimeFigureOut">
              <a:rPr lang="en-US" smtClean="0"/>
              <a:t>18/4/2016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3770138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9421AA2-E07E-3C4E-9186-C1981487A0D0}" type="datetimeFigureOut">
              <a:rPr lang="en-US" smtClean="0"/>
              <a:t>18/4/2016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1492086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9421AA2-E07E-3C4E-9186-C1981487A0D0}" type="datetimeFigureOut">
              <a:rPr lang="en-US" smtClean="0"/>
              <a:t>18/4/2016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1903185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9421AA2-E07E-3C4E-9186-C1981487A0D0}" type="datetimeFigureOut">
              <a:rPr lang="en-US" smtClean="0"/>
              <a:t>18/4/2016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41030240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9421AA2-E07E-3C4E-9186-C1981487A0D0}" type="datetimeFigureOut">
              <a:rPr lang="en-US" smtClean="0"/>
              <a:t>18/4/2016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765009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21AA2-E07E-3C4E-9186-C1981487A0D0}" type="datetimeFigureOut">
              <a:rPr lang="en-US" smtClean="0"/>
              <a:t>18/4/2016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3536519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9421AA2-E07E-3C4E-9186-C1981487A0D0}" type="datetimeFigureOut">
              <a:rPr lang="en-US" smtClean="0"/>
              <a:t>18/4/2016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3307528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9421AA2-E07E-3C4E-9186-C1981487A0D0}" type="datetimeFigureOut">
              <a:rPr lang="en-US" smtClean="0"/>
              <a:t>18/4/2016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BDF6A9-C515-0C48-9B11-FC3ECA91236B}" type="slidenum">
              <a:rPr lang="en-US" smtClean="0"/>
              <a:t>‹#›</a:t>
            </a:fld>
            <a:endParaRPr lang="en-US"/>
          </a:p>
        </p:txBody>
      </p:sp>
    </p:spTree>
    <p:extLst>
      <p:ext uri="{BB962C8B-B14F-4D97-AF65-F5344CB8AC3E}">
        <p14:creationId xmlns:p14="http://schemas.microsoft.com/office/powerpoint/2010/main" val="498119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21AA2-E07E-3C4E-9186-C1981487A0D0}" type="datetimeFigureOut">
              <a:rPr lang="en-US" smtClean="0"/>
              <a:t>18/4/2016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BDF6A9-C515-0C48-9B11-FC3ECA91236B}" type="slidenum">
              <a:rPr lang="en-US" smtClean="0"/>
              <a:t>‹#›</a:t>
            </a:fld>
            <a:endParaRPr lang="en-US"/>
          </a:p>
        </p:txBody>
      </p:sp>
    </p:spTree>
    <p:extLst>
      <p:ext uri="{BB962C8B-B14F-4D97-AF65-F5344CB8AC3E}">
        <p14:creationId xmlns:p14="http://schemas.microsoft.com/office/powerpoint/2010/main" val="21916598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2.jpeg"/><Relationship Id="rId3" Type="http://schemas.openxmlformats.org/officeDocument/2006/relationships/image" Target="../media/image19.jpeg"/><Relationship Id="rId7" Type="http://schemas.openxmlformats.org/officeDocument/2006/relationships/image" Target="../media/image17.wmf"/><Relationship Id="rId12" Type="http://schemas.openxmlformats.org/officeDocument/2006/relationships/image" Target="../media/image24.jpeg"/><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9.bin"/><Relationship Id="rId11" Type="http://schemas.openxmlformats.org/officeDocument/2006/relationships/image" Target="../media/image23.jpeg"/><Relationship Id="rId5" Type="http://schemas.openxmlformats.org/officeDocument/2006/relationships/image" Target="../media/image21.jpeg"/><Relationship Id="rId10" Type="http://schemas.openxmlformats.org/officeDocument/2006/relationships/image" Target="../media/image18.wmf"/><Relationship Id="rId4" Type="http://schemas.openxmlformats.org/officeDocument/2006/relationships/image" Target="../media/image20.jpeg"/><Relationship Id="rId9" Type="http://schemas.openxmlformats.org/officeDocument/2006/relationships/oleObject" Target="../embeddings/oleObject20.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7.wmf"/><Relationship Id="rId3" Type="http://schemas.openxmlformats.org/officeDocument/2006/relationships/oleObject" Target="../embeddings/oleObject21.bin"/><Relationship Id="rId7" Type="http://schemas.openxmlformats.org/officeDocument/2006/relationships/oleObject" Target="../embeddings/oleObject23.bin"/><Relationship Id="rId12"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6.wmf"/><Relationship Id="rId11" Type="http://schemas.openxmlformats.org/officeDocument/2006/relationships/oleObject" Target="../embeddings/oleObject25.bin"/><Relationship Id="rId5" Type="http://schemas.openxmlformats.org/officeDocument/2006/relationships/oleObject" Target="../embeddings/oleObject22.bin"/><Relationship Id="rId10" Type="http://schemas.openxmlformats.org/officeDocument/2006/relationships/image" Target="../media/image28.wmf"/><Relationship Id="rId4" Type="http://schemas.openxmlformats.org/officeDocument/2006/relationships/image" Target="../media/image25.wmf"/><Relationship Id="rId9" Type="http://schemas.openxmlformats.org/officeDocument/2006/relationships/oleObject" Target="../embeddings/oleObject24.bin"/></Relationships>
</file>

<file path=ppt/slides/_rels/slide14.x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oleObject" Target="../embeddings/oleObject31.bin"/><Relationship Id="rId18" Type="http://schemas.openxmlformats.org/officeDocument/2006/relationships/image" Target="../media/image37.wmf"/><Relationship Id="rId26" Type="http://schemas.openxmlformats.org/officeDocument/2006/relationships/oleObject" Target="../embeddings/oleObject38.bin"/><Relationship Id="rId3" Type="http://schemas.openxmlformats.org/officeDocument/2006/relationships/oleObject" Target="../embeddings/oleObject26.bin"/><Relationship Id="rId21" Type="http://schemas.openxmlformats.org/officeDocument/2006/relationships/oleObject" Target="../embeddings/oleObject35.bin"/><Relationship Id="rId7" Type="http://schemas.openxmlformats.org/officeDocument/2006/relationships/oleObject" Target="../embeddings/oleObject28.bin"/><Relationship Id="rId12" Type="http://schemas.openxmlformats.org/officeDocument/2006/relationships/image" Target="../media/image34.wmf"/><Relationship Id="rId17" Type="http://schemas.openxmlformats.org/officeDocument/2006/relationships/oleObject" Target="../embeddings/oleObject33.bin"/><Relationship Id="rId25" Type="http://schemas.openxmlformats.org/officeDocument/2006/relationships/oleObject" Target="../embeddings/oleObject37.bin"/><Relationship Id="rId2" Type="http://schemas.openxmlformats.org/officeDocument/2006/relationships/slideLayout" Target="../slideLayouts/slideLayout2.xml"/><Relationship Id="rId16" Type="http://schemas.openxmlformats.org/officeDocument/2006/relationships/image" Target="../media/image36.wmf"/><Relationship Id="rId20" Type="http://schemas.openxmlformats.org/officeDocument/2006/relationships/image" Target="../media/image38.wmf"/><Relationship Id="rId1" Type="http://schemas.openxmlformats.org/officeDocument/2006/relationships/vmlDrawing" Target="../drawings/vmlDrawing5.vml"/><Relationship Id="rId6" Type="http://schemas.openxmlformats.org/officeDocument/2006/relationships/image" Target="../media/image31.wmf"/><Relationship Id="rId11" Type="http://schemas.openxmlformats.org/officeDocument/2006/relationships/oleObject" Target="../embeddings/oleObject30.bin"/><Relationship Id="rId24" Type="http://schemas.openxmlformats.org/officeDocument/2006/relationships/image" Target="../media/image40.wmf"/><Relationship Id="rId5" Type="http://schemas.openxmlformats.org/officeDocument/2006/relationships/oleObject" Target="../embeddings/oleObject27.bin"/><Relationship Id="rId15" Type="http://schemas.openxmlformats.org/officeDocument/2006/relationships/oleObject" Target="../embeddings/oleObject32.bin"/><Relationship Id="rId23" Type="http://schemas.openxmlformats.org/officeDocument/2006/relationships/oleObject" Target="../embeddings/oleObject36.bin"/><Relationship Id="rId28" Type="http://schemas.openxmlformats.org/officeDocument/2006/relationships/oleObject" Target="../embeddings/oleObject39.bin"/><Relationship Id="rId10" Type="http://schemas.openxmlformats.org/officeDocument/2006/relationships/image" Target="../media/image33.wmf"/><Relationship Id="rId19" Type="http://schemas.openxmlformats.org/officeDocument/2006/relationships/oleObject" Target="../embeddings/oleObject34.bin"/><Relationship Id="rId4" Type="http://schemas.openxmlformats.org/officeDocument/2006/relationships/image" Target="../media/image30.wmf"/><Relationship Id="rId9" Type="http://schemas.openxmlformats.org/officeDocument/2006/relationships/oleObject" Target="../embeddings/oleObject29.bin"/><Relationship Id="rId14" Type="http://schemas.openxmlformats.org/officeDocument/2006/relationships/image" Target="../media/image35.wmf"/><Relationship Id="rId22" Type="http://schemas.openxmlformats.org/officeDocument/2006/relationships/image" Target="../media/image39.wmf"/><Relationship Id="rId27" Type="http://schemas.openxmlformats.org/officeDocument/2006/relationships/image" Target="../media/image41.wmf"/></Relationships>
</file>

<file path=ppt/slides/_rels/slide15.xml.rels><?xml version="1.0" encoding="UTF-8" standalone="yes"?>
<Relationships xmlns="http://schemas.openxmlformats.org/package/2006/relationships"><Relationship Id="rId8" Type="http://schemas.openxmlformats.org/officeDocument/2006/relationships/image" Target="../media/image44.wmf"/><Relationship Id="rId13" Type="http://schemas.openxmlformats.org/officeDocument/2006/relationships/oleObject" Target="../embeddings/oleObject45.bin"/><Relationship Id="rId18" Type="http://schemas.openxmlformats.org/officeDocument/2006/relationships/image" Target="../media/image47.wmf"/><Relationship Id="rId26" Type="http://schemas.openxmlformats.org/officeDocument/2006/relationships/oleObject" Target="../embeddings/oleObject53.bin"/><Relationship Id="rId3" Type="http://schemas.openxmlformats.org/officeDocument/2006/relationships/oleObject" Target="../embeddings/oleObject40.bin"/><Relationship Id="rId21" Type="http://schemas.openxmlformats.org/officeDocument/2006/relationships/oleObject" Target="../embeddings/oleObject49.bin"/><Relationship Id="rId7" Type="http://schemas.openxmlformats.org/officeDocument/2006/relationships/oleObject" Target="../embeddings/oleObject42.bin"/><Relationship Id="rId12" Type="http://schemas.openxmlformats.org/officeDocument/2006/relationships/image" Target="../media/image45.wmf"/><Relationship Id="rId17" Type="http://schemas.openxmlformats.org/officeDocument/2006/relationships/oleObject" Target="../embeddings/oleObject47.bin"/><Relationship Id="rId25" Type="http://schemas.openxmlformats.org/officeDocument/2006/relationships/oleObject" Target="../embeddings/oleObject52.bin"/><Relationship Id="rId2" Type="http://schemas.openxmlformats.org/officeDocument/2006/relationships/slideLayout" Target="../slideLayouts/slideLayout2.xml"/><Relationship Id="rId16" Type="http://schemas.openxmlformats.org/officeDocument/2006/relationships/image" Target="../media/image33.wmf"/><Relationship Id="rId20" Type="http://schemas.openxmlformats.org/officeDocument/2006/relationships/image" Target="../media/image48.wmf"/><Relationship Id="rId1" Type="http://schemas.openxmlformats.org/officeDocument/2006/relationships/vmlDrawing" Target="../drawings/vmlDrawing6.vml"/><Relationship Id="rId6" Type="http://schemas.openxmlformats.org/officeDocument/2006/relationships/image" Target="../media/image43.wmf"/><Relationship Id="rId11" Type="http://schemas.openxmlformats.org/officeDocument/2006/relationships/oleObject" Target="../embeddings/oleObject44.bin"/><Relationship Id="rId24" Type="http://schemas.openxmlformats.org/officeDocument/2006/relationships/oleObject" Target="../embeddings/oleObject51.bin"/><Relationship Id="rId5" Type="http://schemas.openxmlformats.org/officeDocument/2006/relationships/oleObject" Target="../embeddings/oleObject41.bin"/><Relationship Id="rId15" Type="http://schemas.openxmlformats.org/officeDocument/2006/relationships/oleObject" Target="../embeddings/oleObject46.bin"/><Relationship Id="rId23" Type="http://schemas.openxmlformats.org/officeDocument/2006/relationships/oleObject" Target="../embeddings/oleObject50.bin"/><Relationship Id="rId10" Type="http://schemas.openxmlformats.org/officeDocument/2006/relationships/image" Target="../media/image34.wmf"/><Relationship Id="rId19" Type="http://schemas.openxmlformats.org/officeDocument/2006/relationships/oleObject" Target="../embeddings/oleObject48.bin"/><Relationship Id="rId4" Type="http://schemas.openxmlformats.org/officeDocument/2006/relationships/image" Target="../media/image42.wmf"/><Relationship Id="rId9" Type="http://schemas.openxmlformats.org/officeDocument/2006/relationships/oleObject" Target="../embeddings/oleObject43.bin"/><Relationship Id="rId14" Type="http://schemas.openxmlformats.org/officeDocument/2006/relationships/image" Target="../media/image46.wmf"/><Relationship Id="rId22" Type="http://schemas.openxmlformats.org/officeDocument/2006/relationships/image" Target="../media/image49.w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image" Target="../media/image5.wmf"/><Relationship Id="rId13" Type="http://schemas.openxmlformats.org/officeDocument/2006/relationships/oleObject" Target="../embeddings/oleObject6.bin"/><Relationship Id="rId3" Type="http://schemas.openxmlformats.org/officeDocument/2006/relationships/oleObject" Target="../embeddings/oleObject1.bin"/><Relationship Id="rId7" Type="http://schemas.openxmlformats.org/officeDocument/2006/relationships/oleObject" Target="../embeddings/oleObject3.bin"/><Relationship Id="rId12"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11" Type="http://schemas.openxmlformats.org/officeDocument/2006/relationships/oleObject" Target="../embeddings/oleObject5.bin"/><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 Id="rId14" Type="http://schemas.openxmlformats.org/officeDocument/2006/relationships/image" Target="../media/image8.wmf"/></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13" Type="http://schemas.openxmlformats.org/officeDocument/2006/relationships/oleObject" Target="../embeddings/oleObject13.bin"/><Relationship Id="rId18" Type="http://schemas.openxmlformats.org/officeDocument/2006/relationships/image" Target="../media/image5.wmf"/><Relationship Id="rId3" Type="http://schemas.openxmlformats.org/officeDocument/2006/relationships/oleObject" Target="../embeddings/oleObject7.bin"/><Relationship Id="rId21" Type="http://schemas.openxmlformats.org/officeDocument/2006/relationships/oleObject" Target="../embeddings/oleObject17.bin"/><Relationship Id="rId7" Type="http://schemas.openxmlformats.org/officeDocument/2006/relationships/image" Target="../media/image11.wmf"/><Relationship Id="rId12" Type="http://schemas.openxmlformats.org/officeDocument/2006/relationships/oleObject" Target="../embeddings/oleObject12.bin"/><Relationship Id="rId17" Type="http://schemas.openxmlformats.org/officeDocument/2006/relationships/oleObject" Target="../embeddings/oleObject15.bin"/><Relationship Id="rId2" Type="http://schemas.openxmlformats.org/officeDocument/2006/relationships/slideLayout" Target="../slideLayouts/slideLayout2.xml"/><Relationship Id="rId16" Type="http://schemas.openxmlformats.org/officeDocument/2006/relationships/image" Target="../media/image4.wmf"/><Relationship Id="rId20" Type="http://schemas.openxmlformats.org/officeDocument/2006/relationships/image" Target="../media/image6.wmf"/><Relationship Id="rId1" Type="http://schemas.openxmlformats.org/officeDocument/2006/relationships/vmlDrawing" Target="../drawings/vmlDrawing2.vml"/><Relationship Id="rId6" Type="http://schemas.openxmlformats.org/officeDocument/2006/relationships/oleObject" Target="../embeddings/oleObject9.bin"/><Relationship Id="rId11" Type="http://schemas.openxmlformats.org/officeDocument/2006/relationships/image" Target="../media/image7.wmf"/><Relationship Id="rId5" Type="http://schemas.openxmlformats.org/officeDocument/2006/relationships/oleObject" Target="../embeddings/oleObject8.bin"/><Relationship Id="rId15" Type="http://schemas.openxmlformats.org/officeDocument/2006/relationships/oleObject" Target="../embeddings/oleObject14.bin"/><Relationship Id="rId23" Type="http://schemas.openxmlformats.org/officeDocument/2006/relationships/image" Target="../media/image8.wmf"/><Relationship Id="rId10" Type="http://schemas.openxmlformats.org/officeDocument/2006/relationships/oleObject" Target="../embeddings/oleObject11.bin"/><Relationship Id="rId19" Type="http://schemas.openxmlformats.org/officeDocument/2006/relationships/oleObject" Target="../embeddings/oleObject16.bin"/><Relationship Id="rId4" Type="http://schemas.openxmlformats.org/officeDocument/2006/relationships/image" Target="../media/image10.wmf"/><Relationship Id="rId9" Type="http://schemas.openxmlformats.org/officeDocument/2006/relationships/image" Target="../media/image12.wmf"/><Relationship Id="rId14" Type="http://schemas.openxmlformats.org/officeDocument/2006/relationships/image" Target="../media/image3.wmf"/><Relationship Id="rId22" Type="http://schemas.openxmlformats.org/officeDocument/2006/relationships/oleObject" Target="../embeddings/oleObject18.bin"/></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304800" y="2667000"/>
            <a:ext cx="8686800" cy="1447800"/>
          </a:xfrm>
        </p:spPr>
        <p:txBody>
          <a:bodyPr>
            <a:noAutofit/>
          </a:bodyPr>
          <a:lstStyle/>
          <a:p>
            <a:endParaRPr lang="en-US" sz="1800" dirty="0" smtClean="0">
              <a:solidFill>
                <a:srgbClr val="C00000"/>
              </a:solidFill>
              <a:latin typeface="Algerian" pitchFamily="82" charset="0"/>
            </a:endParaRPr>
          </a:p>
          <a:p>
            <a:endParaRPr lang="en-US" sz="2800" dirty="0" smtClean="0">
              <a:solidFill>
                <a:srgbClr val="C00000"/>
              </a:solidFill>
              <a:latin typeface="Algerian" pitchFamily="82" charset="0"/>
              <a:cs typeface="Times New Roman" pitchFamily="18" charset="0"/>
            </a:endParaRPr>
          </a:p>
          <a:p>
            <a:endParaRPr lang="en-US" sz="2800" dirty="0" smtClean="0">
              <a:solidFill>
                <a:srgbClr val="C00000"/>
              </a:solidFill>
              <a:latin typeface="Algerian" pitchFamily="82" charset="0"/>
              <a:cs typeface="Times New Roman" pitchFamily="18" charset="0"/>
            </a:endParaRPr>
          </a:p>
          <a:p>
            <a:r>
              <a:rPr lang="en-US" sz="3200" cap="none" dirty="0" smtClean="0">
                <a:solidFill>
                  <a:schemeClr val="tx1"/>
                </a:solidFill>
                <a:latin typeface="Agency FB" pitchFamily="34" charset="0"/>
                <a:ea typeface="+mj-ea"/>
                <a:cs typeface="+mj-cs"/>
              </a:rPr>
              <a:t>Beams-Internal Effects</a:t>
            </a:r>
            <a:endParaRPr lang="x-none" sz="3200" cap="none" dirty="0">
              <a:solidFill>
                <a:schemeClr val="tx1"/>
              </a:solidFill>
              <a:latin typeface="Agency FB" pitchFamily="34" charset="0"/>
              <a:ea typeface="+mj-ea"/>
              <a:cs typeface="+mj-cs"/>
            </a:endParaRPr>
          </a:p>
        </p:txBody>
      </p:sp>
      <p:sp>
        <p:nvSpPr>
          <p:cNvPr id="7" name="Date Placeholder 6"/>
          <p:cNvSpPr>
            <a:spLocks noGrp="1"/>
          </p:cNvSpPr>
          <p:nvPr>
            <p:ph type="dt" sz="half" idx="10"/>
          </p:nvPr>
        </p:nvSpPr>
        <p:spPr/>
        <p:txBody>
          <a:bodyPr/>
          <a:lstStyle/>
          <a:p>
            <a:fld id="{34E45E8E-A307-41ED-A185-2E52AFF54DFF}" type="datetime4">
              <a:rPr lang="en-US" smtClean="0"/>
              <a:pPr/>
              <a:t>18/4/2016 April</a:t>
            </a:fld>
            <a:endParaRPr lang="x-none"/>
          </a:p>
        </p:txBody>
      </p:sp>
      <p:sp>
        <p:nvSpPr>
          <p:cNvPr id="8" name="Slide Number Placeholder 7"/>
          <p:cNvSpPr>
            <a:spLocks noGrp="1"/>
          </p:cNvSpPr>
          <p:nvPr>
            <p:ph type="sldNum" sz="quarter" idx="12"/>
          </p:nvPr>
        </p:nvSpPr>
        <p:spPr/>
        <p:txBody>
          <a:bodyPr/>
          <a:lstStyle/>
          <a:p>
            <a:fld id="{0FE53B51-63E8-4965-8E9C-542AB5A98F24}" type="slidenum">
              <a:rPr lang="x-none" smtClean="0"/>
              <a:pPr/>
              <a:t>1</a:t>
            </a:fld>
            <a:endParaRPr lang="x-none"/>
          </a:p>
        </p:txBody>
      </p:sp>
      <p:sp>
        <p:nvSpPr>
          <p:cNvPr id="2" name="عنوان 1"/>
          <p:cNvSpPr>
            <a:spLocks noGrp="1"/>
          </p:cNvSpPr>
          <p:nvPr>
            <p:ph type="ctrTitle"/>
          </p:nvPr>
        </p:nvSpPr>
        <p:spPr>
          <a:xfrm>
            <a:off x="1371600" y="838200"/>
            <a:ext cx="6292552" cy="1143000"/>
          </a:xfrm>
        </p:spPr>
        <p:txBody>
          <a:bodyPr>
            <a:noAutofit/>
          </a:bodyPr>
          <a:lstStyle/>
          <a:p>
            <a:pPr>
              <a:lnSpc>
                <a:spcPct val="150000"/>
              </a:lnSpc>
            </a:pPr>
            <a:r>
              <a:rPr lang="en-US" sz="2400" b="1" dirty="0" smtClean="0">
                <a:solidFill>
                  <a:srgbClr val="C00000"/>
                </a:solidFill>
              </a:rPr>
              <a:t>STATICS</a:t>
            </a:r>
            <a:br>
              <a:rPr lang="en-US" sz="2400" b="1" dirty="0" smtClean="0">
                <a:solidFill>
                  <a:srgbClr val="C00000"/>
                </a:solidFill>
              </a:rPr>
            </a:br>
            <a:r>
              <a:rPr lang="en-US" sz="2400" b="1" dirty="0" smtClean="0">
                <a:solidFill>
                  <a:srgbClr val="C00000"/>
                </a:solidFill>
              </a:rPr>
              <a:t>(ENGINEERING MECHANICS-I)</a:t>
            </a:r>
            <a:endParaRPr lang="en-US" sz="2400" b="1" i="1" dirty="0">
              <a:solidFill>
                <a:srgbClr val="002060"/>
              </a:solidFill>
              <a:cs typeface="+mn-cs"/>
            </a:endParaRPr>
          </a:p>
        </p:txBody>
      </p:sp>
      <p:sp>
        <p:nvSpPr>
          <p:cNvPr id="4" name="مستطيل 3"/>
          <p:cNvSpPr/>
          <p:nvPr/>
        </p:nvSpPr>
        <p:spPr>
          <a:xfrm>
            <a:off x="3419872" y="260648"/>
            <a:ext cx="2165341" cy="369332"/>
          </a:xfrm>
          <a:prstGeom prst="rect">
            <a:avLst/>
          </a:prstGeom>
        </p:spPr>
        <p:txBody>
          <a:bodyPr wrap="square">
            <a:spAutoFit/>
          </a:bodyPr>
          <a:lstStyle/>
          <a:p>
            <a:pPr algn="ctr"/>
            <a:r>
              <a:rPr lang="x-none" dirty="0" smtClean="0">
                <a:solidFill>
                  <a:srgbClr val="7030A0"/>
                </a:solidFill>
                <a:latin typeface="Times New Roman" pitchFamily="18" charset="0"/>
                <a:cs typeface="Times New Roman" pitchFamily="18" charset="0"/>
              </a:rPr>
              <a:t>بسم الله الرحمن الرحيم</a:t>
            </a:r>
            <a:endParaRPr lang="en-US" dirty="0">
              <a:solidFill>
                <a:srgbClr val="7030A0"/>
              </a:solidFill>
              <a:latin typeface="Times New Roman" pitchFamily="18" charset="0"/>
              <a:cs typeface="Times New Roman" pitchFamily="18" charset="0"/>
            </a:endParaRPr>
          </a:p>
        </p:txBody>
      </p:sp>
      <p:pic>
        <p:nvPicPr>
          <p:cNvPr id="5" name="Picture 8" descr="D:\Local Disk (D)\King Saud University\ksuLogo.jpg"/>
          <p:cNvPicPr/>
          <p:nvPr/>
        </p:nvPicPr>
        <p:blipFill rotWithShape="1">
          <a:blip r:embed="rId3" cstate="print">
            <a:extLst>
              <a:ext uri="{28A0092B-C50C-407E-A947-70E740481C1C}">
                <a14:useLocalDpi xmlns:a14="http://schemas.microsoft.com/office/drawing/2010/main" val="0"/>
              </a:ext>
            </a:extLst>
          </a:blip>
          <a:srcRect l="9251" r="9692" b="2423"/>
          <a:stretch/>
        </p:blipFill>
        <p:spPr bwMode="auto">
          <a:xfrm>
            <a:off x="7848600" y="457200"/>
            <a:ext cx="914400" cy="1201688"/>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321290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2 Slayt Numarası Yer Tutucusu"/>
          <p:cNvSpPr txBox="1">
            <a:spLocks noGrp="1"/>
          </p:cNvSpPr>
          <p:nvPr/>
        </p:nvSpPr>
        <p:spPr bwMode="auto">
          <a:xfrm>
            <a:off x="7974013" y="6629400"/>
            <a:ext cx="914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lgn="r"/>
            <a:r>
              <a:rPr lang="tr-TR" sz="1200" b="1">
                <a:solidFill>
                  <a:srgbClr val="FF9933"/>
                </a:solidFill>
                <a:latin typeface="Arial" charset="0"/>
              </a:rPr>
              <a:t>5</a:t>
            </a:r>
            <a:r>
              <a:rPr lang="en-US" sz="1200" b="1">
                <a:solidFill>
                  <a:srgbClr val="FF9933"/>
                </a:solidFill>
                <a:latin typeface="Arial" charset="0"/>
              </a:rPr>
              <a:t>- </a:t>
            </a:r>
            <a:fld id="{E45891D7-DE71-6946-831F-C84576A9C4EE}" type="slidenum">
              <a:rPr lang="en-US" sz="1200" b="1">
                <a:solidFill>
                  <a:srgbClr val="FF9933"/>
                </a:solidFill>
                <a:latin typeface="Arial" charset="0"/>
              </a:rPr>
              <a:pPr algn="r"/>
              <a:t>10</a:t>
            </a:fld>
            <a:r>
              <a:rPr lang="en-US" sz="1200" b="1">
                <a:solidFill>
                  <a:srgbClr val="FF9933"/>
                </a:solidFill>
                <a:latin typeface="Arial" charset="0"/>
              </a:rPr>
              <a:t> </a:t>
            </a:r>
          </a:p>
        </p:txBody>
      </p:sp>
      <p:sp>
        <p:nvSpPr>
          <p:cNvPr id="16387" name="Rectangle 2"/>
          <p:cNvSpPr>
            <a:spLocks noGrp="1" noChangeArrowheads="1"/>
          </p:cNvSpPr>
          <p:nvPr>
            <p:ph type="title" idx="4294967295"/>
          </p:nvPr>
        </p:nvSpPr>
        <p:spPr>
          <a:xfrm>
            <a:off x="457200" y="180634"/>
            <a:ext cx="8229600" cy="700087"/>
          </a:xfrm>
        </p:spPr>
        <p:txBody>
          <a:bodyPr>
            <a:noAutofit/>
          </a:bodyPr>
          <a:lstStyle/>
          <a:p>
            <a:pPr eaLnBrk="1" hangingPunct="1"/>
            <a:r>
              <a:rPr lang="en-US" sz="2800" b="1" dirty="0">
                <a:latin typeface="Arial" charset="0"/>
              </a:rPr>
              <a:t>Shear </a:t>
            </a:r>
            <a:r>
              <a:rPr lang="tr-TR" sz="2800" b="1" dirty="0">
                <a:latin typeface="Arial" charset="0"/>
              </a:rPr>
              <a:t>Force </a:t>
            </a:r>
            <a:r>
              <a:rPr lang="en-US" sz="2800" b="1" dirty="0">
                <a:latin typeface="Arial" charset="0"/>
              </a:rPr>
              <a:t>and Bending Moment Diagrams</a:t>
            </a:r>
          </a:p>
        </p:txBody>
      </p:sp>
      <p:grpSp>
        <p:nvGrpSpPr>
          <p:cNvPr id="16388" name="Group 20"/>
          <p:cNvGrpSpPr>
            <a:grpSpLocks/>
          </p:cNvGrpSpPr>
          <p:nvPr/>
        </p:nvGrpSpPr>
        <p:grpSpPr bwMode="auto">
          <a:xfrm>
            <a:off x="1504950" y="974725"/>
            <a:ext cx="7519988" cy="1006475"/>
            <a:chOff x="948" y="614"/>
            <a:chExt cx="4737" cy="634"/>
          </a:xfrm>
        </p:grpSpPr>
        <p:pic>
          <p:nvPicPr>
            <p:cNvPr id="16415" name="Picture 3" descr="C:\DOCUME~1\WALTOL~1\LOCALS~1\Temp\\msotw9_temp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8" y="677"/>
              <a:ext cx="1570" cy="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6" name="Text Box 10"/>
            <p:cNvSpPr txBox="1">
              <a:spLocks noChangeArrowheads="1"/>
            </p:cNvSpPr>
            <p:nvPr/>
          </p:nvSpPr>
          <p:spPr bwMode="auto">
            <a:xfrm>
              <a:off x="3419" y="614"/>
              <a:ext cx="2266"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Variation of shear and bending moment along beam may be plotted.</a:t>
              </a:r>
            </a:p>
          </p:txBody>
        </p:sp>
      </p:grpSp>
      <p:grpSp>
        <p:nvGrpSpPr>
          <p:cNvPr id="3" name="Group 21"/>
          <p:cNvGrpSpPr>
            <a:grpSpLocks/>
          </p:cNvGrpSpPr>
          <p:nvPr/>
        </p:nvGrpSpPr>
        <p:grpSpPr bwMode="auto">
          <a:xfrm>
            <a:off x="1511300" y="1833563"/>
            <a:ext cx="7562850" cy="906462"/>
            <a:chOff x="952" y="1155"/>
            <a:chExt cx="4764" cy="571"/>
          </a:xfrm>
        </p:grpSpPr>
        <p:pic>
          <p:nvPicPr>
            <p:cNvPr id="16413" name="Picture 4" descr="C:\DOCUME~1\WALTOL~1\LOCALS~1\Temp\\msotw9_temp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2" y="1155"/>
              <a:ext cx="1561" cy="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14" name="Text Box 12"/>
            <p:cNvSpPr txBox="1">
              <a:spLocks noChangeArrowheads="1"/>
            </p:cNvSpPr>
            <p:nvPr/>
          </p:nvSpPr>
          <p:spPr bwMode="auto">
            <a:xfrm>
              <a:off x="3419" y="1271"/>
              <a:ext cx="229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Determine reactions at supports.</a:t>
              </a:r>
            </a:p>
          </p:txBody>
        </p:sp>
      </p:grpSp>
      <p:grpSp>
        <p:nvGrpSpPr>
          <p:cNvPr id="4" name="Group 22"/>
          <p:cNvGrpSpPr>
            <a:grpSpLocks/>
          </p:cNvGrpSpPr>
          <p:nvPr/>
        </p:nvGrpSpPr>
        <p:grpSpPr bwMode="auto">
          <a:xfrm>
            <a:off x="284163" y="2743200"/>
            <a:ext cx="8837612" cy="1435100"/>
            <a:chOff x="179" y="1728"/>
            <a:chExt cx="5567" cy="904"/>
          </a:xfrm>
        </p:grpSpPr>
        <p:pic>
          <p:nvPicPr>
            <p:cNvPr id="16409" name="Picture 5" descr="C:\DOCUME~1\WALTOL~1\LOCALS~1\Temp\\msotw9_temp0.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 y="1898"/>
              <a:ext cx="1578" cy="7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410" name="Group 18"/>
            <p:cNvGrpSpPr>
              <a:grpSpLocks/>
            </p:cNvGrpSpPr>
            <p:nvPr/>
          </p:nvGrpSpPr>
          <p:grpSpPr bwMode="auto">
            <a:xfrm>
              <a:off x="3419" y="1728"/>
              <a:ext cx="2327" cy="646"/>
              <a:chOff x="3433" y="1795"/>
              <a:chExt cx="2327" cy="646"/>
            </a:xfrm>
          </p:grpSpPr>
          <p:sp>
            <p:nvSpPr>
              <p:cNvPr id="16411" name="Text Box 13"/>
              <p:cNvSpPr txBox="1">
                <a:spLocks noChangeArrowheads="1"/>
              </p:cNvSpPr>
              <p:nvPr/>
            </p:nvSpPr>
            <p:spPr bwMode="auto">
              <a:xfrm>
                <a:off x="3433" y="1795"/>
                <a:ext cx="2327"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Cut beam at </a:t>
                </a:r>
                <a:r>
                  <a:rPr lang="en-US" i="1"/>
                  <a:t>C</a:t>
                </a:r>
                <a:r>
                  <a:rPr lang="en-US"/>
                  <a:t> and consider member </a:t>
                </a:r>
                <a:r>
                  <a:rPr lang="en-US" i="1"/>
                  <a:t>AC</a:t>
                </a:r>
                <a:r>
                  <a:rPr lang="en-US"/>
                  <a:t>,</a:t>
                </a:r>
              </a:p>
            </p:txBody>
          </p:sp>
          <p:graphicFrame>
            <p:nvGraphicFramePr>
              <p:cNvPr id="16412" name="Object 2049"/>
              <p:cNvGraphicFramePr>
                <a:graphicFrameLocks noChangeAspect="1"/>
              </p:cNvGraphicFramePr>
              <p:nvPr/>
            </p:nvGraphicFramePr>
            <p:xfrm>
              <a:off x="3659" y="2241"/>
              <a:ext cx="1568" cy="200"/>
            </p:xfrm>
            <a:graphic>
              <a:graphicData uri="http://schemas.openxmlformats.org/presentationml/2006/ole">
                <mc:AlternateContent xmlns:mc="http://schemas.openxmlformats.org/markup-compatibility/2006">
                  <mc:Choice xmlns:v="urn:schemas-microsoft-com:vml" Requires="v">
                    <p:oleObj spid="_x0000_s36876" name="Equation" r:id="rId6" imgW="2489200" imgH="317500" progId="Equation.3">
                      <p:embed/>
                    </p:oleObj>
                  </mc:Choice>
                  <mc:Fallback>
                    <p:oleObj name="Equation" r:id="rId6" imgW="2489200" imgH="3175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659" y="2241"/>
                            <a:ext cx="1568" cy="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grpSp>
      <p:grpSp>
        <p:nvGrpSpPr>
          <p:cNvPr id="6" name="Group 23"/>
          <p:cNvGrpSpPr>
            <a:grpSpLocks/>
          </p:cNvGrpSpPr>
          <p:nvPr/>
        </p:nvGrpSpPr>
        <p:grpSpPr bwMode="auto">
          <a:xfrm>
            <a:off x="2789238" y="2890838"/>
            <a:ext cx="6297612" cy="1992312"/>
            <a:chOff x="1757" y="1821"/>
            <a:chExt cx="3967" cy="1255"/>
          </a:xfrm>
        </p:grpSpPr>
        <p:pic>
          <p:nvPicPr>
            <p:cNvPr id="16405" name="Picture 6" descr="C:\DOCUME~1\WALTOL~1\LOCALS~1\Temp\\msotw9_temp0.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57" y="1821"/>
              <a:ext cx="1693" cy="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6406" name="Group 17"/>
            <p:cNvGrpSpPr>
              <a:grpSpLocks/>
            </p:cNvGrpSpPr>
            <p:nvPr/>
          </p:nvGrpSpPr>
          <p:grpSpPr bwMode="auto">
            <a:xfrm>
              <a:off x="3419" y="2424"/>
              <a:ext cx="2305" cy="652"/>
              <a:chOff x="3433" y="2588"/>
              <a:chExt cx="2305" cy="652"/>
            </a:xfrm>
          </p:grpSpPr>
          <p:sp>
            <p:nvSpPr>
              <p:cNvPr id="16407" name="Text Box 15"/>
              <p:cNvSpPr txBox="1">
                <a:spLocks noChangeArrowheads="1"/>
              </p:cNvSpPr>
              <p:nvPr/>
            </p:nvSpPr>
            <p:spPr bwMode="auto">
              <a:xfrm>
                <a:off x="3433" y="2588"/>
                <a:ext cx="230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Cut beam at </a:t>
                </a:r>
                <a:r>
                  <a:rPr lang="en-US" i="1"/>
                  <a:t>E</a:t>
                </a:r>
                <a:r>
                  <a:rPr lang="en-US"/>
                  <a:t> and consider member </a:t>
                </a:r>
                <a:r>
                  <a:rPr lang="en-US" i="1"/>
                  <a:t>EB</a:t>
                </a:r>
                <a:r>
                  <a:rPr lang="en-US"/>
                  <a:t>,</a:t>
                </a:r>
              </a:p>
            </p:txBody>
          </p:sp>
          <p:graphicFrame>
            <p:nvGraphicFramePr>
              <p:cNvPr id="16408" name="Object 2048"/>
              <p:cNvGraphicFramePr>
                <a:graphicFrameLocks noChangeAspect="1"/>
              </p:cNvGraphicFramePr>
              <p:nvPr/>
            </p:nvGraphicFramePr>
            <p:xfrm>
              <a:off x="3659" y="3040"/>
              <a:ext cx="1928" cy="200"/>
            </p:xfrm>
            <a:graphic>
              <a:graphicData uri="http://schemas.openxmlformats.org/presentationml/2006/ole">
                <mc:AlternateContent xmlns:mc="http://schemas.openxmlformats.org/markup-compatibility/2006">
                  <mc:Choice xmlns:v="urn:schemas-microsoft-com:vml" Requires="v">
                    <p:oleObj spid="_x0000_s36877" name="Equation" r:id="rId9" imgW="3060700" imgH="317500" progId="Equation.3">
                      <p:embed/>
                    </p:oleObj>
                  </mc:Choice>
                  <mc:Fallback>
                    <p:oleObj name="Equation" r:id="rId9" imgW="3060700" imgH="31750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659" y="3040"/>
                            <a:ext cx="1928" cy="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pSp>
      </p:grpSp>
      <p:grpSp>
        <p:nvGrpSpPr>
          <p:cNvPr id="9" name="Group 24"/>
          <p:cNvGrpSpPr>
            <a:grpSpLocks/>
          </p:cNvGrpSpPr>
          <p:nvPr/>
        </p:nvGrpSpPr>
        <p:grpSpPr bwMode="auto">
          <a:xfrm>
            <a:off x="1314450" y="4440238"/>
            <a:ext cx="7829550" cy="2157412"/>
            <a:chOff x="828" y="2797"/>
            <a:chExt cx="4932" cy="1359"/>
          </a:xfrm>
        </p:grpSpPr>
        <p:pic>
          <p:nvPicPr>
            <p:cNvPr id="16402" name="Picture 8" descr="C:\DOCUME~1\WALTOL~1\LOCALS~1\Temp\\msotw9_temp0.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28" y="2797"/>
              <a:ext cx="1810" cy="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403" name="Picture 9" descr="C:\DOCUME~1\WALTOL~1\LOCALS~1\Temp\\msotw9_temp0.jp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68" y="3420"/>
              <a:ext cx="1730" cy="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404" name="Text Box 19"/>
            <p:cNvSpPr txBox="1">
              <a:spLocks noChangeArrowheads="1"/>
            </p:cNvSpPr>
            <p:nvPr/>
          </p:nvSpPr>
          <p:spPr bwMode="auto">
            <a:xfrm>
              <a:off x="3419" y="3128"/>
              <a:ext cx="2341" cy="10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For a beam subjected to </a:t>
              </a:r>
              <a:r>
                <a:rPr lang="en-US" u="sng"/>
                <a:t>concentrated loads</a:t>
              </a:r>
              <a:r>
                <a:rPr lang="en-US"/>
                <a:t>, shear </a:t>
              </a:r>
              <a:r>
                <a:rPr lang="tr-TR"/>
                <a:t>force </a:t>
              </a:r>
              <a:r>
                <a:rPr lang="en-US"/>
                <a:t>is constant between loading points and </a:t>
              </a:r>
              <a:r>
                <a:rPr lang="tr-TR"/>
                <a:t>bending </a:t>
              </a:r>
              <a:r>
                <a:rPr lang="en-US"/>
                <a:t>moment varies linearly.</a:t>
              </a:r>
            </a:p>
          </p:txBody>
        </p:sp>
      </p:grpSp>
      <p:sp>
        <p:nvSpPr>
          <p:cNvPr id="24"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25"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26" name="7 Dikdörtgen"/>
          <p:cNvSpPr/>
          <p:nvPr/>
        </p:nvSpPr>
        <p:spPr>
          <a:xfrm>
            <a:off x="0" y="0"/>
            <a:ext cx="280988" cy="590550"/>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7" name="7 Dikdörtgen"/>
          <p:cNvSpPr/>
          <p:nvPr/>
        </p:nvSpPr>
        <p:spPr>
          <a:xfrm>
            <a:off x="0" y="0"/>
            <a:ext cx="280988" cy="682625"/>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6398" name="28 Metin kutusu"/>
          <p:cNvSpPr txBox="1">
            <a:spLocks noChangeArrowheads="1"/>
          </p:cNvSpPr>
          <p:nvPr/>
        </p:nvSpPr>
        <p:spPr bwMode="auto">
          <a:xfrm>
            <a:off x="2730500" y="5781675"/>
            <a:ext cx="214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r>
              <a:rPr lang="tr-TR" b="1"/>
              <a:t>+</a:t>
            </a:r>
          </a:p>
        </p:txBody>
      </p:sp>
      <p:sp>
        <p:nvSpPr>
          <p:cNvPr id="16399" name="29 Metin kutusu"/>
          <p:cNvSpPr txBox="1">
            <a:spLocks noChangeArrowheads="1"/>
          </p:cNvSpPr>
          <p:nvPr/>
        </p:nvSpPr>
        <p:spPr bwMode="auto">
          <a:xfrm>
            <a:off x="2263775" y="5786438"/>
            <a:ext cx="21431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r>
              <a:rPr lang="tr-TR" b="1"/>
              <a:t>+</a:t>
            </a:r>
          </a:p>
        </p:txBody>
      </p:sp>
      <p:sp>
        <p:nvSpPr>
          <p:cNvPr id="16400" name="30 Metin kutusu"/>
          <p:cNvSpPr txBox="1">
            <a:spLocks noChangeArrowheads="1"/>
          </p:cNvSpPr>
          <p:nvPr/>
        </p:nvSpPr>
        <p:spPr bwMode="auto">
          <a:xfrm>
            <a:off x="1824038" y="4581525"/>
            <a:ext cx="2159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r>
              <a:rPr lang="tr-TR" b="1"/>
              <a:t>+</a:t>
            </a:r>
          </a:p>
        </p:txBody>
      </p:sp>
      <p:sp>
        <p:nvSpPr>
          <p:cNvPr id="16401" name="31 Metin kutusu"/>
          <p:cNvSpPr txBox="1">
            <a:spLocks noChangeArrowheads="1"/>
          </p:cNvSpPr>
          <p:nvPr/>
        </p:nvSpPr>
        <p:spPr bwMode="auto">
          <a:xfrm>
            <a:off x="3011488" y="4679950"/>
            <a:ext cx="2286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r>
              <a:rPr lang="tr-TR" b="1"/>
              <a:t>_</a:t>
            </a:r>
          </a:p>
        </p:txBody>
      </p:sp>
    </p:spTree>
    <p:extLst>
      <p:ext uri="{BB962C8B-B14F-4D97-AF65-F5344CB8AC3E}">
        <p14:creationId xmlns:p14="http://schemas.microsoft.com/office/powerpoint/2010/main" val="4705145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499"/>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NOTE</a:t>
            </a:r>
            <a:endParaRPr lang="en-US" b="1" dirty="0"/>
          </a:p>
        </p:txBody>
      </p:sp>
      <p:sp>
        <p:nvSpPr>
          <p:cNvPr id="6" name="Content Placeholder 5"/>
          <p:cNvSpPr>
            <a:spLocks noGrp="1"/>
          </p:cNvSpPr>
          <p:nvPr>
            <p:ph idx="1"/>
          </p:nvPr>
        </p:nvSpPr>
        <p:spPr/>
        <p:txBody>
          <a:bodyPr>
            <a:normAutofit lnSpcReduction="10000"/>
          </a:bodyPr>
          <a:lstStyle/>
          <a:p>
            <a:r>
              <a:rPr lang="en-US" b="1" i="1" dirty="0" smtClean="0">
                <a:solidFill>
                  <a:srgbClr val="0033CC"/>
                </a:solidFill>
                <a:latin typeface="Times New Roman" pitchFamily="18" charset="0"/>
                <a:cs typeface="Times New Roman" pitchFamily="18" charset="0"/>
              </a:rPr>
              <a:t>The part of the beam which involves the smaller number of forces, either to the right or to the left of the arbitrary section, usually yields the simpler solution.</a:t>
            </a:r>
          </a:p>
          <a:p>
            <a:r>
              <a:rPr lang="en-US" b="1" i="1" dirty="0" smtClean="0">
                <a:solidFill>
                  <a:srgbClr val="002060"/>
                </a:solidFill>
                <a:latin typeface="Times New Roman" pitchFamily="18" charset="0"/>
                <a:cs typeface="Times New Roman" pitchFamily="18" charset="0"/>
              </a:rPr>
              <a:t>Avoid using a transverse section that coincides with the location of a concentrated load or couple, as such this position represents a point of discontinuity in the variation of shear or bending moment.</a:t>
            </a:r>
          </a:p>
        </p:txBody>
      </p:sp>
      <p:sp>
        <p:nvSpPr>
          <p:cNvPr id="3" name="Date Placeholder 2"/>
          <p:cNvSpPr>
            <a:spLocks noGrp="1"/>
          </p:cNvSpPr>
          <p:nvPr>
            <p:ph type="dt" sz="half" idx="10"/>
          </p:nvPr>
        </p:nvSpPr>
        <p:spPr/>
        <p:txBody>
          <a:bodyPr/>
          <a:lstStyle/>
          <a:p>
            <a:fld id="{CBC0C504-27D8-4231-AEDD-A020981CB4EA}"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11</a:t>
            </a:fld>
            <a:endParaRPr lang="en-US"/>
          </a:p>
        </p:txBody>
      </p:sp>
    </p:spTree>
    <p:extLst>
      <p:ext uri="{BB962C8B-B14F-4D97-AF65-F5344CB8AC3E}">
        <p14:creationId xmlns:p14="http://schemas.microsoft.com/office/powerpoint/2010/main" val="375265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Problem-1</a:t>
            </a:r>
            <a:endParaRPr lang="en-US" b="1" dirty="0"/>
          </a:p>
        </p:txBody>
      </p:sp>
      <p:sp>
        <p:nvSpPr>
          <p:cNvPr id="3" name="Date Placeholder 2"/>
          <p:cNvSpPr>
            <a:spLocks noGrp="1"/>
          </p:cNvSpPr>
          <p:nvPr>
            <p:ph type="dt" sz="half" idx="10"/>
          </p:nvPr>
        </p:nvSpPr>
        <p:spPr/>
        <p:txBody>
          <a:bodyPr/>
          <a:lstStyle/>
          <a:p>
            <a:fld id="{80868DC4-5808-4BCB-9158-DF5934DE3135}"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12</a:t>
            </a:fld>
            <a:endParaRPr lang="en-US"/>
          </a:p>
        </p:txBody>
      </p:sp>
      <p:sp>
        <p:nvSpPr>
          <p:cNvPr id="7" name="TextBox 6"/>
          <p:cNvSpPr txBox="1"/>
          <p:nvPr/>
        </p:nvSpPr>
        <p:spPr>
          <a:xfrm>
            <a:off x="533400" y="1447800"/>
            <a:ext cx="8153400" cy="1200329"/>
          </a:xfrm>
          <a:prstGeom prst="rect">
            <a:avLst/>
          </a:prstGeom>
          <a:noFill/>
        </p:spPr>
        <p:txBody>
          <a:bodyPr wrap="square" rtlCol="0">
            <a:spAutoFit/>
          </a:bodyPr>
          <a:lstStyle/>
          <a:p>
            <a:r>
              <a:rPr lang="en-US" sz="2400" dirty="0" smtClean="0"/>
              <a:t>Determine the shear and moment values in the simple beam at three sections: 1.5 m, 2.5 m and 4 m from the left support.</a:t>
            </a:r>
            <a:endParaRPr lang="en-US" sz="2400" dirty="0"/>
          </a:p>
        </p:txBody>
      </p:sp>
      <p:grpSp>
        <p:nvGrpSpPr>
          <p:cNvPr id="100" name="Group 99"/>
          <p:cNvGrpSpPr/>
          <p:nvPr/>
        </p:nvGrpSpPr>
        <p:grpSpPr>
          <a:xfrm>
            <a:off x="2209800" y="2743200"/>
            <a:ext cx="4372610" cy="1600200"/>
            <a:chOff x="304800" y="1295400"/>
            <a:chExt cx="4372610" cy="1600200"/>
          </a:xfrm>
        </p:grpSpPr>
        <p:grpSp>
          <p:nvGrpSpPr>
            <p:cNvPr id="6" name="Group 115"/>
            <p:cNvGrpSpPr/>
            <p:nvPr/>
          </p:nvGrpSpPr>
          <p:grpSpPr>
            <a:xfrm>
              <a:off x="304800" y="1295400"/>
              <a:ext cx="4372610" cy="1330325"/>
              <a:chOff x="304800" y="1295400"/>
              <a:chExt cx="4372610" cy="1330325"/>
            </a:xfrm>
          </p:grpSpPr>
          <p:sp>
            <p:nvSpPr>
              <p:cNvPr id="304139" name="Text Box 11"/>
              <p:cNvSpPr txBox="1">
                <a:spLocks noChangeArrowheads="1"/>
              </p:cNvSpPr>
              <p:nvPr/>
            </p:nvSpPr>
            <p:spPr bwMode="auto">
              <a:xfrm>
                <a:off x="1601470" y="2299491"/>
                <a:ext cx="66675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04136" name="Text Box 8"/>
              <p:cNvSpPr txBox="1">
                <a:spLocks noChangeArrowheads="1"/>
              </p:cNvSpPr>
              <p:nvPr/>
            </p:nvSpPr>
            <p:spPr bwMode="auto">
              <a:xfrm>
                <a:off x="304800" y="1932001"/>
                <a:ext cx="37211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A</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04137" name="Text Box 9"/>
              <p:cNvSpPr txBox="1">
                <a:spLocks noChangeArrowheads="1"/>
              </p:cNvSpPr>
              <p:nvPr/>
            </p:nvSpPr>
            <p:spPr bwMode="auto">
              <a:xfrm>
                <a:off x="2960370" y="2289970"/>
                <a:ext cx="5530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04138" name="Text Box 10"/>
              <p:cNvSpPr txBox="1">
                <a:spLocks noChangeArrowheads="1"/>
              </p:cNvSpPr>
              <p:nvPr/>
            </p:nvSpPr>
            <p:spPr bwMode="auto">
              <a:xfrm>
                <a:off x="2279015" y="2282989"/>
                <a:ext cx="4895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04140" name="Text Box 12"/>
              <p:cNvSpPr txBox="1">
                <a:spLocks noChangeArrowheads="1"/>
              </p:cNvSpPr>
              <p:nvPr/>
            </p:nvSpPr>
            <p:spPr bwMode="auto">
              <a:xfrm>
                <a:off x="2133600" y="1371600"/>
                <a:ext cx="7620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 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04141" name="Text Box 13"/>
              <p:cNvSpPr txBox="1">
                <a:spLocks noChangeArrowheads="1"/>
              </p:cNvSpPr>
              <p:nvPr/>
            </p:nvSpPr>
            <p:spPr bwMode="auto">
              <a:xfrm>
                <a:off x="1079500" y="1549400"/>
                <a:ext cx="8382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2.8 </a:t>
                </a:r>
                <a:r>
                  <a:rPr kumimoji="0" lang="en-US" sz="12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04143" name="AutoShape 15"/>
              <p:cNvSpPr>
                <a:spLocks noChangeArrowheads="1"/>
              </p:cNvSpPr>
              <p:nvPr/>
            </p:nvSpPr>
            <p:spPr bwMode="auto">
              <a:xfrm flipV="1">
                <a:off x="542925" y="2159857"/>
                <a:ext cx="208280" cy="166291"/>
              </a:xfrm>
              <a:custGeom>
                <a:avLst/>
                <a:gdLst>
                  <a:gd name="G0" fmla="+- 5400 0 0"/>
                  <a:gd name="G1" fmla="+- 21600 0 5400"/>
                  <a:gd name="G2" fmla="*/ 5400 1 2"/>
                  <a:gd name="G3" fmla="+- 21600 0 G2"/>
                  <a:gd name="G4" fmla="+/ 5400 21600 2"/>
                  <a:gd name="G5" fmla="+/ G1 0 2"/>
                  <a:gd name="G6" fmla="*/ 21600 21600 5400"/>
                  <a:gd name="G7" fmla="*/ G6 1 2"/>
                  <a:gd name="G8" fmla="+- 21600 0 G7"/>
                  <a:gd name="G9" fmla="*/ 21600 1 2"/>
                  <a:gd name="G10" fmla="+- 5400 0 G9"/>
                  <a:gd name="G11" fmla="?: G10 G8 0"/>
                  <a:gd name="G12" fmla="?: G10 G7 21600"/>
                  <a:gd name="T0" fmla="*/ 18900 w 21600"/>
                  <a:gd name="T1" fmla="*/ 10800 h 21600"/>
                  <a:gd name="T2" fmla="*/ 10800 w 21600"/>
                  <a:gd name="T3" fmla="*/ 21600 h 21600"/>
                  <a:gd name="T4" fmla="*/ 2700 w 21600"/>
                  <a:gd name="T5" fmla="*/ 10800 h 21600"/>
                  <a:gd name="T6" fmla="*/ 10800 w 21600"/>
                  <a:gd name="T7" fmla="*/ 0 h 21600"/>
                  <a:gd name="T8" fmla="*/ 4500 w 21600"/>
                  <a:gd name="T9" fmla="*/ 4500 h 21600"/>
                  <a:gd name="T10" fmla="*/ 17100 w 21600"/>
                  <a:gd name="T11" fmla="*/ 17100 h 21600"/>
                </a:gdLst>
                <a:ahLst/>
                <a:cxnLst>
                  <a:cxn ang="0">
                    <a:pos x="T0" y="T1"/>
                  </a:cxn>
                  <a:cxn ang="0">
                    <a:pos x="T2" y="T3"/>
                  </a:cxn>
                  <a:cxn ang="0">
                    <a:pos x="T4" y="T5"/>
                  </a:cxn>
                  <a:cxn ang="0">
                    <a:pos x="T6" y="T7"/>
                  </a:cxn>
                </a:cxnLst>
                <a:rect l="T8" t="T9" r="T10" b="T11"/>
                <a:pathLst>
                  <a:path w="21600" h="21600">
                    <a:moveTo>
                      <a:pt x="0" y="0"/>
                    </a:moveTo>
                    <a:lnTo>
                      <a:pt x="5400" y="21600"/>
                    </a:lnTo>
                    <a:lnTo>
                      <a:pt x="16200" y="21600"/>
                    </a:lnTo>
                    <a:lnTo>
                      <a:pt x="21600" y="0"/>
                    </a:lnTo>
                    <a:close/>
                  </a:path>
                </a:pathLst>
              </a:custGeom>
              <a:gradFill rotWithShape="1">
                <a:gsLst>
                  <a:gs pos="0">
                    <a:srgbClr val="F79646"/>
                  </a:gs>
                  <a:gs pos="100000">
                    <a:srgbClr val="F79646">
                      <a:gamma/>
                      <a:shade val="46275"/>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4144" name="Rectangle 16"/>
              <p:cNvSpPr>
                <a:spLocks noChangeArrowheads="1"/>
              </p:cNvSpPr>
              <p:nvPr/>
            </p:nvSpPr>
            <p:spPr bwMode="auto">
              <a:xfrm>
                <a:off x="537210" y="1957389"/>
                <a:ext cx="3806190" cy="228491"/>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4145" name="Rectangle 17"/>
              <p:cNvSpPr>
                <a:spLocks noChangeArrowheads="1"/>
              </p:cNvSpPr>
              <p:nvPr/>
            </p:nvSpPr>
            <p:spPr bwMode="auto">
              <a:xfrm>
                <a:off x="537210" y="1992297"/>
                <a:ext cx="3806190" cy="159309"/>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4146" name="Oval 18"/>
              <p:cNvSpPr>
                <a:spLocks noChangeArrowheads="1"/>
              </p:cNvSpPr>
              <p:nvPr/>
            </p:nvSpPr>
            <p:spPr bwMode="auto">
              <a:xfrm>
                <a:off x="4127500" y="2178050"/>
                <a:ext cx="160020" cy="131382"/>
              </a:xfrm>
              <a:prstGeom prst="ellipse">
                <a:avLst/>
              </a:prstGeom>
              <a:gradFill rotWithShape="1">
                <a:gsLst>
                  <a:gs pos="0">
                    <a:srgbClr val="F79646"/>
                  </a:gs>
                  <a:gs pos="100000">
                    <a:srgbClr val="F79646">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304148" name="AutoShape 20"/>
              <p:cNvCxnSpPr>
                <a:cxnSpLocks noChangeShapeType="1"/>
              </p:cNvCxnSpPr>
              <p:nvPr/>
            </p:nvCxnSpPr>
            <p:spPr bwMode="auto">
              <a:xfrm>
                <a:off x="404495" y="2326148"/>
                <a:ext cx="480695" cy="0"/>
              </a:xfrm>
              <a:prstGeom prst="straightConnector1">
                <a:avLst/>
              </a:prstGeom>
              <a:noFill/>
              <a:ln w="9525">
                <a:solidFill>
                  <a:srgbClr val="000000"/>
                </a:solidFill>
                <a:round/>
                <a:headEnd/>
                <a:tailEnd/>
              </a:ln>
            </p:spPr>
          </p:cxnSp>
          <p:sp>
            <p:nvSpPr>
              <p:cNvPr id="304149" name="Oval 21"/>
              <p:cNvSpPr>
                <a:spLocks noChangeArrowheads="1"/>
              </p:cNvSpPr>
              <p:nvPr/>
            </p:nvSpPr>
            <p:spPr bwMode="auto">
              <a:xfrm>
                <a:off x="631825" y="2074173"/>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304150" name="Rectangle 22"/>
              <p:cNvSpPr>
                <a:spLocks noChangeArrowheads="1"/>
              </p:cNvSpPr>
              <p:nvPr/>
            </p:nvSpPr>
            <p:spPr bwMode="auto">
              <a:xfrm>
                <a:off x="404495" y="2326148"/>
                <a:ext cx="480695" cy="90762"/>
              </a:xfrm>
              <a:prstGeom prst="rect">
                <a:avLst/>
              </a:prstGeom>
              <a:gradFill rotWithShape="0">
                <a:gsLst>
                  <a:gs pos="0">
                    <a:srgbClr val="938953"/>
                  </a:gs>
                  <a:gs pos="100000">
                    <a:srgbClr val="938953">
                      <a:gamma/>
                      <a:tint val="20000"/>
                      <a:invGamma/>
                    </a:srgbClr>
                  </a:gs>
                </a:gsLst>
                <a:lin ang="54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304151" name="Rectangle 23"/>
              <p:cNvSpPr>
                <a:spLocks noChangeArrowheads="1"/>
              </p:cNvSpPr>
              <p:nvPr/>
            </p:nvSpPr>
            <p:spPr bwMode="auto">
              <a:xfrm>
                <a:off x="3959860" y="2309432"/>
                <a:ext cx="480695" cy="90762"/>
              </a:xfrm>
              <a:prstGeom prst="rect">
                <a:avLst/>
              </a:prstGeom>
              <a:gradFill rotWithShape="0">
                <a:gsLst>
                  <a:gs pos="0">
                    <a:srgbClr val="938953"/>
                  </a:gs>
                  <a:gs pos="100000">
                    <a:srgbClr val="938953">
                      <a:gamma/>
                      <a:tint val="20000"/>
                      <a:invGamma/>
                    </a:srgbClr>
                  </a:gs>
                </a:gsLst>
                <a:lin ang="5400000" scaled="1"/>
              </a:gradFill>
              <a:ln w="9525">
                <a:noFill/>
                <a:miter lim="800000"/>
                <a:headEnd/>
                <a:tailEnd/>
              </a:ln>
            </p:spPr>
            <p:txBody>
              <a:bodyPr vert="horz" wrap="square" lIns="91440" tIns="45720" rIns="91440" bIns="45720" numCol="1" anchor="t" anchorCtr="0" compatLnSpc="1">
                <a:prstTxWarp prst="textNoShape">
                  <a:avLst/>
                </a:prstTxWarp>
              </a:bodyPr>
              <a:lstStyle/>
              <a:p>
                <a:endParaRPr lang="en-US"/>
              </a:p>
            </p:txBody>
          </p:sp>
          <p:cxnSp>
            <p:nvCxnSpPr>
              <p:cNvPr id="304153" name="AutoShape 25"/>
              <p:cNvCxnSpPr>
                <a:cxnSpLocks noChangeShapeType="1"/>
              </p:cNvCxnSpPr>
              <p:nvPr/>
            </p:nvCxnSpPr>
            <p:spPr bwMode="auto">
              <a:xfrm>
                <a:off x="3543300" y="1524000"/>
                <a:ext cx="0" cy="437941"/>
              </a:xfrm>
              <a:prstGeom prst="straightConnector1">
                <a:avLst/>
              </a:prstGeom>
              <a:noFill/>
              <a:ln w="28575">
                <a:solidFill>
                  <a:srgbClr val="FF0000"/>
                </a:solidFill>
                <a:round/>
                <a:headEnd/>
                <a:tailEnd type="triangle" w="med" len="med"/>
              </a:ln>
            </p:spPr>
          </p:cxnSp>
          <p:sp>
            <p:nvSpPr>
              <p:cNvPr id="304155" name="Text Box 27"/>
              <p:cNvSpPr txBox="1">
                <a:spLocks noChangeArrowheads="1"/>
              </p:cNvSpPr>
              <p:nvPr/>
            </p:nvSpPr>
            <p:spPr bwMode="auto">
              <a:xfrm>
                <a:off x="836930" y="2293778"/>
                <a:ext cx="49022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304156" name="Text Box 28"/>
              <p:cNvSpPr txBox="1">
                <a:spLocks noChangeArrowheads="1"/>
              </p:cNvSpPr>
              <p:nvPr/>
            </p:nvSpPr>
            <p:spPr bwMode="auto">
              <a:xfrm>
                <a:off x="3352800" y="1295400"/>
                <a:ext cx="6096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4 kN</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304157" name="AutoShape 29"/>
              <p:cNvCxnSpPr>
                <a:cxnSpLocks noChangeShapeType="1"/>
              </p:cNvCxnSpPr>
              <p:nvPr/>
            </p:nvCxnSpPr>
            <p:spPr bwMode="auto">
              <a:xfrm>
                <a:off x="676910" y="2511480"/>
                <a:ext cx="767080" cy="635"/>
              </a:xfrm>
              <a:prstGeom prst="straightConnector1">
                <a:avLst/>
              </a:prstGeom>
              <a:noFill/>
              <a:ln w="9525">
                <a:solidFill>
                  <a:srgbClr val="000000"/>
                </a:solidFill>
                <a:round/>
                <a:headEnd type="stealth" w="med" len="med"/>
                <a:tailEnd type="stealth" w="med" len="med"/>
              </a:ln>
            </p:spPr>
          </p:cxnSp>
          <p:cxnSp>
            <p:nvCxnSpPr>
              <p:cNvPr id="304158" name="AutoShape 30"/>
              <p:cNvCxnSpPr>
                <a:cxnSpLocks noChangeShapeType="1"/>
              </p:cNvCxnSpPr>
              <p:nvPr/>
            </p:nvCxnSpPr>
            <p:spPr bwMode="auto">
              <a:xfrm>
                <a:off x="1443990" y="2511480"/>
                <a:ext cx="694690" cy="0"/>
              </a:xfrm>
              <a:prstGeom prst="straightConnector1">
                <a:avLst/>
              </a:prstGeom>
              <a:noFill/>
              <a:ln w="9525">
                <a:solidFill>
                  <a:srgbClr val="000000"/>
                </a:solidFill>
                <a:round/>
                <a:headEnd type="stealth" w="med" len="med"/>
                <a:tailEnd type="stealth" w="med" len="med"/>
              </a:ln>
            </p:spPr>
          </p:cxnSp>
          <p:cxnSp>
            <p:nvCxnSpPr>
              <p:cNvPr id="304159" name="AutoShape 31"/>
              <p:cNvCxnSpPr>
                <a:cxnSpLocks noChangeShapeType="1"/>
              </p:cNvCxnSpPr>
              <p:nvPr/>
            </p:nvCxnSpPr>
            <p:spPr bwMode="auto">
              <a:xfrm>
                <a:off x="2138680" y="2511480"/>
                <a:ext cx="713105" cy="0"/>
              </a:xfrm>
              <a:prstGeom prst="straightConnector1">
                <a:avLst/>
              </a:prstGeom>
              <a:noFill/>
              <a:ln w="9525">
                <a:solidFill>
                  <a:srgbClr val="000000"/>
                </a:solidFill>
                <a:round/>
                <a:headEnd type="stealth" w="med" len="med"/>
                <a:tailEnd type="stealth" w="med" len="med"/>
              </a:ln>
            </p:spPr>
          </p:cxnSp>
          <p:cxnSp>
            <p:nvCxnSpPr>
              <p:cNvPr id="304160" name="AutoShape 32"/>
              <p:cNvCxnSpPr>
                <a:cxnSpLocks noChangeShapeType="1"/>
              </p:cNvCxnSpPr>
              <p:nvPr/>
            </p:nvCxnSpPr>
            <p:spPr bwMode="auto">
              <a:xfrm>
                <a:off x="2851785" y="2511480"/>
                <a:ext cx="678180" cy="0"/>
              </a:xfrm>
              <a:prstGeom prst="straightConnector1">
                <a:avLst/>
              </a:prstGeom>
              <a:noFill/>
              <a:ln w="9525">
                <a:solidFill>
                  <a:srgbClr val="000000"/>
                </a:solidFill>
                <a:round/>
                <a:headEnd type="stealth" w="med" len="med"/>
                <a:tailEnd type="stealth" w="med" len="med"/>
              </a:ln>
            </p:spPr>
          </p:cxnSp>
          <p:cxnSp>
            <p:nvCxnSpPr>
              <p:cNvPr id="304161" name="AutoShape 33"/>
              <p:cNvCxnSpPr>
                <a:cxnSpLocks noChangeShapeType="1"/>
              </p:cNvCxnSpPr>
              <p:nvPr/>
            </p:nvCxnSpPr>
            <p:spPr bwMode="auto">
              <a:xfrm>
                <a:off x="1443990" y="2425795"/>
                <a:ext cx="635" cy="191044"/>
              </a:xfrm>
              <a:prstGeom prst="straightConnector1">
                <a:avLst/>
              </a:prstGeom>
              <a:noFill/>
              <a:ln w="9525">
                <a:solidFill>
                  <a:srgbClr val="000000"/>
                </a:solidFill>
                <a:round/>
                <a:headEnd/>
                <a:tailEnd/>
              </a:ln>
            </p:spPr>
          </p:cxnSp>
          <p:cxnSp>
            <p:nvCxnSpPr>
              <p:cNvPr id="304162" name="AutoShape 34"/>
              <p:cNvCxnSpPr>
                <a:cxnSpLocks noChangeShapeType="1"/>
              </p:cNvCxnSpPr>
              <p:nvPr/>
            </p:nvCxnSpPr>
            <p:spPr bwMode="auto">
              <a:xfrm>
                <a:off x="676910" y="2416910"/>
                <a:ext cx="0" cy="199930"/>
              </a:xfrm>
              <a:prstGeom prst="straightConnector1">
                <a:avLst/>
              </a:prstGeom>
              <a:noFill/>
              <a:ln w="9525">
                <a:solidFill>
                  <a:srgbClr val="000000"/>
                </a:solidFill>
                <a:round/>
                <a:headEnd/>
                <a:tailEnd/>
              </a:ln>
            </p:spPr>
          </p:cxnSp>
          <p:cxnSp>
            <p:nvCxnSpPr>
              <p:cNvPr id="304163" name="AutoShape 35"/>
              <p:cNvCxnSpPr>
                <a:cxnSpLocks noChangeShapeType="1"/>
              </p:cNvCxnSpPr>
              <p:nvPr/>
            </p:nvCxnSpPr>
            <p:spPr bwMode="auto">
              <a:xfrm>
                <a:off x="2138680" y="2425795"/>
                <a:ext cx="635" cy="199930"/>
              </a:xfrm>
              <a:prstGeom prst="straightConnector1">
                <a:avLst/>
              </a:prstGeom>
              <a:noFill/>
              <a:ln w="9525">
                <a:solidFill>
                  <a:srgbClr val="000000"/>
                </a:solidFill>
                <a:round/>
                <a:headEnd/>
                <a:tailEnd/>
              </a:ln>
            </p:spPr>
          </p:cxnSp>
          <p:cxnSp>
            <p:nvCxnSpPr>
              <p:cNvPr id="304164" name="AutoShape 36"/>
              <p:cNvCxnSpPr>
                <a:cxnSpLocks noChangeShapeType="1"/>
              </p:cNvCxnSpPr>
              <p:nvPr/>
            </p:nvCxnSpPr>
            <p:spPr bwMode="auto">
              <a:xfrm flipH="1">
                <a:off x="2848610" y="2415006"/>
                <a:ext cx="3175" cy="199930"/>
              </a:xfrm>
              <a:prstGeom prst="straightConnector1">
                <a:avLst/>
              </a:prstGeom>
              <a:noFill/>
              <a:ln w="9525">
                <a:solidFill>
                  <a:srgbClr val="000000"/>
                </a:solidFill>
                <a:round/>
                <a:headEnd/>
                <a:tailEnd/>
              </a:ln>
            </p:spPr>
          </p:cxnSp>
          <p:cxnSp>
            <p:nvCxnSpPr>
              <p:cNvPr id="304165" name="AutoShape 37"/>
              <p:cNvCxnSpPr>
                <a:cxnSpLocks noChangeShapeType="1"/>
              </p:cNvCxnSpPr>
              <p:nvPr/>
            </p:nvCxnSpPr>
            <p:spPr bwMode="auto">
              <a:xfrm>
                <a:off x="3529965" y="2404850"/>
                <a:ext cx="0" cy="199930"/>
              </a:xfrm>
              <a:prstGeom prst="straightConnector1">
                <a:avLst/>
              </a:prstGeom>
              <a:noFill/>
              <a:ln w="9525">
                <a:solidFill>
                  <a:srgbClr val="000000"/>
                </a:solidFill>
                <a:round/>
                <a:headEnd/>
                <a:tailEnd/>
              </a:ln>
            </p:spPr>
          </p:cxnSp>
          <p:sp>
            <p:nvSpPr>
              <p:cNvPr id="49" name="Oval 21"/>
              <p:cNvSpPr>
                <a:spLocks noChangeArrowheads="1"/>
              </p:cNvSpPr>
              <p:nvPr/>
            </p:nvSpPr>
            <p:spPr bwMode="auto">
              <a:xfrm>
                <a:off x="1419225" y="2057400"/>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 name="Group 55"/>
              <p:cNvGrpSpPr/>
              <p:nvPr/>
            </p:nvGrpSpPr>
            <p:grpSpPr>
              <a:xfrm rot="394686">
                <a:off x="1155700" y="1803400"/>
                <a:ext cx="609600" cy="615950"/>
                <a:chOff x="8153400" y="2743200"/>
                <a:chExt cx="609600" cy="615950"/>
              </a:xfrm>
            </p:grpSpPr>
            <p:sp>
              <p:nvSpPr>
                <p:cNvPr id="50" name="Arc 49"/>
                <p:cNvSpPr/>
                <p:nvPr/>
              </p:nvSpPr>
              <p:spPr>
                <a:xfrm>
                  <a:off x="8153400" y="2743200"/>
                  <a:ext cx="609600" cy="609600"/>
                </a:xfrm>
                <a:prstGeom prst="arc">
                  <a:avLst>
                    <a:gd name="adj1" fmla="val 6078596"/>
                    <a:gd name="adj2"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2" name="Straight Connector 51"/>
                <p:cNvCxnSpPr/>
                <p:nvPr/>
              </p:nvCxnSpPr>
              <p:spPr>
                <a:xfrm rot="16200000" flipV="1">
                  <a:off x="8283575" y="3238500"/>
                  <a:ext cx="1524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8232775" y="3353231"/>
                  <a:ext cx="168824" cy="5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62" name="Straight Arrow Connector 61"/>
              <p:cNvCxnSpPr/>
              <p:nvPr/>
            </p:nvCxnSpPr>
            <p:spPr>
              <a:xfrm rot="5400000">
                <a:off x="2102644" y="1828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rot="5400000">
                <a:off x="2235994" y="1828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rot="5400000">
                <a:off x="2388394" y="1828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rot="5400000">
                <a:off x="2540794" y="1828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5400000">
                <a:off x="2693194" y="1828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rot="5400000">
                <a:off x="1981994" y="1828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AutoShape 37"/>
              <p:cNvCxnSpPr>
                <a:cxnSpLocks noChangeShapeType="1"/>
              </p:cNvCxnSpPr>
              <p:nvPr/>
            </p:nvCxnSpPr>
            <p:spPr bwMode="auto">
              <a:xfrm>
                <a:off x="4191000" y="2400300"/>
                <a:ext cx="0" cy="199930"/>
              </a:xfrm>
              <a:prstGeom prst="straightConnector1">
                <a:avLst/>
              </a:prstGeom>
              <a:noFill/>
              <a:ln w="9525">
                <a:solidFill>
                  <a:srgbClr val="000000"/>
                </a:solidFill>
                <a:round/>
                <a:headEnd/>
                <a:tailEnd/>
              </a:ln>
            </p:spPr>
          </p:cxnSp>
          <p:cxnSp>
            <p:nvCxnSpPr>
              <p:cNvPr id="77" name="AutoShape 32"/>
              <p:cNvCxnSpPr>
                <a:cxnSpLocks noChangeShapeType="1"/>
              </p:cNvCxnSpPr>
              <p:nvPr/>
            </p:nvCxnSpPr>
            <p:spPr bwMode="auto">
              <a:xfrm>
                <a:off x="3505200" y="2514600"/>
                <a:ext cx="678180" cy="0"/>
              </a:xfrm>
              <a:prstGeom prst="straightConnector1">
                <a:avLst/>
              </a:prstGeom>
              <a:noFill/>
              <a:ln w="9525">
                <a:solidFill>
                  <a:srgbClr val="000000"/>
                </a:solidFill>
                <a:round/>
                <a:headEnd type="stealth" w="med" len="med"/>
                <a:tailEnd type="stealth" w="med" len="med"/>
              </a:ln>
            </p:spPr>
          </p:cxnSp>
          <p:sp>
            <p:nvSpPr>
              <p:cNvPr id="78" name="Text Box 8"/>
              <p:cNvSpPr txBox="1">
                <a:spLocks noChangeArrowheads="1"/>
              </p:cNvSpPr>
              <p:nvPr/>
            </p:nvSpPr>
            <p:spPr bwMode="auto">
              <a:xfrm>
                <a:off x="4305300" y="1924050"/>
                <a:ext cx="37211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B</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79" name="Text Box 9"/>
              <p:cNvSpPr txBox="1">
                <a:spLocks noChangeArrowheads="1"/>
              </p:cNvSpPr>
              <p:nvPr/>
            </p:nvSpPr>
            <p:spPr bwMode="auto">
              <a:xfrm>
                <a:off x="3581400" y="2286000"/>
                <a:ext cx="5530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grpSp>
        <p:cxnSp>
          <p:nvCxnSpPr>
            <p:cNvPr id="96" name="Straight Connector 95"/>
            <p:cNvCxnSpPr/>
            <p:nvPr/>
          </p:nvCxnSpPr>
          <p:spPr>
            <a:xfrm rot="5400000">
              <a:off x="1029494" y="2094706"/>
              <a:ext cx="1600200" cy="158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rot="5400000">
              <a:off x="2737793" y="2094706"/>
              <a:ext cx="1600200" cy="158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rot="5400000">
              <a:off x="1715294" y="2094706"/>
              <a:ext cx="1600200" cy="1588"/>
            </a:xfrm>
            <a:prstGeom prst="line">
              <a:avLst/>
            </a:prstGeom>
            <a:ln>
              <a:solidFill>
                <a:schemeClr val="tx2"/>
              </a:solidFill>
              <a:prstDash val="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92355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0"/>
                                        </p:tgtEl>
                                        <p:attrNameLst>
                                          <p:attrName>style.visibility</p:attrName>
                                        </p:attrNameLst>
                                      </p:cBhvr>
                                      <p:to>
                                        <p:strVal val="visible"/>
                                      </p:to>
                                    </p:set>
                                    <p:anim calcmode="lin" valueType="num">
                                      <p:cBhvr additive="base">
                                        <p:cTn id="13" dur="500" fill="hold"/>
                                        <p:tgtEl>
                                          <p:spTgt spid="100"/>
                                        </p:tgtEl>
                                        <p:attrNameLst>
                                          <p:attrName>ppt_x</p:attrName>
                                        </p:attrNameLst>
                                      </p:cBhvr>
                                      <p:tavLst>
                                        <p:tav tm="0">
                                          <p:val>
                                            <p:strVal val="#ppt_x"/>
                                          </p:val>
                                        </p:tav>
                                        <p:tav tm="100000">
                                          <p:val>
                                            <p:strVal val="#ppt_x"/>
                                          </p:val>
                                        </p:tav>
                                      </p:tavLst>
                                    </p:anim>
                                    <p:anim calcmode="lin" valueType="num">
                                      <p:cBhvr additive="base">
                                        <p:cTn id="14" dur="500" fill="hold"/>
                                        <p:tgtEl>
                                          <p:spTgt spid="10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Solution</a:t>
            </a:r>
            <a:endParaRPr lang="en-US" b="1" dirty="0"/>
          </a:p>
        </p:txBody>
      </p:sp>
      <p:sp>
        <p:nvSpPr>
          <p:cNvPr id="3" name="Date Placeholder 2"/>
          <p:cNvSpPr>
            <a:spLocks noGrp="1"/>
          </p:cNvSpPr>
          <p:nvPr>
            <p:ph type="dt" sz="half" idx="10"/>
          </p:nvPr>
        </p:nvSpPr>
        <p:spPr/>
        <p:txBody>
          <a:bodyPr/>
          <a:lstStyle/>
          <a:p>
            <a:fld id="{80868DC4-5808-4BCB-9158-DF5934DE3135}"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13</a:t>
            </a:fld>
            <a:endParaRPr lang="en-US"/>
          </a:p>
        </p:txBody>
      </p:sp>
      <p:sp>
        <p:nvSpPr>
          <p:cNvPr id="9" name="TextBox 8"/>
          <p:cNvSpPr txBox="1"/>
          <p:nvPr/>
        </p:nvSpPr>
        <p:spPr>
          <a:xfrm>
            <a:off x="228600" y="1752600"/>
            <a:ext cx="3429000" cy="369332"/>
          </a:xfrm>
          <a:prstGeom prst="rect">
            <a:avLst/>
          </a:prstGeom>
          <a:noFill/>
        </p:spPr>
        <p:txBody>
          <a:bodyPr wrap="square" rtlCol="0">
            <a:spAutoFit/>
          </a:bodyPr>
          <a:lstStyle/>
          <a:p>
            <a:r>
              <a:rPr lang="en-US" b="1" dirty="0" smtClean="0">
                <a:solidFill>
                  <a:srgbClr val="002060"/>
                </a:solidFill>
              </a:rPr>
              <a:t>Reactions:</a:t>
            </a:r>
            <a:endParaRPr lang="en-US" b="1" dirty="0">
              <a:solidFill>
                <a:srgbClr val="002060"/>
              </a:solidFill>
            </a:endParaRPr>
          </a:p>
        </p:txBody>
      </p:sp>
      <p:grpSp>
        <p:nvGrpSpPr>
          <p:cNvPr id="10" name="Group 162"/>
          <p:cNvGrpSpPr/>
          <p:nvPr/>
        </p:nvGrpSpPr>
        <p:grpSpPr>
          <a:xfrm>
            <a:off x="2057400" y="2133600"/>
            <a:ext cx="4677410" cy="1506538"/>
            <a:chOff x="152400" y="2895600"/>
            <a:chExt cx="4677410" cy="1506538"/>
          </a:xfrm>
        </p:grpSpPr>
        <p:graphicFrame>
          <p:nvGraphicFramePr>
            <p:cNvPr id="59" name="Object 15"/>
            <p:cNvGraphicFramePr>
              <a:graphicFrameLocks noChangeAspect="1"/>
            </p:cNvGraphicFramePr>
            <p:nvPr/>
          </p:nvGraphicFramePr>
          <p:xfrm>
            <a:off x="533400" y="3962400"/>
            <a:ext cx="287338" cy="363538"/>
          </p:xfrm>
          <a:graphic>
            <a:graphicData uri="http://schemas.openxmlformats.org/presentationml/2006/ole">
              <mc:AlternateContent xmlns:mc="http://schemas.openxmlformats.org/markup-compatibility/2006">
                <mc:Choice xmlns:v="urn:schemas-microsoft-com:vml" Requires="v">
                  <p:oleObj spid="_x0000_s3115" name="Equation" r:id="rId3" imgW="190440" imgH="241200" progId="Equation.3">
                    <p:embed/>
                  </p:oleObj>
                </mc:Choice>
                <mc:Fallback>
                  <p:oleObj name="Equation" r:id="rId3" imgW="190440" imgH="2412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3400" y="3962400"/>
                          <a:ext cx="2873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7" name="Straight Arrow Connector 66"/>
            <p:cNvCxnSpPr/>
            <p:nvPr/>
          </p:nvCxnSpPr>
          <p:spPr>
            <a:xfrm rot="10800000">
              <a:off x="381000" y="3705225"/>
              <a:ext cx="381000" cy="1588"/>
            </a:xfrm>
            <a:prstGeom prst="straightConnector1">
              <a:avLst/>
            </a:prstGeom>
            <a:ln w="19050">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18" name="Text Box 11"/>
            <p:cNvSpPr txBox="1">
              <a:spLocks noChangeArrowheads="1"/>
            </p:cNvSpPr>
            <p:nvPr/>
          </p:nvSpPr>
          <p:spPr bwMode="auto">
            <a:xfrm>
              <a:off x="1753870" y="3899691"/>
              <a:ext cx="66675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20" name="Text Box 9"/>
            <p:cNvSpPr txBox="1">
              <a:spLocks noChangeArrowheads="1"/>
            </p:cNvSpPr>
            <p:nvPr/>
          </p:nvSpPr>
          <p:spPr bwMode="auto">
            <a:xfrm>
              <a:off x="3112770" y="3890170"/>
              <a:ext cx="5530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21" name="Text Box 10"/>
            <p:cNvSpPr txBox="1">
              <a:spLocks noChangeArrowheads="1"/>
            </p:cNvSpPr>
            <p:nvPr/>
          </p:nvSpPr>
          <p:spPr bwMode="auto">
            <a:xfrm>
              <a:off x="2431415" y="3883189"/>
              <a:ext cx="4895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22" name="Text Box 12"/>
            <p:cNvSpPr txBox="1">
              <a:spLocks noChangeArrowheads="1"/>
            </p:cNvSpPr>
            <p:nvPr/>
          </p:nvSpPr>
          <p:spPr bwMode="auto">
            <a:xfrm>
              <a:off x="2286000" y="2971800"/>
              <a:ext cx="7620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 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23" name="Text Box 13"/>
            <p:cNvSpPr txBox="1">
              <a:spLocks noChangeArrowheads="1"/>
            </p:cNvSpPr>
            <p:nvPr/>
          </p:nvSpPr>
          <p:spPr bwMode="auto">
            <a:xfrm>
              <a:off x="1231900" y="3149600"/>
              <a:ext cx="8382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2.8 </a:t>
              </a:r>
              <a:r>
                <a:rPr kumimoji="0" lang="en-US" sz="12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25" name="Rectangle 16"/>
            <p:cNvSpPr>
              <a:spLocks noChangeArrowheads="1"/>
            </p:cNvSpPr>
            <p:nvPr/>
          </p:nvSpPr>
          <p:spPr bwMode="auto">
            <a:xfrm>
              <a:off x="689610" y="3557589"/>
              <a:ext cx="3806190" cy="228491"/>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6" name="Rectangle 17"/>
            <p:cNvSpPr>
              <a:spLocks noChangeArrowheads="1"/>
            </p:cNvSpPr>
            <p:nvPr/>
          </p:nvSpPr>
          <p:spPr bwMode="auto">
            <a:xfrm>
              <a:off x="689610" y="3592497"/>
              <a:ext cx="3806190" cy="159309"/>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29" name="Oval 21"/>
            <p:cNvSpPr>
              <a:spLocks noChangeArrowheads="1"/>
            </p:cNvSpPr>
            <p:nvPr/>
          </p:nvSpPr>
          <p:spPr bwMode="auto">
            <a:xfrm>
              <a:off x="784225" y="3674373"/>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cxnSp>
          <p:nvCxnSpPr>
            <p:cNvPr id="132" name="AutoShape 25"/>
            <p:cNvCxnSpPr>
              <a:cxnSpLocks noChangeShapeType="1"/>
            </p:cNvCxnSpPr>
            <p:nvPr/>
          </p:nvCxnSpPr>
          <p:spPr bwMode="auto">
            <a:xfrm>
              <a:off x="3695700" y="3124200"/>
              <a:ext cx="0" cy="437941"/>
            </a:xfrm>
            <a:prstGeom prst="straightConnector1">
              <a:avLst/>
            </a:prstGeom>
            <a:noFill/>
            <a:ln w="28575">
              <a:solidFill>
                <a:srgbClr val="FF0000"/>
              </a:solidFill>
              <a:round/>
              <a:headEnd/>
              <a:tailEnd type="triangle" w="med" len="med"/>
            </a:ln>
          </p:spPr>
        </p:cxnSp>
        <p:sp>
          <p:nvSpPr>
            <p:cNvPr id="133" name="Text Box 27"/>
            <p:cNvSpPr txBox="1">
              <a:spLocks noChangeArrowheads="1"/>
            </p:cNvSpPr>
            <p:nvPr/>
          </p:nvSpPr>
          <p:spPr bwMode="auto">
            <a:xfrm>
              <a:off x="989330" y="3893978"/>
              <a:ext cx="49022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34" name="Text Box 28"/>
            <p:cNvSpPr txBox="1">
              <a:spLocks noChangeArrowheads="1"/>
            </p:cNvSpPr>
            <p:nvPr/>
          </p:nvSpPr>
          <p:spPr bwMode="auto">
            <a:xfrm>
              <a:off x="3505200" y="2895600"/>
              <a:ext cx="6096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4 kN</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135" name="AutoShape 29"/>
            <p:cNvCxnSpPr>
              <a:cxnSpLocks noChangeShapeType="1"/>
            </p:cNvCxnSpPr>
            <p:nvPr/>
          </p:nvCxnSpPr>
          <p:spPr bwMode="auto">
            <a:xfrm>
              <a:off x="829310" y="4111680"/>
              <a:ext cx="767080" cy="635"/>
            </a:xfrm>
            <a:prstGeom prst="straightConnector1">
              <a:avLst/>
            </a:prstGeom>
            <a:noFill/>
            <a:ln w="9525">
              <a:solidFill>
                <a:srgbClr val="000000"/>
              </a:solidFill>
              <a:round/>
              <a:headEnd type="stealth" w="med" len="med"/>
              <a:tailEnd type="stealth" w="med" len="med"/>
            </a:ln>
          </p:spPr>
        </p:cxnSp>
        <p:cxnSp>
          <p:nvCxnSpPr>
            <p:cNvPr id="136" name="AutoShape 30"/>
            <p:cNvCxnSpPr>
              <a:cxnSpLocks noChangeShapeType="1"/>
            </p:cNvCxnSpPr>
            <p:nvPr/>
          </p:nvCxnSpPr>
          <p:spPr bwMode="auto">
            <a:xfrm>
              <a:off x="1596390" y="4111680"/>
              <a:ext cx="694690" cy="0"/>
            </a:xfrm>
            <a:prstGeom prst="straightConnector1">
              <a:avLst/>
            </a:prstGeom>
            <a:noFill/>
            <a:ln w="9525">
              <a:solidFill>
                <a:srgbClr val="000000"/>
              </a:solidFill>
              <a:round/>
              <a:headEnd type="stealth" w="med" len="med"/>
              <a:tailEnd type="stealth" w="med" len="med"/>
            </a:ln>
          </p:spPr>
        </p:cxnSp>
        <p:cxnSp>
          <p:nvCxnSpPr>
            <p:cNvPr id="137" name="AutoShape 31"/>
            <p:cNvCxnSpPr>
              <a:cxnSpLocks noChangeShapeType="1"/>
            </p:cNvCxnSpPr>
            <p:nvPr/>
          </p:nvCxnSpPr>
          <p:spPr bwMode="auto">
            <a:xfrm>
              <a:off x="2291080" y="4111680"/>
              <a:ext cx="713105" cy="0"/>
            </a:xfrm>
            <a:prstGeom prst="straightConnector1">
              <a:avLst/>
            </a:prstGeom>
            <a:noFill/>
            <a:ln w="9525">
              <a:solidFill>
                <a:srgbClr val="000000"/>
              </a:solidFill>
              <a:round/>
              <a:headEnd type="stealth" w="med" len="med"/>
              <a:tailEnd type="stealth" w="med" len="med"/>
            </a:ln>
          </p:spPr>
        </p:cxnSp>
        <p:cxnSp>
          <p:nvCxnSpPr>
            <p:cNvPr id="138" name="AutoShape 32"/>
            <p:cNvCxnSpPr>
              <a:cxnSpLocks noChangeShapeType="1"/>
            </p:cNvCxnSpPr>
            <p:nvPr/>
          </p:nvCxnSpPr>
          <p:spPr bwMode="auto">
            <a:xfrm>
              <a:off x="3004185" y="4111680"/>
              <a:ext cx="678180" cy="0"/>
            </a:xfrm>
            <a:prstGeom prst="straightConnector1">
              <a:avLst/>
            </a:prstGeom>
            <a:noFill/>
            <a:ln w="9525">
              <a:solidFill>
                <a:srgbClr val="000000"/>
              </a:solidFill>
              <a:round/>
              <a:headEnd type="stealth" w="med" len="med"/>
              <a:tailEnd type="stealth" w="med" len="med"/>
            </a:ln>
          </p:spPr>
        </p:cxnSp>
        <p:cxnSp>
          <p:nvCxnSpPr>
            <p:cNvPr id="139" name="AutoShape 33"/>
            <p:cNvCxnSpPr>
              <a:cxnSpLocks noChangeShapeType="1"/>
            </p:cNvCxnSpPr>
            <p:nvPr/>
          </p:nvCxnSpPr>
          <p:spPr bwMode="auto">
            <a:xfrm>
              <a:off x="1596390" y="4025995"/>
              <a:ext cx="635" cy="191044"/>
            </a:xfrm>
            <a:prstGeom prst="straightConnector1">
              <a:avLst/>
            </a:prstGeom>
            <a:noFill/>
            <a:ln w="9525">
              <a:solidFill>
                <a:srgbClr val="000000"/>
              </a:solidFill>
              <a:round/>
              <a:headEnd/>
              <a:tailEnd/>
            </a:ln>
          </p:spPr>
        </p:cxnSp>
        <p:cxnSp>
          <p:nvCxnSpPr>
            <p:cNvPr id="140" name="AutoShape 34"/>
            <p:cNvCxnSpPr>
              <a:cxnSpLocks noChangeShapeType="1"/>
            </p:cNvCxnSpPr>
            <p:nvPr/>
          </p:nvCxnSpPr>
          <p:spPr bwMode="auto">
            <a:xfrm>
              <a:off x="829310" y="4017110"/>
              <a:ext cx="0" cy="199930"/>
            </a:xfrm>
            <a:prstGeom prst="straightConnector1">
              <a:avLst/>
            </a:prstGeom>
            <a:noFill/>
            <a:ln w="9525">
              <a:solidFill>
                <a:srgbClr val="000000"/>
              </a:solidFill>
              <a:round/>
              <a:headEnd/>
              <a:tailEnd/>
            </a:ln>
          </p:spPr>
        </p:cxnSp>
        <p:cxnSp>
          <p:nvCxnSpPr>
            <p:cNvPr id="141" name="AutoShape 35"/>
            <p:cNvCxnSpPr>
              <a:cxnSpLocks noChangeShapeType="1"/>
            </p:cNvCxnSpPr>
            <p:nvPr/>
          </p:nvCxnSpPr>
          <p:spPr bwMode="auto">
            <a:xfrm>
              <a:off x="2291080" y="4025995"/>
              <a:ext cx="635" cy="199930"/>
            </a:xfrm>
            <a:prstGeom prst="straightConnector1">
              <a:avLst/>
            </a:prstGeom>
            <a:noFill/>
            <a:ln w="9525">
              <a:solidFill>
                <a:srgbClr val="000000"/>
              </a:solidFill>
              <a:round/>
              <a:headEnd/>
              <a:tailEnd/>
            </a:ln>
          </p:spPr>
        </p:cxnSp>
        <p:cxnSp>
          <p:nvCxnSpPr>
            <p:cNvPr id="142" name="AutoShape 36"/>
            <p:cNvCxnSpPr>
              <a:cxnSpLocks noChangeShapeType="1"/>
            </p:cNvCxnSpPr>
            <p:nvPr/>
          </p:nvCxnSpPr>
          <p:spPr bwMode="auto">
            <a:xfrm flipH="1">
              <a:off x="3001010" y="4015206"/>
              <a:ext cx="3175" cy="199930"/>
            </a:xfrm>
            <a:prstGeom prst="straightConnector1">
              <a:avLst/>
            </a:prstGeom>
            <a:noFill/>
            <a:ln w="9525">
              <a:solidFill>
                <a:srgbClr val="000000"/>
              </a:solidFill>
              <a:round/>
              <a:headEnd/>
              <a:tailEnd/>
            </a:ln>
          </p:spPr>
        </p:cxnSp>
        <p:cxnSp>
          <p:nvCxnSpPr>
            <p:cNvPr id="143" name="AutoShape 37"/>
            <p:cNvCxnSpPr>
              <a:cxnSpLocks noChangeShapeType="1"/>
            </p:cNvCxnSpPr>
            <p:nvPr/>
          </p:nvCxnSpPr>
          <p:spPr bwMode="auto">
            <a:xfrm>
              <a:off x="3682365" y="4005050"/>
              <a:ext cx="0" cy="199930"/>
            </a:xfrm>
            <a:prstGeom prst="straightConnector1">
              <a:avLst/>
            </a:prstGeom>
            <a:noFill/>
            <a:ln w="9525">
              <a:solidFill>
                <a:srgbClr val="000000"/>
              </a:solidFill>
              <a:round/>
              <a:headEnd/>
              <a:tailEnd/>
            </a:ln>
          </p:spPr>
        </p:cxnSp>
        <p:sp>
          <p:nvSpPr>
            <p:cNvPr id="144" name="Oval 21"/>
            <p:cNvSpPr>
              <a:spLocks noChangeArrowheads="1"/>
            </p:cNvSpPr>
            <p:nvPr/>
          </p:nvSpPr>
          <p:spPr bwMode="auto">
            <a:xfrm>
              <a:off x="1571625" y="3657600"/>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1" name="Group 55"/>
            <p:cNvGrpSpPr/>
            <p:nvPr/>
          </p:nvGrpSpPr>
          <p:grpSpPr>
            <a:xfrm rot="394686">
              <a:off x="1308100" y="3403600"/>
              <a:ext cx="609600" cy="615950"/>
              <a:chOff x="8153400" y="2743200"/>
              <a:chExt cx="609600" cy="615950"/>
            </a:xfrm>
          </p:grpSpPr>
          <p:sp>
            <p:nvSpPr>
              <p:cNvPr id="156" name="Arc 155"/>
              <p:cNvSpPr/>
              <p:nvPr/>
            </p:nvSpPr>
            <p:spPr>
              <a:xfrm>
                <a:off x="8153400" y="2743200"/>
                <a:ext cx="609600" cy="609600"/>
              </a:xfrm>
              <a:prstGeom prst="arc">
                <a:avLst>
                  <a:gd name="adj1" fmla="val 6078596"/>
                  <a:gd name="adj2"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57" name="Straight Connector 156"/>
              <p:cNvCxnSpPr/>
              <p:nvPr/>
            </p:nvCxnSpPr>
            <p:spPr>
              <a:xfrm rot="16200000" flipV="1">
                <a:off x="8283575" y="3238500"/>
                <a:ext cx="1524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flipH="1">
                <a:off x="8232775" y="3353231"/>
                <a:ext cx="168824" cy="5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46" name="Straight Arrow Connector 145"/>
            <p:cNvCxnSpPr/>
            <p:nvPr/>
          </p:nvCxnSpPr>
          <p:spPr>
            <a:xfrm rot="5400000">
              <a:off x="2255044" y="34282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7" name="Straight Arrow Connector 146"/>
            <p:cNvCxnSpPr/>
            <p:nvPr/>
          </p:nvCxnSpPr>
          <p:spPr>
            <a:xfrm rot="5400000">
              <a:off x="2388394" y="34282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p:nvPr/>
          </p:nvCxnSpPr>
          <p:spPr>
            <a:xfrm rot="5400000">
              <a:off x="2540794" y="34282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rot="5400000">
              <a:off x="2693194" y="34282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rot="5400000">
              <a:off x="2845594" y="34282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1" name="Straight Arrow Connector 150"/>
            <p:cNvCxnSpPr/>
            <p:nvPr/>
          </p:nvCxnSpPr>
          <p:spPr>
            <a:xfrm rot="5400000">
              <a:off x="2134394" y="34282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2" name="AutoShape 37"/>
            <p:cNvCxnSpPr>
              <a:cxnSpLocks noChangeShapeType="1"/>
            </p:cNvCxnSpPr>
            <p:nvPr/>
          </p:nvCxnSpPr>
          <p:spPr bwMode="auto">
            <a:xfrm>
              <a:off x="4343400" y="4000500"/>
              <a:ext cx="0" cy="199930"/>
            </a:xfrm>
            <a:prstGeom prst="straightConnector1">
              <a:avLst/>
            </a:prstGeom>
            <a:noFill/>
            <a:ln w="9525">
              <a:solidFill>
                <a:srgbClr val="000000"/>
              </a:solidFill>
              <a:round/>
              <a:headEnd/>
              <a:tailEnd/>
            </a:ln>
          </p:spPr>
        </p:cxnSp>
        <p:cxnSp>
          <p:nvCxnSpPr>
            <p:cNvPr id="153" name="AutoShape 32"/>
            <p:cNvCxnSpPr>
              <a:cxnSpLocks noChangeShapeType="1"/>
            </p:cNvCxnSpPr>
            <p:nvPr/>
          </p:nvCxnSpPr>
          <p:spPr bwMode="auto">
            <a:xfrm>
              <a:off x="3657600" y="4114800"/>
              <a:ext cx="678180" cy="0"/>
            </a:xfrm>
            <a:prstGeom prst="straightConnector1">
              <a:avLst/>
            </a:prstGeom>
            <a:noFill/>
            <a:ln w="9525">
              <a:solidFill>
                <a:srgbClr val="000000"/>
              </a:solidFill>
              <a:round/>
              <a:headEnd type="stealth" w="med" len="med"/>
              <a:tailEnd type="stealth" w="med" len="med"/>
            </a:ln>
          </p:spPr>
        </p:cxnSp>
        <p:sp>
          <p:nvSpPr>
            <p:cNvPr id="154" name="Text Box 8"/>
            <p:cNvSpPr txBox="1">
              <a:spLocks noChangeArrowheads="1"/>
            </p:cNvSpPr>
            <p:nvPr/>
          </p:nvSpPr>
          <p:spPr bwMode="auto">
            <a:xfrm>
              <a:off x="4457700" y="3524250"/>
              <a:ext cx="37211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B</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55" name="Text Box 9"/>
            <p:cNvSpPr txBox="1">
              <a:spLocks noChangeArrowheads="1"/>
            </p:cNvSpPr>
            <p:nvPr/>
          </p:nvSpPr>
          <p:spPr bwMode="auto">
            <a:xfrm>
              <a:off x="3733800" y="3886200"/>
              <a:ext cx="5530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60" name="Straight Arrow Connector 59"/>
            <p:cNvCxnSpPr/>
            <p:nvPr/>
          </p:nvCxnSpPr>
          <p:spPr>
            <a:xfrm rot="5400000" flipH="1" flipV="1">
              <a:off x="628653" y="3914772"/>
              <a:ext cx="380996" cy="2"/>
            </a:xfrm>
            <a:prstGeom prst="straightConnector1">
              <a:avLst/>
            </a:prstGeom>
            <a:ln w="28575">
              <a:solidFill>
                <a:srgbClr val="800000"/>
              </a:solidFill>
              <a:prstDash val="solid"/>
              <a:tailEnd type="arrow"/>
            </a:ln>
          </p:spPr>
          <p:style>
            <a:lnRef idx="2">
              <a:schemeClr val="accent3"/>
            </a:lnRef>
            <a:fillRef idx="0">
              <a:schemeClr val="accent3"/>
            </a:fillRef>
            <a:effectRef idx="1">
              <a:schemeClr val="accent3"/>
            </a:effectRef>
            <a:fontRef idx="minor">
              <a:schemeClr val="tx1"/>
            </a:fontRef>
          </p:style>
        </p:cxnSp>
        <p:sp>
          <p:nvSpPr>
            <p:cNvPr id="119" name="Text Box 8"/>
            <p:cNvSpPr txBox="1">
              <a:spLocks noChangeArrowheads="1"/>
            </p:cNvSpPr>
            <p:nvPr/>
          </p:nvSpPr>
          <p:spPr bwMode="auto">
            <a:xfrm>
              <a:off x="457200" y="3429000"/>
              <a:ext cx="37211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A</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graphicFrame>
          <p:nvGraphicFramePr>
            <p:cNvPr id="304177" name="Object 49"/>
            <p:cNvGraphicFramePr>
              <a:graphicFrameLocks noChangeAspect="1"/>
            </p:cNvGraphicFramePr>
            <p:nvPr/>
          </p:nvGraphicFramePr>
          <p:xfrm>
            <a:off x="152400" y="3514725"/>
            <a:ext cx="287338" cy="344488"/>
          </p:xfrm>
          <a:graphic>
            <a:graphicData uri="http://schemas.openxmlformats.org/presentationml/2006/ole">
              <mc:AlternateContent xmlns:mc="http://schemas.openxmlformats.org/markup-compatibility/2006">
                <mc:Choice xmlns:v="urn:schemas-microsoft-com:vml" Requires="v">
                  <p:oleObj spid="_x0000_s3116" name="Equation" r:id="rId5" imgW="190440" imgH="228600" progId="Equation.3">
                    <p:embed/>
                  </p:oleObj>
                </mc:Choice>
                <mc:Fallback>
                  <p:oleObj name="Equation" r:id="rId5" imgW="19044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3514725"/>
                          <a:ext cx="287338" cy="344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61" name="Straight Arrow Connector 160"/>
            <p:cNvCxnSpPr/>
            <p:nvPr/>
          </p:nvCxnSpPr>
          <p:spPr>
            <a:xfrm rot="5400000" flipH="1" flipV="1">
              <a:off x="4152903" y="3924297"/>
              <a:ext cx="380996" cy="2"/>
            </a:xfrm>
            <a:prstGeom prst="straightConnector1">
              <a:avLst/>
            </a:prstGeom>
            <a:ln w="28575">
              <a:solidFill>
                <a:srgbClr val="800000"/>
              </a:solidFill>
              <a:prstDash val="solid"/>
              <a:tailEnd type="arrow"/>
            </a:ln>
          </p:spPr>
          <p:style>
            <a:lnRef idx="2">
              <a:schemeClr val="accent3"/>
            </a:lnRef>
            <a:fillRef idx="0">
              <a:schemeClr val="accent3"/>
            </a:fillRef>
            <a:effectRef idx="1">
              <a:schemeClr val="accent3"/>
            </a:effectRef>
            <a:fontRef idx="minor">
              <a:schemeClr val="tx1"/>
            </a:fontRef>
          </p:style>
        </p:cxnSp>
        <p:graphicFrame>
          <p:nvGraphicFramePr>
            <p:cNvPr id="304178" name="Object 50"/>
            <p:cNvGraphicFramePr>
              <a:graphicFrameLocks noChangeAspect="1"/>
            </p:cNvGraphicFramePr>
            <p:nvPr/>
          </p:nvGraphicFramePr>
          <p:xfrm>
            <a:off x="4343400" y="4038600"/>
            <a:ext cx="287338" cy="363538"/>
          </p:xfrm>
          <a:graphic>
            <a:graphicData uri="http://schemas.openxmlformats.org/presentationml/2006/ole">
              <mc:AlternateContent xmlns:mc="http://schemas.openxmlformats.org/markup-compatibility/2006">
                <mc:Choice xmlns:v="urn:schemas-microsoft-com:vml" Requires="v">
                  <p:oleObj spid="_x0000_s3117" name="Equation" r:id="rId7" imgW="190440" imgH="241200" progId="Equation.3">
                    <p:embed/>
                  </p:oleObj>
                </mc:Choice>
                <mc:Fallback>
                  <p:oleObj name="Equation" r:id="rId7" imgW="190440" imgH="2412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343400" y="4038600"/>
                          <a:ext cx="287338"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aphicFrame>
        <p:nvGraphicFramePr>
          <p:cNvPr id="304179" name="Object 51"/>
          <p:cNvGraphicFramePr>
            <a:graphicFrameLocks noChangeAspect="1"/>
          </p:cNvGraphicFramePr>
          <p:nvPr/>
        </p:nvGraphicFramePr>
        <p:xfrm>
          <a:off x="1371600" y="4648200"/>
          <a:ext cx="5648326" cy="1228725"/>
        </p:xfrm>
        <a:graphic>
          <a:graphicData uri="http://schemas.openxmlformats.org/presentationml/2006/ole">
            <mc:AlternateContent xmlns:mc="http://schemas.openxmlformats.org/markup-compatibility/2006">
              <mc:Choice xmlns:v="urn:schemas-microsoft-com:vml" Requires="v">
                <p:oleObj spid="_x0000_s3118" name="Equation" r:id="rId9" imgW="3530520" imgH="761760" progId="Equation.3">
                  <p:embed/>
                </p:oleObj>
              </mc:Choice>
              <mc:Fallback>
                <p:oleObj name="Equation" r:id="rId9" imgW="3530520" imgH="7617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371600" y="4648200"/>
                        <a:ext cx="5648326" cy="1228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4180" name="Object 52"/>
          <p:cNvGraphicFramePr>
            <a:graphicFrameLocks noChangeAspect="1"/>
          </p:cNvGraphicFramePr>
          <p:nvPr/>
        </p:nvGraphicFramePr>
        <p:xfrm>
          <a:off x="1676400" y="3886200"/>
          <a:ext cx="2255837" cy="368300"/>
        </p:xfrm>
        <a:graphic>
          <a:graphicData uri="http://schemas.openxmlformats.org/presentationml/2006/ole">
            <mc:AlternateContent xmlns:mc="http://schemas.openxmlformats.org/markup-compatibility/2006">
              <mc:Choice xmlns:v="urn:schemas-microsoft-com:vml" Requires="v">
                <p:oleObj spid="_x0000_s3119" name="Equation" r:id="rId11" imgW="1409400" imgH="228600" progId="Equation.3">
                  <p:embed/>
                </p:oleObj>
              </mc:Choice>
              <mc:Fallback>
                <p:oleObj name="Equation" r:id="rId11" imgW="1409400" imgH="22860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676400" y="3886200"/>
                        <a:ext cx="2255837" cy="368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51158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04180"/>
                                        </p:tgtEl>
                                        <p:attrNameLst>
                                          <p:attrName>style.visibility</p:attrName>
                                        </p:attrNameLst>
                                      </p:cBhvr>
                                      <p:to>
                                        <p:strVal val="visible"/>
                                      </p:to>
                                    </p:set>
                                    <p:anim calcmode="lin" valueType="num">
                                      <p:cBhvr additive="base">
                                        <p:cTn id="19" dur="500" fill="hold"/>
                                        <p:tgtEl>
                                          <p:spTgt spid="304180"/>
                                        </p:tgtEl>
                                        <p:attrNameLst>
                                          <p:attrName>ppt_x</p:attrName>
                                        </p:attrNameLst>
                                      </p:cBhvr>
                                      <p:tavLst>
                                        <p:tav tm="0">
                                          <p:val>
                                            <p:strVal val="#ppt_x"/>
                                          </p:val>
                                        </p:tav>
                                        <p:tav tm="100000">
                                          <p:val>
                                            <p:strVal val="#ppt_x"/>
                                          </p:val>
                                        </p:tav>
                                      </p:tavLst>
                                    </p:anim>
                                    <p:anim calcmode="lin" valueType="num">
                                      <p:cBhvr additive="base">
                                        <p:cTn id="20" dur="500" fill="hold"/>
                                        <p:tgtEl>
                                          <p:spTgt spid="30418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04179"/>
                                        </p:tgtEl>
                                        <p:attrNameLst>
                                          <p:attrName>style.visibility</p:attrName>
                                        </p:attrNameLst>
                                      </p:cBhvr>
                                      <p:to>
                                        <p:strVal val="visible"/>
                                      </p:to>
                                    </p:set>
                                    <p:anim calcmode="lin" valueType="num">
                                      <p:cBhvr additive="base">
                                        <p:cTn id="25" dur="500" fill="hold"/>
                                        <p:tgtEl>
                                          <p:spTgt spid="304179"/>
                                        </p:tgtEl>
                                        <p:attrNameLst>
                                          <p:attrName>ppt_x</p:attrName>
                                        </p:attrNameLst>
                                      </p:cBhvr>
                                      <p:tavLst>
                                        <p:tav tm="0">
                                          <p:val>
                                            <p:strVal val="#ppt_x"/>
                                          </p:val>
                                        </p:tav>
                                        <p:tav tm="100000">
                                          <p:val>
                                            <p:strVal val="#ppt_x"/>
                                          </p:val>
                                        </p:tav>
                                      </p:tavLst>
                                    </p:anim>
                                    <p:anim calcmode="lin" valueType="num">
                                      <p:cBhvr additive="base">
                                        <p:cTn id="26" dur="500" fill="hold"/>
                                        <p:tgtEl>
                                          <p:spTgt spid="30417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SF and BM calculations</a:t>
            </a:r>
            <a:endParaRPr lang="en-US" b="1" dirty="0"/>
          </a:p>
        </p:txBody>
      </p:sp>
      <p:sp>
        <p:nvSpPr>
          <p:cNvPr id="3" name="Date Placeholder 2"/>
          <p:cNvSpPr>
            <a:spLocks noGrp="1"/>
          </p:cNvSpPr>
          <p:nvPr>
            <p:ph type="dt" sz="half" idx="10"/>
          </p:nvPr>
        </p:nvSpPr>
        <p:spPr/>
        <p:txBody>
          <a:bodyPr/>
          <a:lstStyle/>
          <a:p>
            <a:fld id="{B72B959B-6E70-482C-8D20-843CFAC94C11}"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14</a:t>
            </a:fld>
            <a:endParaRPr lang="en-US"/>
          </a:p>
        </p:txBody>
      </p:sp>
      <p:graphicFrame>
        <p:nvGraphicFramePr>
          <p:cNvPr id="86" name="Object 9"/>
          <p:cNvGraphicFramePr>
            <a:graphicFrameLocks noChangeAspect="1"/>
          </p:cNvGraphicFramePr>
          <p:nvPr/>
        </p:nvGraphicFramePr>
        <p:xfrm>
          <a:off x="1676400" y="1524000"/>
          <a:ext cx="768350" cy="228600"/>
        </p:xfrm>
        <a:graphic>
          <a:graphicData uri="http://schemas.openxmlformats.org/presentationml/2006/ole">
            <mc:AlternateContent xmlns:mc="http://schemas.openxmlformats.org/markup-compatibility/2006">
              <mc:Choice xmlns:v="urn:schemas-microsoft-com:vml" Requires="v">
                <p:oleObj spid="_x0000_s4211" name="Equation" r:id="rId3" imgW="596880" imgH="177480" progId="Equation.3">
                  <p:embed/>
                </p:oleObj>
              </mc:Choice>
              <mc:Fallback>
                <p:oleObj name="Equation" r:id="rId3" imgW="59688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6400" y="1524000"/>
                        <a:ext cx="7683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130"/>
          <p:cNvGrpSpPr/>
          <p:nvPr/>
        </p:nvGrpSpPr>
        <p:grpSpPr>
          <a:xfrm>
            <a:off x="914400" y="1905000"/>
            <a:ext cx="2314575" cy="1385888"/>
            <a:chOff x="1752600" y="4445000"/>
            <a:chExt cx="2314575" cy="1385888"/>
          </a:xfrm>
        </p:grpSpPr>
        <p:cxnSp>
          <p:nvCxnSpPr>
            <p:cNvPr id="72" name="AutoShape 25"/>
            <p:cNvCxnSpPr>
              <a:cxnSpLocks noChangeShapeType="1"/>
            </p:cNvCxnSpPr>
            <p:nvPr/>
          </p:nvCxnSpPr>
          <p:spPr bwMode="auto">
            <a:xfrm>
              <a:off x="3629025" y="4752975"/>
              <a:ext cx="0" cy="437941"/>
            </a:xfrm>
            <a:prstGeom prst="straightConnector1">
              <a:avLst/>
            </a:prstGeom>
            <a:noFill/>
            <a:ln w="28575">
              <a:solidFill>
                <a:srgbClr val="FF0000"/>
              </a:solidFill>
              <a:round/>
              <a:headEnd/>
              <a:tailEnd type="triangle" w="med" len="med"/>
            </a:ln>
          </p:spPr>
        </p:cxnSp>
        <p:graphicFrame>
          <p:nvGraphicFramePr>
            <p:cNvPr id="79" name="Object 12"/>
            <p:cNvGraphicFramePr>
              <a:graphicFrameLocks noChangeAspect="1"/>
            </p:cNvGraphicFramePr>
            <p:nvPr/>
          </p:nvGraphicFramePr>
          <p:xfrm>
            <a:off x="3783013" y="4848225"/>
            <a:ext cx="284162" cy="231775"/>
          </p:xfrm>
          <a:graphic>
            <a:graphicData uri="http://schemas.openxmlformats.org/presentationml/2006/ole">
              <mc:AlternateContent xmlns:mc="http://schemas.openxmlformats.org/markup-compatibility/2006">
                <mc:Choice xmlns:v="urn:schemas-microsoft-com:vml" Requires="v">
                  <p:oleObj spid="_x0000_s4212" name="Equation" r:id="rId5" imgW="203040" imgH="164880" progId="Equation.3">
                    <p:embed/>
                  </p:oleObj>
                </mc:Choice>
                <mc:Fallback>
                  <p:oleObj name="Equation" r:id="rId5" imgW="20304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3013" y="4848225"/>
                          <a:ext cx="284162"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7" name="Group 151"/>
            <p:cNvGrpSpPr/>
            <p:nvPr/>
          </p:nvGrpSpPr>
          <p:grpSpPr>
            <a:xfrm>
              <a:off x="3048000" y="4600575"/>
              <a:ext cx="749246" cy="838200"/>
              <a:chOff x="3616384" y="3870988"/>
              <a:chExt cx="749246" cy="838200"/>
            </a:xfrm>
          </p:grpSpPr>
          <p:sp>
            <p:nvSpPr>
              <p:cNvPr id="81" name="Arc 80"/>
              <p:cNvSpPr/>
              <p:nvPr/>
            </p:nvSpPr>
            <p:spPr>
              <a:xfrm rot="2285756">
                <a:off x="3616384" y="3870988"/>
                <a:ext cx="718668" cy="838200"/>
              </a:xfrm>
              <a:prstGeom prst="arc">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82" name="Straight Connector 81"/>
              <p:cNvCxnSpPr/>
              <p:nvPr/>
            </p:nvCxnSpPr>
            <p:spPr>
              <a:xfrm rot="10800000" flipH="1" flipV="1">
                <a:off x="4223349" y="3931031"/>
                <a:ext cx="56553" cy="17544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a:off x="4229100" y="3924300"/>
                <a:ext cx="136530" cy="12026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aphicFrame>
          <p:nvGraphicFramePr>
            <p:cNvPr id="84" name="Object 13"/>
            <p:cNvGraphicFramePr>
              <a:graphicFrameLocks noChangeAspect="1"/>
            </p:cNvGraphicFramePr>
            <p:nvPr/>
          </p:nvGraphicFramePr>
          <p:xfrm>
            <a:off x="3505200" y="4495800"/>
            <a:ext cx="214312" cy="249238"/>
          </p:xfrm>
          <a:graphic>
            <a:graphicData uri="http://schemas.openxmlformats.org/presentationml/2006/ole">
              <mc:AlternateContent xmlns:mc="http://schemas.openxmlformats.org/markup-compatibility/2006">
                <mc:Choice xmlns:v="urn:schemas-microsoft-com:vml" Requires="v">
                  <p:oleObj spid="_x0000_s4213" name="Equation" r:id="rId7" imgW="152280" imgH="177480" progId="Equation.3">
                    <p:embed/>
                  </p:oleObj>
                </mc:Choice>
                <mc:Fallback>
                  <p:oleObj name="Equation" r:id="rId7" imgW="15228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05200" y="4495800"/>
                          <a:ext cx="214312"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5" name="Object 8"/>
            <p:cNvGraphicFramePr>
              <a:graphicFrameLocks noChangeAspect="1"/>
            </p:cNvGraphicFramePr>
            <p:nvPr/>
          </p:nvGraphicFramePr>
          <p:xfrm>
            <a:off x="3457575" y="5057775"/>
            <a:ext cx="190500" cy="211138"/>
          </p:xfrm>
          <a:graphic>
            <a:graphicData uri="http://schemas.openxmlformats.org/presentationml/2006/ole">
              <mc:AlternateContent xmlns:mc="http://schemas.openxmlformats.org/markup-compatibility/2006">
                <mc:Choice xmlns:v="urn:schemas-microsoft-com:vml" Requires="v">
                  <p:oleObj spid="_x0000_s4214" name="Equation" r:id="rId9" imgW="126720" imgH="139680" progId="Equation.3">
                    <p:embed/>
                  </p:oleObj>
                </mc:Choice>
                <mc:Fallback>
                  <p:oleObj name="Equation" r:id="rId9" imgW="126720" imgH="1396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457575" y="5057775"/>
                          <a:ext cx="190500" cy="211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 name="Object 15"/>
            <p:cNvGraphicFramePr>
              <a:graphicFrameLocks noChangeAspect="1"/>
            </p:cNvGraphicFramePr>
            <p:nvPr/>
          </p:nvGraphicFramePr>
          <p:xfrm>
            <a:off x="1752600" y="5562600"/>
            <a:ext cx="804862" cy="268288"/>
          </p:xfrm>
          <a:graphic>
            <a:graphicData uri="http://schemas.openxmlformats.org/presentationml/2006/ole">
              <mc:AlternateContent xmlns:mc="http://schemas.openxmlformats.org/markup-compatibility/2006">
                <mc:Choice xmlns:v="urn:schemas-microsoft-com:vml" Requires="v">
                  <p:oleObj spid="_x0000_s4215" name="Equation" r:id="rId11" imgW="533160" imgH="177480" progId="Equation.3">
                    <p:embed/>
                  </p:oleObj>
                </mc:Choice>
                <mc:Fallback>
                  <p:oleObj name="Equation" r:id="rId11" imgW="53316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52600" y="5562600"/>
                          <a:ext cx="804862" cy="26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4" name="Text Box 13"/>
            <p:cNvSpPr txBox="1">
              <a:spLocks noChangeArrowheads="1"/>
            </p:cNvSpPr>
            <p:nvPr/>
          </p:nvSpPr>
          <p:spPr bwMode="auto">
            <a:xfrm>
              <a:off x="2679700" y="4445000"/>
              <a:ext cx="8382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2.8 </a:t>
              </a:r>
              <a:r>
                <a:rPr kumimoji="0" lang="en-US" sz="12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95" name="Rectangle 16"/>
            <p:cNvSpPr>
              <a:spLocks noChangeArrowheads="1"/>
            </p:cNvSpPr>
            <p:nvPr/>
          </p:nvSpPr>
          <p:spPr bwMode="auto">
            <a:xfrm>
              <a:off x="2137410" y="4876800"/>
              <a:ext cx="1443990" cy="204680"/>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6" name="Rectangle 17"/>
            <p:cNvSpPr>
              <a:spLocks noChangeArrowheads="1"/>
            </p:cNvSpPr>
            <p:nvPr/>
          </p:nvSpPr>
          <p:spPr bwMode="auto">
            <a:xfrm>
              <a:off x="2137410" y="4904499"/>
              <a:ext cx="1443990" cy="142707"/>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97" name="Oval 21"/>
            <p:cNvSpPr>
              <a:spLocks noChangeArrowheads="1"/>
            </p:cNvSpPr>
            <p:nvPr/>
          </p:nvSpPr>
          <p:spPr bwMode="auto">
            <a:xfrm>
              <a:off x="2232025" y="4969773"/>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9" name="Text Box 27"/>
            <p:cNvSpPr txBox="1">
              <a:spLocks noChangeArrowheads="1"/>
            </p:cNvSpPr>
            <p:nvPr/>
          </p:nvSpPr>
          <p:spPr bwMode="auto">
            <a:xfrm>
              <a:off x="2957830" y="5181600"/>
              <a:ext cx="49022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200" b="1" dirty="0" smtClean="0">
                  <a:solidFill>
                    <a:srgbClr val="002060"/>
                  </a:solidFill>
                  <a:latin typeface="Times New Roman" pitchFamily="18" charset="0"/>
                  <a:cs typeface="Times New Roman" pitchFamily="18" charset="0"/>
                </a:rPr>
                <a:t>1.5</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101" name="AutoShape 29"/>
            <p:cNvCxnSpPr>
              <a:cxnSpLocks noChangeShapeType="1"/>
            </p:cNvCxnSpPr>
            <p:nvPr/>
          </p:nvCxnSpPr>
          <p:spPr bwMode="auto">
            <a:xfrm>
              <a:off x="2277110" y="5407080"/>
              <a:ext cx="1304290" cy="3120"/>
            </a:xfrm>
            <a:prstGeom prst="straightConnector1">
              <a:avLst/>
            </a:prstGeom>
            <a:noFill/>
            <a:ln w="9525">
              <a:solidFill>
                <a:srgbClr val="000000"/>
              </a:solidFill>
              <a:round/>
              <a:headEnd type="stealth" w="med" len="med"/>
              <a:tailEnd type="stealth" w="med" len="med"/>
            </a:ln>
          </p:spPr>
        </p:cxnSp>
        <p:cxnSp>
          <p:nvCxnSpPr>
            <p:cNvPr id="105" name="AutoShape 33"/>
            <p:cNvCxnSpPr>
              <a:cxnSpLocks noChangeShapeType="1"/>
            </p:cNvCxnSpPr>
            <p:nvPr/>
          </p:nvCxnSpPr>
          <p:spPr bwMode="auto">
            <a:xfrm>
              <a:off x="3581400" y="5334000"/>
              <a:ext cx="635" cy="191044"/>
            </a:xfrm>
            <a:prstGeom prst="straightConnector1">
              <a:avLst/>
            </a:prstGeom>
            <a:noFill/>
            <a:ln w="9525">
              <a:solidFill>
                <a:srgbClr val="000000"/>
              </a:solidFill>
              <a:round/>
              <a:headEnd/>
              <a:tailEnd/>
            </a:ln>
          </p:spPr>
        </p:cxnSp>
        <p:cxnSp>
          <p:nvCxnSpPr>
            <p:cNvPr id="106" name="AutoShape 34"/>
            <p:cNvCxnSpPr>
              <a:cxnSpLocks noChangeShapeType="1"/>
            </p:cNvCxnSpPr>
            <p:nvPr/>
          </p:nvCxnSpPr>
          <p:spPr bwMode="auto">
            <a:xfrm>
              <a:off x="2277110" y="5312510"/>
              <a:ext cx="0" cy="199930"/>
            </a:xfrm>
            <a:prstGeom prst="straightConnector1">
              <a:avLst/>
            </a:prstGeom>
            <a:noFill/>
            <a:ln w="9525">
              <a:solidFill>
                <a:srgbClr val="000000"/>
              </a:solidFill>
              <a:round/>
              <a:headEnd/>
              <a:tailEnd/>
            </a:ln>
          </p:spPr>
        </p:cxnSp>
        <p:sp>
          <p:nvSpPr>
            <p:cNvPr id="110" name="Oval 21"/>
            <p:cNvSpPr>
              <a:spLocks noChangeArrowheads="1"/>
            </p:cNvSpPr>
            <p:nvPr/>
          </p:nvSpPr>
          <p:spPr bwMode="auto">
            <a:xfrm>
              <a:off x="3019425" y="4953000"/>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8" name="Group 55"/>
            <p:cNvGrpSpPr/>
            <p:nvPr/>
          </p:nvGrpSpPr>
          <p:grpSpPr>
            <a:xfrm rot="394686">
              <a:off x="2755900" y="4699000"/>
              <a:ext cx="609600" cy="615950"/>
              <a:chOff x="8153400" y="2743200"/>
              <a:chExt cx="609600" cy="615950"/>
            </a:xfrm>
          </p:grpSpPr>
          <p:sp>
            <p:nvSpPr>
              <p:cNvPr id="127" name="Arc 126"/>
              <p:cNvSpPr/>
              <p:nvPr/>
            </p:nvSpPr>
            <p:spPr>
              <a:xfrm>
                <a:off x="8153400" y="2743200"/>
                <a:ext cx="609600" cy="609600"/>
              </a:xfrm>
              <a:prstGeom prst="arc">
                <a:avLst>
                  <a:gd name="adj1" fmla="val 6078596"/>
                  <a:gd name="adj2"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8" name="Straight Connector 127"/>
              <p:cNvCxnSpPr/>
              <p:nvPr/>
            </p:nvCxnSpPr>
            <p:spPr>
              <a:xfrm rot="16200000" flipV="1">
                <a:off x="8283575" y="3238500"/>
                <a:ext cx="1524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a:xfrm flipH="1">
                <a:off x="8232775" y="3353231"/>
                <a:ext cx="168824" cy="5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22" name="Straight Arrow Connector 121"/>
            <p:cNvCxnSpPr/>
            <p:nvPr/>
          </p:nvCxnSpPr>
          <p:spPr>
            <a:xfrm rot="5400000" flipH="1" flipV="1">
              <a:off x="2076453" y="5210172"/>
              <a:ext cx="380996" cy="2"/>
            </a:xfrm>
            <a:prstGeom prst="straightConnector1">
              <a:avLst/>
            </a:prstGeom>
            <a:ln w="28575">
              <a:solidFill>
                <a:srgbClr val="800000"/>
              </a:solidFill>
              <a:prstDash val="solid"/>
              <a:tailEnd type="arrow"/>
            </a:ln>
          </p:spPr>
          <p:style>
            <a:lnRef idx="2">
              <a:schemeClr val="accent3"/>
            </a:lnRef>
            <a:fillRef idx="0">
              <a:schemeClr val="accent3"/>
            </a:fillRef>
            <a:effectRef idx="1">
              <a:schemeClr val="accent3"/>
            </a:effectRef>
            <a:fontRef idx="minor">
              <a:schemeClr val="tx1"/>
            </a:fontRef>
          </p:style>
        </p:cxnSp>
        <p:sp>
          <p:nvSpPr>
            <p:cNvPr id="123" name="Text Box 8"/>
            <p:cNvSpPr txBox="1">
              <a:spLocks noChangeArrowheads="1"/>
            </p:cNvSpPr>
            <p:nvPr/>
          </p:nvSpPr>
          <p:spPr bwMode="auto">
            <a:xfrm>
              <a:off x="1905000" y="4760926"/>
              <a:ext cx="37211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A</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grpSp>
      <p:graphicFrame>
        <p:nvGraphicFramePr>
          <p:cNvPr id="312341" name="Object 21"/>
          <p:cNvGraphicFramePr>
            <a:graphicFrameLocks noChangeAspect="1"/>
          </p:cNvGraphicFramePr>
          <p:nvPr/>
        </p:nvGraphicFramePr>
        <p:xfrm>
          <a:off x="762000" y="3733800"/>
          <a:ext cx="1533525" cy="1031875"/>
        </p:xfrm>
        <a:graphic>
          <a:graphicData uri="http://schemas.openxmlformats.org/presentationml/2006/ole">
            <mc:AlternateContent xmlns:mc="http://schemas.openxmlformats.org/markup-compatibility/2006">
              <mc:Choice xmlns:v="urn:schemas-microsoft-com:vml" Requires="v">
                <p:oleObj spid="_x0000_s4216" name="Equation" r:id="rId13" imgW="1015920" imgH="685800" progId="Equation.3">
                  <p:embed/>
                </p:oleObj>
              </mc:Choice>
              <mc:Fallback>
                <p:oleObj name="Equation" r:id="rId13" imgW="1015920" imgH="68580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62000" y="3733800"/>
                        <a:ext cx="1533525"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2342" name="Object 22"/>
          <p:cNvGraphicFramePr>
            <a:graphicFrameLocks noChangeAspect="1"/>
          </p:cNvGraphicFramePr>
          <p:nvPr/>
        </p:nvGraphicFramePr>
        <p:xfrm>
          <a:off x="685800" y="4953000"/>
          <a:ext cx="2492375" cy="976313"/>
        </p:xfrm>
        <a:graphic>
          <a:graphicData uri="http://schemas.openxmlformats.org/presentationml/2006/ole">
            <mc:AlternateContent xmlns:mc="http://schemas.openxmlformats.org/markup-compatibility/2006">
              <mc:Choice xmlns:v="urn:schemas-microsoft-com:vml" Requires="v">
                <p:oleObj spid="_x0000_s4217" name="Equation" r:id="rId15" imgW="1650960" imgH="647640" progId="Equation.3">
                  <p:embed/>
                </p:oleObj>
              </mc:Choice>
              <mc:Fallback>
                <p:oleObj name="Equation" r:id="rId15" imgW="1650960" imgH="64764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85800" y="4953000"/>
                        <a:ext cx="2492375"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8" name="Rounded Rectangle 137"/>
          <p:cNvSpPr/>
          <p:nvPr/>
        </p:nvSpPr>
        <p:spPr>
          <a:xfrm>
            <a:off x="1029957" y="4476750"/>
            <a:ext cx="1219200" cy="304800"/>
          </a:xfrm>
          <a:prstGeom prst="roundRect">
            <a:avLst/>
          </a:prstGeom>
          <a:noFill/>
          <a:ln>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ounded Rectangle 138"/>
          <p:cNvSpPr/>
          <p:nvPr/>
        </p:nvSpPr>
        <p:spPr>
          <a:xfrm>
            <a:off x="838200" y="5638800"/>
            <a:ext cx="1905000" cy="304800"/>
          </a:xfrm>
          <a:prstGeom prst="roundRect">
            <a:avLst/>
          </a:prstGeom>
          <a:noFill/>
          <a:ln>
            <a:solidFill>
              <a:srgbClr val="8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2" name="Object 7"/>
          <p:cNvGraphicFramePr>
            <a:graphicFrameLocks noChangeAspect="1"/>
          </p:cNvGraphicFramePr>
          <p:nvPr/>
        </p:nvGraphicFramePr>
        <p:xfrm>
          <a:off x="4953000" y="3505200"/>
          <a:ext cx="2568575" cy="1031875"/>
        </p:xfrm>
        <a:graphic>
          <a:graphicData uri="http://schemas.openxmlformats.org/presentationml/2006/ole">
            <mc:AlternateContent xmlns:mc="http://schemas.openxmlformats.org/markup-compatibility/2006">
              <mc:Choice xmlns:v="urn:schemas-microsoft-com:vml" Requires="v">
                <p:oleObj spid="_x0000_s4218" name="Equation" r:id="rId17" imgW="1701720" imgH="685800" progId="Equation.3">
                  <p:embed/>
                </p:oleObj>
              </mc:Choice>
              <mc:Fallback>
                <p:oleObj name="Equation" r:id="rId17" imgW="1701720" imgH="6858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953000" y="3505200"/>
                        <a:ext cx="2568575"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3" name="Object 9"/>
          <p:cNvGraphicFramePr>
            <a:graphicFrameLocks noChangeAspect="1"/>
          </p:cNvGraphicFramePr>
          <p:nvPr/>
        </p:nvGraphicFramePr>
        <p:xfrm>
          <a:off x="5562600" y="1676400"/>
          <a:ext cx="801687" cy="228600"/>
        </p:xfrm>
        <a:graphic>
          <a:graphicData uri="http://schemas.openxmlformats.org/presentationml/2006/ole">
            <mc:AlternateContent xmlns:mc="http://schemas.openxmlformats.org/markup-compatibility/2006">
              <mc:Choice xmlns:v="urn:schemas-microsoft-com:vml" Requires="v">
                <p:oleObj spid="_x0000_s4219" name="Equation" r:id="rId19" imgW="622080" imgH="177480" progId="Equation.3">
                  <p:embed/>
                </p:oleObj>
              </mc:Choice>
              <mc:Fallback>
                <p:oleObj name="Equation" r:id="rId19" imgW="622080" imgH="177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562600" y="1676400"/>
                        <a:ext cx="801687"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1" name="Object 18"/>
          <p:cNvGraphicFramePr>
            <a:graphicFrameLocks noChangeAspect="1"/>
          </p:cNvGraphicFramePr>
          <p:nvPr/>
        </p:nvGraphicFramePr>
        <p:xfrm>
          <a:off x="5181600" y="4648200"/>
          <a:ext cx="2090738" cy="1568450"/>
        </p:xfrm>
        <a:graphic>
          <a:graphicData uri="http://schemas.openxmlformats.org/presentationml/2006/ole">
            <mc:AlternateContent xmlns:mc="http://schemas.openxmlformats.org/markup-compatibility/2006">
              <mc:Choice xmlns:v="urn:schemas-microsoft-com:vml" Requires="v">
                <p:oleObj spid="_x0000_s4220" name="Equation" r:id="rId21" imgW="1384200" imgH="1041120" progId="Equation.3">
                  <p:embed/>
                </p:oleObj>
              </mc:Choice>
              <mc:Fallback>
                <p:oleObj name="Equation" r:id="rId21" imgW="1384200" imgH="104112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181600" y="4648200"/>
                        <a:ext cx="2090738" cy="1568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2" name="Rounded Rectangle 151"/>
          <p:cNvSpPr/>
          <p:nvPr/>
        </p:nvSpPr>
        <p:spPr>
          <a:xfrm>
            <a:off x="5153025" y="4248150"/>
            <a:ext cx="1371600" cy="304800"/>
          </a:xfrm>
          <a:prstGeom prst="roundRect">
            <a:avLst/>
          </a:prstGeom>
          <a:noFill/>
          <a:ln>
            <a:solidFill>
              <a:srgbClr val="8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ounded Rectangle 152"/>
          <p:cNvSpPr/>
          <p:nvPr/>
        </p:nvSpPr>
        <p:spPr>
          <a:xfrm>
            <a:off x="5453179" y="5961062"/>
            <a:ext cx="1752600" cy="304800"/>
          </a:xfrm>
          <a:prstGeom prst="roundRect">
            <a:avLst/>
          </a:prstGeom>
          <a:noFill/>
          <a:ln>
            <a:solidFill>
              <a:srgbClr val="8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181"/>
          <p:cNvGrpSpPr/>
          <p:nvPr/>
        </p:nvGrpSpPr>
        <p:grpSpPr>
          <a:xfrm>
            <a:off x="4648200" y="1828800"/>
            <a:ext cx="2787649" cy="1538288"/>
            <a:chOff x="6107113" y="1371600"/>
            <a:chExt cx="2787649" cy="1538288"/>
          </a:xfrm>
        </p:grpSpPr>
        <p:graphicFrame>
          <p:nvGraphicFramePr>
            <p:cNvPr id="149" name="Object 13"/>
            <p:cNvGraphicFramePr>
              <a:graphicFrameLocks noChangeAspect="1"/>
            </p:cNvGraphicFramePr>
            <p:nvPr/>
          </p:nvGraphicFramePr>
          <p:xfrm>
            <a:off x="8458200" y="1600200"/>
            <a:ext cx="214312" cy="249238"/>
          </p:xfrm>
          <a:graphic>
            <a:graphicData uri="http://schemas.openxmlformats.org/presentationml/2006/ole">
              <mc:AlternateContent xmlns:mc="http://schemas.openxmlformats.org/markup-compatibility/2006">
                <mc:Choice xmlns:v="urn:schemas-microsoft-com:vml" Requires="v">
                  <p:oleObj spid="_x0000_s4221" name="Equation" r:id="rId23" imgW="152280" imgH="177480" progId="Equation.3">
                    <p:embed/>
                  </p:oleObj>
                </mc:Choice>
                <mc:Fallback>
                  <p:oleObj name="Equation" r:id="rId23" imgW="152280" imgH="177480" progId="Equation.3">
                    <p:embed/>
                    <p:pic>
                      <p:nvPicPr>
                        <p:cNvPr id="0" name=""/>
                        <p:cNvPicPr>
                          <a:picLocks noChangeAspect="1" noChangeArrowheads="1"/>
                        </p:cNvPicPr>
                        <p:nvPr/>
                      </p:nvPicPr>
                      <p:blipFill>
                        <a:blip r:embed="rId24">
                          <a:extLst>
                            <a:ext uri="{28A0092B-C50C-407E-A947-70E740481C1C}">
                              <a14:useLocalDpi xmlns:a14="http://schemas.microsoft.com/office/drawing/2010/main" val="0"/>
                            </a:ext>
                          </a:extLst>
                        </a:blip>
                        <a:srcRect/>
                        <a:stretch>
                          <a:fillRect/>
                        </a:stretch>
                      </p:blipFill>
                      <p:spPr bwMode="auto">
                        <a:xfrm>
                          <a:off x="8458200" y="1600200"/>
                          <a:ext cx="214312"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50" name="Object 8"/>
            <p:cNvGraphicFramePr>
              <a:graphicFrameLocks noChangeAspect="1"/>
            </p:cNvGraphicFramePr>
            <p:nvPr/>
          </p:nvGraphicFramePr>
          <p:xfrm>
            <a:off x="8229600" y="2133600"/>
            <a:ext cx="190500" cy="211138"/>
          </p:xfrm>
          <a:graphic>
            <a:graphicData uri="http://schemas.openxmlformats.org/presentationml/2006/ole">
              <mc:AlternateContent xmlns:mc="http://schemas.openxmlformats.org/markup-compatibility/2006">
                <mc:Choice xmlns:v="urn:schemas-microsoft-com:vml" Requires="v">
                  <p:oleObj spid="_x0000_s4222" name="Equation" r:id="rId25" imgW="126720" imgH="139680" progId="Equation.3">
                    <p:embed/>
                  </p:oleObj>
                </mc:Choice>
                <mc:Fallback>
                  <p:oleObj name="Equation" r:id="rId25" imgW="126720" imgH="1396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29600" y="2133600"/>
                          <a:ext cx="190500" cy="211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4" name="Object 12"/>
            <p:cNvGraphicFramePr>
              <a:graphicFrameLocks noChangeAspect="1"/>
            </p:cNvGraphicFramePr>
            <p:nvPr/>
          </p:nvGraphicFramePr>
          <p:xfrm>
            <a:off x="8610600" y="2286000"/>
            <a:ext cx="284162" cy="231775"/>
          </p:xfrm>
          <a:graphic>
            <a:graphicData uri="http://schemas.openxmlformats.org/presentationml/2006/ole">
              <mc:AlternateContent xmlns:mc="http://schemas.openxmlformats.org/markup-compatibility/2006">
                <mc:Choice xmlns:v="urn:schemas-microsoft-com:vml" Requires="v">
                  <p:oleObj spid="_x0000_s4223" name="Equation" r:id="rId26" imgW="203040" imgH="164880" progId="Equation.3">
                    <p:embed/>
                  </p:oleObj>
                </mc:Choice>
                <mc:Fallback>
                  <p:oleObj name="Equation" r:id="rId26" imgW="203040" imgH="164880" progId="Equation.3">
                    <p:embed/>
                    <p:pic>
                      <p:nvPicPr>
                        <p:cNvPr id="0" name=""/>
                        <p:cNvPicPr>
                          <a:picLocks noChangeAspect="1" noChangeArrowheads="1"/>
                        </p:cNvPicPr>
                        <p:nvPr/>
                      </p:nvPicPr>
                      <p:blipFill>
                        <a:blip r:embed="rId27">
                          <a:extLst>
                            <a:ext uri="{28A0092B-C50C-407E-A947-70E740481C1C}">
                              <a14:useLocalDpi xmlns:a14="http://schemas.microsoft.com/office/drawing/2010/main" val="0"/>
                            </a:ext>
                          </a:extLst>
                        </a:blip>
                        <a:srcRect/>
                        <a:stretch>
                          <a:fillRect/>
                        </a:stretch>
                      </p:blipFill>
                      <p:spPr bwMode="auto">
                        <a:xfrm>
                          <a:off x="8610600" y="2286000"/>
                          <a:ext cx="284162"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 name="Group 151"/>
            <p:cNvGrpSpPr/>
            <p:nvPr/>
          </p:nvGrpSpPr>
          <p:grpSpPr>
            <a:xfrm>
              <a:off x="7915275" y="1733550"/>
              <a:ext cx="749246" cy="838200"/>
              <a:chOff x="3616384" y="3870988"/>
              <a:chExt cx="749246" cy="838200"/>
            </a:xfrm>
          </p:grpSpPr>
          <p:sp>
            <p:nvSpPr>
              <p:cNvPr id="146" name="Arc 145"/>
              <p:cNvSpPr/>
              <p:nvPr/>
            </p:nvSpPr>
            <p:spPr>
              <a:xfrm rot="2285756">
                <a:off x="3616384" y="3870988"/>
                <a:ext cx="718668" cy="838200"/>
              </a:xfrm>
              <a:prstGeom prst="arc">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7" name="Straight Connector 146"/>
              <p:cNvCxnSpPr/>
              <p:nvPr/>
            </p:nvCxnSpPr>
            <p:spPr>
              <a:xfrm rot="10800000" flipH="1" flipV="1">
                <a:off x="4223349" y="3931031"/>
                <a:ext cx="56553" cy="17544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4229100" y="3924300"/>
                <a:ext cx="136530" cy="12026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grpSp>
          <p:nvGrpSpPr>
            <p:cNvPr id="11" name="Group 153"/>
            <p:cNvGrpSpPr/>
            <p:nvPr/>
          </p:nvGrpSpPr>
          <p:grpSpPr>
            <a:xfrm>
              <a:off x="6107113" y="1371600"/>
              <a:ext cx="2590800" cy="1538288"/>
              <a:chOff x="228600" y="1371600"/>
              <a:chExt cx="2590800" cy="1538288"/>
            </a:xfrm>
          </p:grpSpPr>
          <p:sp>
            <p:nvSpPr>
              <p:cNvPr id="155" name="Text Box 12"/>
              <p:cNvSpPr txBox="1">
                <a:spLocks noChangeArrowheads="1"/>
              </p:cNvSpPr>
              <p:nvPr/>
            </p:nvSpPr>
            <p:spPr bwMode="auto">
              <a:xfrm>
                <a:off x="2057400" y="1371600"/>
                <a:ext cx="7620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 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grpSp>
            <p:nvGrpSpPr>
              <p:cNvPr id="12" name="Group 134"/>
              <p:cNvGrpSpPr/>
              <p:nvPr/>
            </p:nvGrpSpPr>
            <p:grpSpPr>
              <a:xfrm>
                <a:off x="228600" y="1524000"/>
                <a:ext cx="2294890" cy="1385888"/>
                <a:chOff x="1981200" y="1930400"/>
                <a:chExt cx="2294890" cy="1385888"/>
              </a:xfrm>
            </p:grpSpPr>
            <p:graphicFrame>
              <p:nvGraphicFramePr>
                <p:cNvPr id="157" name="Object 15"/>
                <p:cNvGraphicFramePr>
                  <a:graphicFrameLocks noChangeAspect="1"/>
                </p:cNvGraphicFramePr>
                <p:nvPr/>
              </p:nvGraphicFramePr>
              <p:xfrm>
                <a:off x="1981200" y="3048000"/>
                <a:ext cx="804862" cy="268288"/>
              </p:xfrm>
              <a:graphic>
                <a:graphicData uri="http://schemas.openxmlformats.org/presentationml/2006/ole">
                  <mc:AlternateContent xmlns:mc="http://schemas.openxmlformats.org/markup-compatibility/2006">
                    <mc:Choice xmlns:v="urn:schemas-microsoft-com:vml" Requires="v">
                      <p:oleObj spid="_x0000_s4224" name="Equation" r:id="rId28" imgW="533160" imgH="177480" progId="Equation.3">
                        <p:embed/>
                      </p:oleObj>
                    </mc:Choice>
                    <mc:Fallback>
                      <p:oleObj name="Equation" r:id="rId28" imgW="533160" imgH="1774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981200" y="3048000"/>
                              <a:ext cx="804862" cy="26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8" name="Text Box 11"/>
                <p:cNvSpPr txBox="1">
                  <a:spLocks noChangeArrowheads="1"/>
                </p:cNvSpPr>
                <p:nvPr/>
              </p:nvSpPr>
              <p:spPr bwMode="auto">
                <a:xfrm>
                  <a:off x="3430270" y="2680491"/>
                  <a:ext cx="66675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59" name="Text Box 9"/>
                <p:cNvSpPr txBox="1">
                  <a:spLocks noChangeArrowheads="1"/>
                </p:cNvSpPr>
                <p:nvPr/>
              </p:nvSpPr>
              <p:spPr bwMode="auto">
                <a:xfrm>
                  <a:off x="3048000" y="2752725"/>
                  <a:ext cx="5530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60" name="Text Box 13"/>
                <p:cNvSpPr txBox="1">
                  <a:spLocks noChangeArrowheads="1"/>
                </p:cNvSpPr>
                <p:nvPr/>
              </p:nvSpPr>
              <p:spPr bwMode="auto">
                <a:xfrm>
                  <a:off x="2908300" y="1930400"/>
                  <a:ext cx="8382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2.8 </a:t>
                  </a:r>
                  <a:r>
                    <a:rPr kumimoji="0" lang="en-US" sz="12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61" name="Rectangle 16"/>
                <p:cNvSpPr>
                  <a:spLocks noChangeArrowheads="1"/>
                </p:cNvSpPr>
                <p:nvPr/>
              </p:nvSpPr>
              <p:spPr bwMode="auto">
                <a:xfrm>
                  <a:off x="2366010" y="2322473"/>
                  <a:ext cx="1901190" cy="244407"/>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2" name="Rectangle 17"/>
                <p:cNvSpPr>
                  <a:spLocks noChangeArrowheads="1"/>
                </p:cNvSpPr>
                <p:nvPr/>
              </p:nvSpPr>
              <p:spPr bwMode="auto">
                <a:xfrm>
                  <a:off x="2366010" y="2362201"/>
                  <a:ext cx="1901190" cy="170406"/>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63" name="Oval 21"/>
                <p:cNvSpPr>
                  <a:spLocks noChangeArrowheads="1"/>
                </p:cNvSpPr>
                <p:nvPr/>
              </p:nvSpPr>
              <p:spPr bwMode="auto">
                <a:xfrm>
                  <a:off x="2460625" y="2455173"/>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4" name="Text Box 27"/>
                <p:cNvSpPr txBox="1">
                  <a:spLocks noChangeArrowheads="1"/>
                </p:cNvSpPr>
                <p:nvPr/>
              </p:nvSpPr>
              <p:spPr bwMode="auto">
                <a:xfrm>
                  <a:off x="3276600" y="2590800"/>
                  <a:ext cx="49022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1200" b="1" dirty="0" smtClean="0">
                      <a:solidFill>
                        <a:srgbClr val="002060"/>
                      </a:solidFill>
                      <a:latin typeface="Times New Roman" pitchFamily="18" charset="0"/>
                      <a:cs typeface="Times New Roman" pitchFamily="18" charset="0"/>
                    </a:rPr>
                    <a:t>2.5</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165" name="AutoShape 29"/>
                <p:cNvCxnSpPr>
                  <a:cxnSpLocks noChangeShapeType="1"/>
                </p:cNvCxnSpPr>
                <p:nvPr/>
              </p:nvCxnSpPr>
              <p:spPr bwMode="auto">
                <a:xfrm>
                  <a:off x="2514600" y="2819400"/>
                  <a:ext cx="1761490" cy="3120"/>
                </a:xfrm>
                <a:prstGeom prst="straightConnector1">
                  <a:avLst/>
                </a:prstGeom>
                <a:noFill/>
                <a:ln w="9525">
                  <a:solidFill>
                    <a:srgbClr val="000000"/>
                  </a:solidFill>
                  <a:round/>
                  <a:headEnd type="stealth" w="med" len="med"/>
                  <a:tailEnd type="stealth" w="med" len="med"/>
                </a:ln>
              </p:spPr>
            </p:cxnSp>
            <p:cxnSp>
              <p:nvCxnSpPr>
                <p:cNvPr id="166" name="AutoShape 34"/>
                <p:cNvCxnSpPr>
                  <a:cxnSpLocks noChangeShapeType="1"/>
                </p:cNvCxnSpPr>
                <p:nvPr/>
              </p:nvCxnSpPr>
              <p:spPr bwMode="auto">
                <a:xfrm>
                  <a:off x="2505710" y="2797910"/>
                  <a:ext cx="0" cy="199930"/>
                </a:xfrm>
                <a:prstGeom prst="straightConnector1">
                  <a:avLst/>
                </a:prstGeom>
                <a:noFill/>
                <a:ln w="9525">
                  <a:solidFill>
                    <a:srgbClr val="000000"/>
                  </a:solidFill>
                  <a:round/>
                  <a:headEnd/>
                  <a:tailEnd/>
                </a:ln>
              </p:spPr>
            </p:cxnSp>
            <p:cxnSp>
              <p:nvCxnSpPr>
                <p:cNvPr id="167" name="AutoShape 36"/>
                <p:cNvCxnSpPr>
                  <a:cxnSpLocks noChangeShapeType="1"/>
                </p:cNvCxnSpPr>
                <p:nvPr/>
              </p:nvCxnSpPr>
              <p:spPr bwMode="auto">
                <a:xfrm flipH="1">
                  <a:off x="4267200" y="2743200"/>
                  <a:ext cx="3175" cy="199930"/>
                </a:xfrm>
                <a:prstGeom prst="straightConnector1">
                  <a:avLst/>
                </a:prstGeom>
                <a:noFill/>
                <a:ln w="9525">
                  <a:solidFill>
                    <a:srgbClr val="000000"/>
                  </a:solidFill>
                  <a:round/>
                  <a:headEnd/>
                  <a:tailEnd/>
                </a:ln>
              </p:spPr>
            </p:cxnSp>
            <p:sp>
              <p:nvSpPr>
                <p:cNvPr id="168" name="Oval 21"/>
                <p:cNvSpPr>
                  <a:spLocks noChangeArrowheads="1"/>
                </p:cNvSpPr>
                <p:nvPr/>
              </p:nvSpPr>
              <p:spPr bwMode="auto">
                <a:xfrm>
                  <a:off x="3248025" y="2438400"/>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3" name="Group 55"/>
                <p:cNvGrpSpPr/>
                <p:nvPr/>
              </p:nvGrpSpPr>
              <p:grpSpPr>
                <a:xfrm rot="394686">
                  <a:off x="2984500" y="2184400"/>
                  <a:ext cx="609600" cy="615950"/>
                  <a:chOff x="8153400" y="2743200"/>
                  <a:chExt cx="609600" cy="615950"/>
                </a:xfrm>
              </p:grpSpPr>
              <p:sp>
                <p:nvSpPr>
                  <p:cNvPr id="177" name="Arc 176"/>
                  <p:cNvSpPr/>
                  <p:nvPr/>
                </p:nvSpPr>
                <p:spPr>
                  <a:xfrm>
                    <a:off x="8153400" y="2743200"/>
                    <a:ext cx="609600" cy="609600"/>
                  </a:xfrm>
                  <a:prstGeom prst="arc">
                    <a:avLst>
                      <a:gd name="adj1" fmla="val 6078596"/>
                      <a:gd name="adj2"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8" name="Straight Connector 177"/>
                  <p:cNvCxnSpPr/>
                  <p:nvPr/>
                </p:nvCxnSpPr>
                <p:spPr>
                  <a:xfrm rot="16200000" flipV="1">
                    <a:off x="8283575" y="3238500"/>
                    <a:ext cx="1524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flipH="1">
                    <a:off x="8232775" y="3353231"/>
                    <a:ext cx="168824" cy="5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70" name="Straight Arrow Connector 169"/>
                <p:cNvCxnSpPr/>
                <p:nvPr/>
              </p:nvCxnSpPr>
              <p:spPr>
                <a:xfrm rot="5400000">
                  <a:off x="3931444" y="2209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5400000">
                  <a:off x="4064794" y="2209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2" name="Straight Arrow Connector 171"/>
                <p:cNvCxnSpPr/>
                <p:nvPr/>
              </p:nvCxnSpPr>
              <p:spPr>
                <a:xfrm rot="5400000">
                  <a:off x="3810794" y="22090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rot="5400000" flipH="1" flipV="1">
                  <a:off x="2305053" y="2695572"/>
                  <a:ext cx="380996" cy="2"/>
                </a:xfrm>
                <a:prstGeom prst="straightConnector1">
                  <a:avLst/>
                </a:prstGeom>
                <a:ln w="28575">
                  <a:solidFill>
                    <a:srgbClr val="800000"/>
                  </a:solidFill>
                  <a:prstDash val="solid"/>
                  <a:tailEnd type="arrow"/>
                </a:ln>
              </p:spPr>
              <p:style>
                <a:lnRef idx="2">
                  <a:schemeClr val="accent3"/>
                </a:lnRef>
                <a:fillRef idx="0">
                  <a:schemeClr val="accent3"/>
                </a:fillRef>
                <a:effectRef idx="1">
                  <a:schemeClr val="accent3"/>
                </a:effectRef>
                <a:fontRef idx="minor">
                  <a:schemeClr val="tx1"/>
                </a:fontRef>
              </p:style>
            </p:cxnSp>
            <p:sp>
              <p:nvSpPr>
                <p:cNvPr id="174" name="Text Box 8"/>
                <p:cNvSpPr txBox="1">
                  <a:spLocks noChangeArrowheads="1"/>
                </p:cNvSpPr>
                <p:nvPr/>
              </p:nvSpPr>
              <p:spPr bwMode="auto">
                <a:xfrm>
                  <a:off x="2133600" y="2246326"/>
                  <a:ext cx="37211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A</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175" name="AutoShape 29"/>
                <p:cNvCxnSpPr>
                  <a:cxnSpLocks noChangeShapeType="1"/>
                </p:cNvCxnSpPr>
                <p:nvPr/>
              </p:nvCxnSpPr>
              <p:spPr bwMode="auto">
                <a:xfrm>
                  <a:off x="2514600" y="2971800"/>
                  <a:ext cx="1447800" cy="1588"/>
                </a:xfrm>
                <a:prstGeom prst="straightConnector1">
                  <a:avLst/>
                </a:prstGeom>
                <a:noFill/>
                <a:ln w="9525">
                  <a:solidFill>
                    <a:srgbClr val="000000"/>
                  </a:solidFill>
                  <a:round/>
                  <a:headEnd type="stealth" w="med" len="med"/>
                  <a:tailEnd type="stealth" w="med" len="med"/>
                </a:ln>
              </p:spPr>
            </p:cxnSp>
            <p:cxnSp>
              <p:nvCxnSpPr>
                <p:cNvPr id="176" name="AutoShape 36"/>
                <p:cNvCxnSpPr>
                  <a:cxnSpLocks noChangeShapeType="1"/>
                </p:cNvCxnSpPr>
                <p:nvPr/>
              </p:nvCxnSpPr>
              <p:spPr bwMode="auto">
                <a:xfrm flipH="1">
                  <a:off x="3962400" y="2867025"/>
                  <a:ext cx="3175" cy="199930"/>
                </a:xfrm>
                <a:prstGeom prst="straightConnector1">
                  <a:avLst/>
                </a:prstGeom>
                <a:noFill/>
                <a:ln w="9525">
                  <a:solidFill>
                    <a:srgbClr val="000000"/>
                  </a:solidFill>
                  <a:round/>
                  <a:headEnd/>
                  <a:tailEnd/>
                </a:ln>
              </p:spPr>
            </p:cxnSp>
          </p:grpSp>
        </p:grpSp>
        <p:cxnSp>
          <p:nvCxnSpPr>
            <p:cNvPr id="180" name="AutoShape 25"/>
            <p:cNvCxnSpPr>
              <a:cxnSpLocks noChangeShapeType="1"/>
            </p:cNvCxnSpPr>
            <p:nvPr/>
          </p:nvCxnSpPr>
          <p:spPr bwMode="auto">
            <a:xfrm>
              <a:off x="8458200" y="1828800"/>
              <a:ext cx="0" cy="437941"/>
            </a:xfrm>
            <a:prstGeom prst="straightConnector1">
              <a:avLst/>
            </a:prstGeom>
            <a:noFill/>
            <a:ln w="28575">
              <a:solidFill>
                <a:srgbClr val="FF0000"/>
              </a:solidFill>
              <a:round/>
              <a:headEnd/>
              <a:tailEnd type="triangle" w="med" len="med"/>
            </a:ln>
          </p:spPr>
        </p:cxnSp>
      </p:grpSp>
    </p:spTree>
    <p:extLst>
      <p:ext uri="{BB962C8B-B14F-4D97-AF65-F5344CB8AC3E}">
        <p14:creationId xmlns:p14="http://schemas.microsoft.com/office/powerpoint/2010/main" val="430407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6"/>
                                        </p:tgtEl>
                                        <p:attrNameLst>
                                          <p:attrName>style.visibility</p:attrName>
                                        </p:attrNameLst>
                                      </p:cBhvr>
                                      <p:to>
                                        <p:strVal val="visible"/>
                                      </p:to>
                                    </p:set>
                                    <p:anim calcmode="lin" valueType="num">
                                      <p:cBhvr additive="base">
                                        <p:cTn id="7" dur="500" fill="hold"/>
                                        <p:tgtEl>
                                          <p:spTgt spid="86"/>
                                        </p:tgtEl>
                                        <p:attrNameLst>
                                          <p:attrName>ppt_x</p:attrName>
                                        </p:attrNameLst>
                                      </p:cBhvr>
                                      <p:tavLst>
                                        <p:tav tm="0">
                                          <p:val>
                                            <p:strVal val="#ppt_x"/>
                                          </p:val>
                                        </p:tav>
                                        <p:tav tm="100000">
                                          <p:val>
                                            <p:strVal val="#ppt_x"/>
                                          </p:val>
                                        </p:tav>
                                      </p:tavLst>
                                    </p:anim>
                                    <p:anim calcmode="lin" valueType="num">
                                      <p:cBhvr additive="base">
                                        <p:cTn id="8" dur="500" fill="hold"/>
                                        <p:tgtEl>
                                          <p:spTgt spid="8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12341"/>
                                        </p:tgtEl>
                                        <p:attrNameLst>
                                          <p:attrName>style.visibility</p:attrName>
                                        </p:attrNameLst>
                                      </p:cBhvr>
                                      <p:to>
                                        <p:strVal val="visible"/>
                                      </p:to>
                                    </p:set>
                                    <p:anim calcmode="lin" valueType="num">
                                      <p:cBhvr additive="base">
                                        <p:cTn id="15" dur="500" fill="hold"/>
                                        <p:tgtEl>
                                          <p:spTgt spid="312341"/>
                                        </p:tgtEl>
                                        <p:attrNameLst>
                                          <p:attrName>ppt_x</p:attrName>
                                        </p:attrNameLst>
                                      </p:cBhvr>
                                      <p:tavLst>
                                        <p:tav tm="0">
                                          <p:val>
                                            <p:strVal val="#ppt_x"/>
                                          </p:val>
                                        </p:tav>
                                        <p:tav tm="100000">
                                          <p:val>
                                            <p:strVal val="#ppt_x"/>
                                          </p:val>
                                        </p:tav>
                                      </p:tavLst>
                                    </p:anim>
                                    <p:anim calcmode="lin" valueType="num">
                                      <p:cBhvr additive="base">
                                        <p:cTn id="16" dur="500" fill="hold"/>
                                        <p:tgtEl>
                                          <p:spTgt spid="312341"/>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12342"/>
                                        </p:tgtEl>
                                        <p:attrNameLst>
                                          <p:attrName>style.visibility</p:attrName>
                                        </p:attrNameLst>
                                      </p:cBhvr>
                                      <p:to>
                                        <p:strVal val="visible"/>
                                      </p:to>
                                    </p:set>
                                    <p:anim calcmode="lin" valueType="num">
                                      <p:cBhvr additive="base">
                                        <p:cTn id="19" dur="500" fill="hold"/>
                                        <p:tgtEl>
                                          <p:spTgt spid="312342"/>
                                        </p:tgtEl>
                                        <p:attrNameLst>
                                          <p:attrName>ppt_x</p:attrName>
                                        </p:attrNameLst>
                                      </p:cBhvr>
                                      <p:tavLst>
                                        <p:tav tm="0">
                                          <p:val>
                                            <p:strVal val="#ppt_x"/>
                                          </p:val>
                                        </p:tav>
                                        <p:tav tm="100000">
                                          <p:val>
                                            <p:strVal val="#ppt_x"/>
                                          </p:val>
                                        </p:tav>
                                      </p:tavLst>
                                    </p:anim>
                                    <p:anim calcmode="lin" valueType="num">
                                      <p:cBhvr additive="base">
                                        <p:cTn id="20" dur="500" fill="hold"/>
                                        <p:tgtEl>
                                          <p:spTgt spid="31234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38"/>
                                        </p:tgtEl>
                                        <p:attrNameLst>
                                          <p:attrName>style.visibility</p:attrName>
                                        </p:attrNameLst>
                                      </p:cBhvr>
                                      <p:to>
                                        <p:strVal val="visible"/>
                                      </p:to>
                                    </p:set>
                                    <p:anim calcmode="lin" valueType="num">
                                      <p:cBhvr additive="base">
                                        <p:cTn id="23" dur="500" fill="hold"/>
                                        <p:tgtEl>
                                          <p:spTgt spid="138"/>
                                        </p:tgtEl>
                                        <p:attrNameLst>
                                          <p:attrName>ppt_x</p:attrName>
                                        </p:attrNameLst>
                                      </p:cBhvr>
                                      <p:tavLst>
                                        <p:tav tm="0">
                                          <p:val>
                                            <p:strVal val="#ppt_x"/>
                                          </p:val>
                                        </p:tav>
                                        <p:tav tm="100000">
                                          <p:val>
                                            <p:strVal val="#ppt_x"/>
                                          </p:val>
                                        </p:tav>
                                      </p:tavLst>
                                    </p:anim>
                                    <p:anim calcmode="lin" valueType="num">
                                      <p:cBhvr additive="base">
                                        <p:cTn id="24" dur="500" fill="hold"/>
                                        <p:tgtEl>
                                          <p:spTgt spid="13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39"/>
                                        </p:tgtEl>
                                        <p:attrNameLst>
                                          <p:attrName>style.visibility</p:attrName>
                                        </p:attrNameLst>
                                      </p:cBhvr>
                                      <p:to>
                                        <p:strVal val="visible"/>
                                      </p:to>
                                    </p:set>
                                    <p:anim calcmode="lin" valueType="num">
                                      <p:cBhvr additive="base">
                                        <p:cTn id="27" dur="500" fill="hold"/>
                                        <p:tgtEl>
                                          <p:spTgt spid="139"/>
                                        </p:tgtEl>
                                        <p:attrNameLst>
                                          <p:attrName>ppt_x</p:attrName>
                                        </p:attrNameLst>
                                      </p:cBhvr>
                                      <p:tavLst>
                                        <p:tav tm="0">
                                          <p:val>
                                            <p:strVal val="#ppt_x"/>
                                          </p:val>
                                        </p:tav>
                                        <p:tav tm="100000">
                                          <p:val>
                                            <p:strVal val="#ppt_x"/>
                                          </p:val>
                                        </p:tav>
                                      </p:tavLst>
                                    </p:anim>
                                    <p:anim calcmode="lin" valueType="num">
                                      <p:cBhvr additive="base">
                                        <p:cTn id="28" dur="500" fill="hold"/>
                                        <p:tgtEl>
                                          <p:spTgt spid="13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43"/>
                                        </p:tgtEl>
                                        <p:attrNameLst>
                                          <p:attrName>style.visibility</p:attrName>
                                        </p:attrNameLst>
                                      </p:cBhvr>
                                      <p:to>
                                        <p:strVal val="visible"/>
                                      </p:to>
                                    </p:set>
                                    <p:anim calcmode="lin" valueType="num">
                                      <p:cBhvr additive="base">
                                        <p:cTn id="33" dur="500" fill="hold"/>
                                        <p:tgtEl>
                                          <p:spTgt spid="143"/>
                                        </p:tgtEl>
                                        <p:attrNameLst>
                                          <p:attrName>ppt_x</p:attrName>
                                        </p:attrNameLst>
                                      </p:cBhvr>
                                      <p:tavLst>
                                        <p:tav tm="0">
                                          <p:val>
                                            <p:strVal val="#ppt_x"/>
                                          </p:val>
                                        </p:tav>
                                        <p:tav tm="100000">
                                          <p:val>
                                            <p:strVal val="#ppt_x"/>
                                          </p:val>
                                        </p:tav>
                                      </p:tavLst>
                                    </p:anim>
                                    <p:anim calcmode="lin" valueType="num">
                                      <p:cBhvr additive="base">
                                        <p:cTn id="34" dur="500" fill="hold"/>
                                        <p:tgtEl>
                                          <p:spTgt spid="143"/>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42"/>
                                        </p:tgtEl>
                                        <p:attrNameLst>
                                          <p:attrName>style.visibility</p:attrName>
                                        </p:attrNameLst>
                                      </p:cBhvr>
                                      <p:to>
                                        <p:strVal val="visible"/>
                                      </p:to>
                                    </p:set>
                                    <p:anim calcmode="lin" valueType="num">
                                      <p:cBhvr additive="base">
                                        <p:cTn id="41" dur="500" fill="hold"/>
                                        <p:tgtEl>
                                          <p:spTgt spid="142"/>
                                        </p:tgtEl>
                                        <p:attrNameLst>
                                          <p:attrName>ppt_x</p:attrName>
                                        </p:attrNameLst>
                                      </p:cBhvr>
                                      <p:tavLst>
                                        <p:tav tm="0">
                                          <p:val>
                                            <p:strVal val="#ppt_x"/>
                                          </p:val>
                                        </p:tav>
                                        <p:tav tm="100000">
                                          <p:val>
                                            <p:strVal val="#ppt_x"/>
                                          </p:val>
                                        </p:tav>
                                      </p:tavLst>
                                    </p:anim>
                                    <p:anim calcmode="lin" valueType="num">
                                      <p:cBhvr additive="base">
                                        <p:cTn id="42" dur="500" fill="hold"/>
                                        <p:tgtEl>
                                          <p:spTgt spid="142"/>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51"/>
                                        </p:tgtEl>
                                        <p:attrNameLst>
                                          <p:attrName>style.visibility</p:attrName>
                                        </p:attrNameLst>
                                      </p:cBhvr>
                                      <p:to>
                                        <p:strVal val="visible"/>
                                      </p:to>
                                    </p:set>
                                    <p:anim calcmode="lin" valueType="num">
                                      <p:cBhvr additive="base">
                                        <p:cTn id="45" dur="500" fill="hold"/>
                                        <p:tgtEl>
                                          <p:spTgt spid="151"/>
                                        </p:tgtEl>
                                        <p:attrNameLst>
                                          <p:attrName>ppt_x</p:attrName>
                                        </p:attrNameLst>
                                      </p:cBhvr>
                                      <p:tavLst>
                                        <p:tav tm="0">
                                          <p:val>
                                            <p:strVal val="#ppt_x"/>
                                          </p:val>
                                        </p:tav>
                                        <p:tav tm="100000">
                                          <p:val>
                                            <p:strVal val="#ppt_x"/>
                                          </p:val>
                                        </p:tav>
                                      </p:tavLst>
                                    </p:anim>
                                    <p:anim calcmode="lin" valueType="num">
                                      <p:cBhvr additive="base">
                                        <p:cTn id="46" dur="500" fill="hold"/>
                                        <p:tgtEl>
                                          <p:spTgt spid="151"/>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152"/>
                                        </p:tgtEl>
                                        <p:attrNameLst>
                                          <p:attrName>style.visibility</p:attrName>
                                        </p:attrNameLst>
                                      </p:cBhvr>
                                      <p:to>
                                        <p:strVal val="visible"/>
                                      </p:to>
                                    </p:set>
                                    <p:anim calcmode="lin" valueType="num">
                                      <p:cBhvr additive="base">
                                        <p:cTn id="49" dur="500" fill="hold"/>
                                        <p:tgtEl>
                                          <p:spTgt spid="152"/>
                                        </p:tgtEl>
                                        <p:attrNameLst>
                                          <p:attrName>ppt_x</p:attrName>
                                        </p:attrNameLst>
                                      </p:cBhvr>
                                      <p:tavLst>
                                        <p:tav tm="0">
                                          <p:val>
                                            <p:strVal val="#ppt_x"/>
                                          </p:val>
                                        </p:tav>
                                        <p:tav tm="100000">
                                          <p:val>
                                            <p:strVal val="#ppt_x"/>
                                          </p:val>
                                        </p:tav>
                                      </p:tavLst>
                                    </p:anim>
                                    <p:anim calcmode="lin" valueType="num">
                                      <p:cBhvr additive="base">
                                        <p:cTn id="50" dur="500" fill="hold"/>
                                        <p:tgtEl>
                                          <p:spTgt spid="152"/>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53"/>
                                        </p:tgtEl>
                                        <p:attrNameLst>
                                          <p:attrName>style.visibility</p:attrName>
                                        </p:attrNameLst>
                                      </p:cBhvr>
                                      <p:to>
                                        <p:strVal val="visible"/>
                                      </p:to>
                                    </p:set>
                                    <p:anim calcmode="lin" valueType="num">
                                      <p:cBhvr additive="base">
                                        <p:cTn id="53" dur="500" fill="hold"/>
                                        <p:tgtEl>
                                          <p:spTgt spid="153"/>
                                        </p:tgtEl>
                                        <p:attrNameLst>
                                          <p:attrName>ppt_x</p:attrName>
                                        </p:attrNameLst>
                                      </p:cBhvr>
                                      <p:tavLst>
                                        <p:tav tm="0">
                                          <p:val>
                                            <p:strVal val="#ppt_x"/>
                                          </p:val>
                                        </p:tav>
                                        <p:tav tm="100000">
                                          <p:val>
                                            <p:strVal val="#ppt_x"/>
                                          </p:val>
                                        </p:tav>
                                      </p:tavLst>
                                    </p:anim>
                                    <p:anim calcmode="lin" valueType="num">
                                      <p:cBhvr additive="base">
                                        <p:cTn id="54" dur="500" fill="hold"/>
                                        <p:tgtEl>
                                          <p:spTgt spid="15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8" grpId="0" animBg="1"/>
      <p:bldP spid="139" grpId="0" animBg="1"/>
      <p:bldP spid="152" grpId="0" animBg="1"/>
      <p:bldP spid="1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SF and BM calculations</a:t>
            </a:r>
            <a:endParaRPr lang="en-US" b="1" dirty="0"/>
          </a:p>
        </p:txBody>
      </p:sp>
      <p:sp>
        <p:nvSpPr>
          <p:cNvPr id="3" name="Date Placeholder 2"/>
          <p:cNvSpPr>
            <a:spLocks noGrp="1"/>
          </p:cNvSpPr>
          <p:nvPr>
            <p:ph type="dt" sz="half" idx="10"/>
          </p:nvPr>
        </p:nvSpPr>
        <p:spPr/>
        <p:txBody>
          <a:bodyPr/>
          <a:lstStyle/>
          <a:p>
            <a:fld id="{021A9DDC-BBC4-4680-847C-A19FB57EE7F1}"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15</a:t>
            </a:fld>
            <a:endParaRPr lang="en-US"/>
          </a:p>
        </p:txBody>
      </p:sp>
      <p:graphicFrame>
        <p:nvGraphicFramePr>
          <p:cNvPr id="313366" name="Object 22"/>
          <p:cNvGraphicFramePr>
            <a:graphicFrameLocks noChangeAspect="1"/>
          </p:cNvGraphicFramePr>
          <p:nvPr/>
        </p:nvGraphicFramePr>
        <p:xfrm>
          <a:off x="685800" y="1752600"/>
          <a:ext cx="2646363" cy="260350"/>
        </p:xfrm>
        <a:graphic>
          <a:graphicData uri="http://schemas.openxmlformats.org/presentationml/2006/ole">
            <mc:AlternateContent xmlns:mc="http://schemas.openxmlformats.org/markup-compatibility/2006">
              <mc:Choice xmlns:v="urn:schemas-microsoft-com:vml" Requires="v">
                <p:oleObj spid="_x0000_s5235" name="Equation" r:id="rId3" imgW="2057400" imgH="203040" progId="Equation.3">
                  <p:embed/>
                </p:oleObj>
              </mc:Choice>
              <mc:Fallback>
                <p:oleObj name="Equation" r:id="rId3" imgW="2057400" imgH="203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1752600"/>
                        <a:ext cx="2646363"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3367" name="Object 23"/>
          <p:cNvGraphicFramePr>
            <a:graphicFrameLocks noChangeAspect="1"/>
          </p:cNvGraphicFramePr>
          <p:nvPr/>
        </p:nvGraphicFramePr>
        <p:xfrm>
          <a:off x="381000" y="3733800"/>
          <a:ext cx="2070100" cy="1031875"/>
        </p:xfrm>
        <a:graphic>
          <a:graphicData uri="http://schemas.openxmlformats.org/presentationml/2006/ole">
            <mc:AlternateContent xmlns:mc="http://schemas.openxmlformats.org/markup-compatibility/2006">
              <mc:Choice xmlns:v="urn:schemas-microsoft-com:vml" Requires="v">
                <p:oleObj spid="_x0000_s5236" name="Equation" r:id="rId5" imgW="1371600" imgH="685800" progId="Equation.3">
                  <p:embed/>
                </p:oleObj>
              </mc:Choice>
              <mc:Fallback>
                <p:oleObj name="Equation" r:id="rId5" imgW="1371600" imgH="6858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3733800"/>
                        <a:ext cx="2070100"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3368" name="Object 24"/>
          <p:cNvGraphicFramePr>
            <a:graphicFrameLocks noChangeAspect="1"/>
          </p:cNvGraphicFramePr>
          <p:nvPr/>
        </p:nvGraphicFramePr>
        <p:xfrm>
          <a:off x="304800" y="4876800"/>
          <a:ext cx="4083051" cy="976313"/>
        </p:xfrm>
        <a:graphic>
          <a:graphicData uri="http://schemas.openxmlformats.org/presentationml/2006/ole">
            <mc:AlternateContent xmlns:mc="http://schemas.openxmlformats.org/markup-compatibility/2006">
              <mc:Choice xmlns:v="urn:schemas-microsoft-com:vml" Requires="v">
                <p:oleObj spid="_x0000_s5237" name="Equation" r:id="rId7" imgW="2705040" imgH="647640" progId="Equation.3">
                  <p:embed/>
                </p:oleObj>
              </mc:Choice>
              <mc:Fallback>
                <p:oleObj name="Equation" r:id="rId7" imgW="2705040" imgH="64764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04800" y="4876800"/>
                        <a:ext cx="4083051"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6" name="Group 99"/>
          <p:cNvGrpSpPr/>
          <p:nvPr/>
        </p:nvGrpSpPr>
        <p:grpSpPr>
          <a:xfrm>
            <a:off x="152400" y="2057400"/>
            <a:ext cx="3960177" cy="1639888"/>
            <a:chOff x="152400" y="1371600"/>
            <a:chExt cx="3960177" cy="1639888"/>
          </a:xfrm>
        </p:grpSpPr>
        <p:graphicFrame>
          <p:nvGraphicFramePr>
            <p:cNvPr id="180" name="Object 15"/>
            <p:cNvGraphicFramePr>
              <a:graphicFrameLocks noChangeAspect="1"/>
            </p:cNvGraphicFramePr>
            <p:nvPr/>
          </p:nvGraphicFramePr>
          <p:xfrm>
            <a:off x="152400" y="2743200"/>
            <a:ext cx="804862" cy="268288"/>
          </p:xfrm>
          <a:graphic>
            <a:graphicData uri="http://schemas.openxmlformats.org/presentationml/2006/ole">
              <mc:AlternateContent xmlns:mc="http://schemas.openxmlformats.org/markup-compatibility/2006">
                <mc:Choice xmlns:v="urn:schemas-microsoft-com:vml" Requires="v">
                  <p:oleObj spid="_x0000_s5238" name="Equation" r:id="rId9" imgW="533160" imgH="177480" progId="Equation.3">
                    <p:embed/>
                  </p:oleObj>
                </mc:Choice>
                <mc:Fallback>
                  <p:oleObj name="Equation" r:id="rId9" imgW="533160" imgH="177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52400" y="2743200"/>
                          <a:ext cx="804862" cy="26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6" name="Text Box 8"/>
            <p:cNvSpPr txBox="1">
              <a:spLocks noChangeArrowheads="1"/>
            </p:cNvSpPr>
            <p:nvPr/>
          </p:nvSpPr>
          <p:spPr bwMode="auto">
            <a:xfrm>
              <a:off x="152400" y="1981200"/>
              <a:ext cx="37211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1"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A</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grpSp>
          <p:nvGrpSpPr>
            <p:cNvPr id="7" name="Group 147"/>
            <p:cNvGrpSpPr/>
            <p:nvPr/>
          </p:nvGrpSpPr>
          <p:grpSpPr>
            <a:xfrm>
              <a:off x="457200" y="1371600"/>
              <a:ext cx="3655377" cy="1393730"/>
              <a:chOff x="228600" y="1371600"/>
              <a:chExt cx="3655377" cy="1393730"/>
            </a:xfrm>
          </p:grpSpPr>
          <p:sp>
            <p:nvSpPr>
              <p:cNvPr id="183" name="Text Box 12"/>
              <p:cNvSpPr txBox="1">
                <a:spLocks noChangeArrowheads="1"/>
              </p:cNvSpPr>
              <p:nvPr/>
            </p:nvSpPr>
            <p:spPr bwMode="auto">
              <a:xfrm>
                <a:off x="1828800" y="1371600"/>
                <a:ext cx="7620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 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grpSp>
            <p:nvGrpSpPr>
              <p:cNvPr id="8" name="Group 103"/>
              <p:cNvGrpSpPr/>
              <p:nvPr/>
            </p:nvGrpSpPr>
            <p:grpSpPr>
              <a:xfrm>
                <a:off x="228600" y="1524000"/>
                <a:ext cx="3655377" cy="1241330"/>
                <a:chOff x="232410" y="1473200"/>
                <a:chExt cx="3655377" cy="1241330"/>
              </a:xfrm>
            </p:grpSpPr>
            <p:graphicFrame>
              <p:nvGraphicFramePr>
                <p:cNvPr id="175" name="Object 50"/>
                <p:cNvGraphicFramePr>
                  <a:graphicFrameLocks noChangeAspect="1"/>
                </p:cNvGraphicFramePr>
                <p:nvPr/>
              </p:nvGraphicFramePr>
              <p:xfrm>
                <a:off x="3581400" y="1752600"/>
                <a:ext cx="306387" cy="249238"/>
              </p:xfrm>
              <a:graphic>
                <a:graphicData uri="http://schemas.openxmlformats.org/presentationml/2006/ole">
                  <mc:AlternateContent xmlns:mc="http://schemas.openxmlformats.org/markup-compatibility/2006">
                    <mc:Choice xmlns:v="urn:schemas-microsoft-com:vml" Requires="v">
                      <p:oleObj spid="_x0000_s5239" name="Equation" r:id="rId11" imgW="203040" imgH="164880" progId="Equation.3">
                        <p:embed/>
                      </p:oleObj>
                    </mc:Choice>
                    <mc:Fallback>
                      <p:oleObj name="Equation" r:id="rId11" imgW="203040" imgH="1648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81400" y="1752600"/>
                              <a:ext cx="306387"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76" name="Straight Arrow Connector 175"/>
                <p:cNvCxnSpPr/>
                <p:nvPr/>
              </p:nvCxnSpPr>
              <p:spPr>
                <a:xfrm>
                  <a:off x="381000" y="2590800"/>
                  <a:ext cx="27432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9" name="Group 151"/>
                <p:cNvGrpSpPr/>
                <p:nvPr/>
              </p:nvGrpSpPr>
              <p:grpSpPr>
                <a:xfrm>
                  <a:off x="2819400" y="1676400"/>
                  <a:ext cx="749246" cy="838200"/>
                  <a:chOff x="3616384" y="3870988"/>
                  <a:chExt cx="749246" cy="838200"/>
                </a:xfrm>
              </p:grpSpPr>
              <p:sp>
                <p:nvSpPr>
                  <p:cNvPr id="211" name="Arc 210"/>
                  <p:cNvSpPr/>
                  <p:nvPr/>
                </p:nvSpPr>
                <p:spPr>
                  <a:xfrm rot="2285756">
                    <a:off x="3616384" y="3870988"/>
                    <a:ext cx="718668" cy="838200"/>
                  </a:xfrm>
                  <a:prstGeom prst="arc">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12" name="Straight Connector 211"/>
                  <p:cNvCxnSpPr/>
                  <p:nvPr/>
                </p:nvCxnSpPr>
                <p:spPr>
                  <a:xfrm rot="10800000" flipH="1" flipV="1">
                    <a:off x="4223349" y="3931031"/>
                    <a:ext cx="56553" cy="17544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a:off x="4229100" y="3924300"/>
                    <a:ext cx="136530" cy="12026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78" name="AutoShape 25"/>
                <p:cNvCxnSpPr>
                  <a:cxnSpLocks noChangeShapeType="1"/>
                </p:cNvCxnSpPr>
                <p:nvPr/>
              </p:nvCxnSpPr>
              <p:spPr bwMode="auto">
                <a:xfrm>
                  <a:off x="3276600" y="1828800"/>
                  <a:ext cx="0" cy="437941"/>
                </a:xfrm>
                <a:prstGeom prst="straightConnector1">
                  <a:avLst/>
                </a:prstGeom>
                <a:noFill/>
                <a:ln w="28575">
                  <a:solidFill>
                    <a:srgbClr val="FF0000"/>
                  </a:solidFill>
                  <a:round/>
                  <a:headEnd/>
                  <a:tailEnd type="triangle" w="med" len="med"/>
                </a:ln>
              </p:spPr>
            </p:cxnSp>
            <p:graphicFrame>
              <p:nvGraphicFramePr>
                <p:cNvPr id="179" name="Object 5"/>
                <p:cNvGraphicFramePr>
                  <a:graphicFrameLocks noChangeAspect="1"/>
                </p:cNvGraphicFramePr>
                <p:nvPr/>
              </p:nvGraphicFramePr>
              <p:xfrm>
                <a:off x="3200400" y="1600200"/>
                <a:ext cx="230188" cy="268288"/>
              </p:xfrm>
              <a:graphic>
                <a:graphicData uri="http://schemas.openxmlformats.org/presentationml/2006/ole">
                  <mc:AlternateContent xmlns:mc="http://schemas.openxmlformats.org/markup-compatibility/2006">
                    <mc:Choice xmlns:v="urn:schemas-microsoft-com:vml" Requires="v">
                      <p:oleObj spid="_x0000_s5240" name="Equation" r:id="rId13" imgW="152280" imgH="177480" progId="Equation.3">
                        <p:embed/>
                      </p:oleObj>
                    </mc:Choice>
                    <mc:Fallback>
                      <p:oleObj name="Equation" r:id="rId13" imgW="15228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00400" y="1600200"/>
                              <a:ext cx="230188" cy="26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81" name="Text Box 11"/>
                <p:cNvSpPr txBox="1">
                  <a:spLocks noChangeArrowheads="1"/>
                </p:cNvSpPr>
                <p:nvPr/>
              </p:nvSpPr>
              <p:spPr bwMode="auto">
                <a:xfrm>
                  <a:off x="1296670" y="2223291"/>
                  <a:ext cx="66675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82" name="Text Box 10"/>
                <p:cNvSpPr txBox="1">
                  <a:spLocks noChangeArrowheads="1"/>
                </p:cNvSpPr>
                <p:nvPr/>
              </p:nvSpPr>
              <p:spPr bwMode="auto">
                <a:xfrm>
                  <a:off x="1974215" y="2206789"/>
                  <a:ext cx="4895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84" name="Text Box 13"/>
                <p:cNvSpPr txBox="1">
                  <a:spLocks noChangeArrowheads="1"/>
                </p:cNvSpPr>
                <p:nvPr/>
              </p:nvSpPr>
              <p:spPr bwMode="auto">
                <a:xfrm>
                  <a:off x="774700" y="1473200"/>
                  <a:ext cx="8382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2.8 </a:t>
                  </a:r>
                  <a:r>
                    <a:rPr kumimoji="0" lang="en-US" sz="12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85" name="Rectangle 16"/>
                <p:cNvSpPr>
                  <a:spLocks noChangeArrowheads="1"/>
                </p:cNvSpPr>
                <p:nvPr/>
              </p:nvSpPr>
              <p:spPr bwMode="auto">
                <a:xfrm>
                  <a:off x="232410" y="1881189"/>
                  <a:ext cx="2891790" cy="252411"/>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6" name="Rectangle 17"/>
                <p:cNvSpPr>
                  <a:spLocks noChangeArrowheads="1"/>
                </p:cNvSpPr>
                <p:nvPr/>
              </p:nvSpPr>
              <p:spPr bwMode="auto">
                <a:xfrm>
                  <a:off x="232410" y="1916097"/>
                  <a:ext cx="2891790" cy="175987"/>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87" name="Oval 21"/>
                <p:cNvSpPr>
                  <a:spLocks noChangeArrowheads="1"/>
                </p:cNvSpPr>
                <p:nvPr/>
              </p:nvSpPr>
              <p:spPr bwMode="auto">
                <a:xfrm>
                  <a:off x="327025" y="1997973"/>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8" name="Text Box 27"/>
                <p:cNvSpPr txBox="1">
                  <a:spLocks noChangeArrowheads="1"/>
                </p:cNvSpPr>
                <p:nvPr/>
              </p:nvSpPr>
              <p:spPr bwMode="auto">
                <a:xfrm>
                  <a:off x="532130" y="2217578"/>
                  <a:ext cx="49022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89" name="Text Box 28"/>
                <p:cNvSpPr txBox="1">
                  <a:spLocks noChangeArrowheads="1"/>
                </p:cNvSpPr>
                <p:nvPr/>
              </p:nvSpPr>
              <p:spPr bwMode="auto">
                <a:xfrm>
                  <a:off x="2667000" y="2362200"/>
                  <a:ext cx="537210" cy="33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4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190" name="AutoShape 29"/>
                <p:cNvCxnSpPr>
                  <a:cxnSpLocks noChangeShapeType="1"/>
                </p:cNvCxnSpPr>
                <p:nvPr/>
              </p:nvCxnSpPr>
              <p:spPr bwMode="auto">
                <a:xfrm>
                  <a:off x="372110" y="2435280"/>
                  <a:ext cx="767080" cy="635"/>
                </a:xfrm>
                <a:prstGeom prst="straightConnector1">
                  <a:avLst/>
                </a:prstGeom>
                <a:noFill/>
                <a:ln w="9525">
                  <a:solidFill>
                    <a:srgbClr val="000000"/>
                  </a:solidFill>
                  <a:round/>
                  <a:headEnd type="stealth" w="med" len="med"/>
                  <a:tailEnd type="stealth" w="med" len="med"/>
                </a:ln>
              </p:spPr>
            </p:cxnSp>
            <p:cxnSp>
              <p:nvCxnSpPr>
                <p:cNvPr id="191" name="AutoShape 30"/>
                <p:cNvCxnSpPr>
                  <a:cxnSpLocks noChangeShapeType="1"/>
                </p:cNvCxnSpPr>
                <p:nvPr/>
              </p:nvCxnSpPr>
              <p:spPr bwMode="auto">
                <a:xfrm>
                  <a:off x="1139190" y="2435280"/>
                  <a:ext cx="694690" cy="0"/>
                </a:xfrm>
                <a:prstGeom prst="straightConnector1">
                  <a:avLst/>
                </a:prstGeom>
                <a:noFill/>
                <a:ln w="9525">
                  <a:solidFill>
                    <a:srgbClr val="000000"/>
                  </a:solidFill>
                  <a:round/>
                  <a:headEnd type="stealth" w="med" len="med"/>
                  <a:tailEnd type="stealth" w="med" len="med"/>
                </a:ln>
              </p:spPr>
            </p:cxnSp>
            <p:cxnSp>
              <p:nvCxnSpPr>
                <p:cNvPr id="192" name="AutoShape 31"/>
                <p:cNvCxnSpPr>
                  <a:cxnSpLocks noChangeShapeType="1"/>
                </p:cNvCxnSpPr>
                <p:nvPr/>
              </p:nvCxnSpPr>
              <p:spPr bwMode="auto">
                <a:xfrm>
                  <a:off x="1833880" y="2435280"/>
                  <a:ext cx="713105" cy="0"/>
                </a:xfrm>
                <a:prstGeom prst="straightConnector1">
                  <a:avLst/>
                </a:prstGeom>
                <a:noFill/>
                <a:ln w="9525">
                  <a:solidFill>
                    <a:srgbClr val="000000"/>
                  </a:solidFill>
                  <a:round/>
                  <a:headEnd type="stealth" w="med" len="med"/>
                  <a:tailEnd type="stealth" w="med" len="med"/>
                </a:ln>
              </p:spPr>
            </p:cxnSp>
            <p:cxnSp>
              <p:nvCxnSpPr>
                <p:cNvPr id="193" name="AutoShape 33"/>
                <p:cNvCxnSpPr>
                  <a:cxnSpLocks noChangeShapeType="1"/>
                </p:cNvCxnSpPr>
                <p:nvPr/>
              </p:nvCxnSpPr>
              <p:spPr bwMode="auto">
                <a:xfrm>
                  <a:off x="1139190" y="2349595"/>
                  <a:ext cx="635" cy="191044"/>
                </a:xfrm>
                <a:prstGeom prst="straightConnector1">
                  <a:avLst/>
                </a:prstGeom>
                <a:noFill/>
                <a:ln w="9525">
                  <a:solidFill>
                    <a:srgbClr val="000000"/>
                  </a:solidFill>
                  <a:round/>
                  <a:headEnd/>
                  <a:tailEnd/>
                </a:ln>
              </p:spPr>
            </p:cxnSp>
            <p:cxnSp>
              <p:nvCxnSpPr>
                <p:cNvPr id="194" name="AutoShape 34"/>
                <p:cNvCxnSpPr>
                  <a:cxnSpLocks noChangeShapeType="1"/>
                </p:cNvCxnSpPr>
                <p:nvPr/>
              </p:nvCxnSpPr>
              <p:spPr bwMode="auto">
                <a:xfrm>
                  <a:off x="372110" y="2426435"/>
                  <a:ext cx="0" cy="199930"/>
                </a:xfrm>
                <a:prstGeom prst="straightConnector1">
                  <a:avLst/>
                </a:prstGeom>
                <a:noFill/>
                <a:ln w="9525">
                  <a:solidFill>
                    <a:srgbClr val="000000"/>
                  </a:solidFill>
                  <a:round/>
                  <a:headEnd/>
                  <a:tailEnd/>
                </a:ln>
              </p:spPr>
            </p:cxnSp>
            <p:cxnSp>
              <p:nvCxnSpPr>
                <p:cNvPr id="195" name="AutoShape 35"/>
                <p:cNvCxnSpPr>
                  <a:cxnSpLocks noChangeShapeType="1"/>
                </p:cNvCxnSpPr>
                <p:nvPr/>
              </p:nvCxnSpPr>
              <p:spPr bwMode="auto">
                <a:xfrm>
                  <a:off x="1833880" y="2349595"/>
                  <a:ext cx="635" cy="199930"/>
                </a:xfrm>
                <a:prstGeom prst="straightConnector1">
                  <a:avLst/>
                </a:prstGeom>
                <a:noFill/>
                <a:ln w="9525">
                  <a:solidFill>
                    <a:srgbClr val="000000"/>
                  </a:solidFill>
                  <a:round/>
                  <a:headEnd/>
                  <a:tailEnd/>
                </a:ln>
              </p:spPr>
            </p:cxnSp>
            <p:cxnSp>
              <p:nvCxnSpPr>
                <p:cNvPr id="196" name="AutoShape 36"/>
                <p:cNvCxnSpPr>
                  <a:cxnSpLocks noChangeShapeType="1"/>
                </p:cNvCxnSpPr>
                <p:nvPr/>
              </p:nvCxnSpPr>
              <p:spPr bwMode="auto">
                <a:xfrm flipH="1">
                  <a:off x="2543810" y="2338806"/>
                  <a:ext cx="3175" cy="199930"/>
                </a:xfrm>
                <a:prstGeom prst="straightConnector1">
                  <a:avLst/>
                </a:prstGeom>
                <a:noFill/>
                <a:ln w="9525">
                  <a:solidFill>
                    <a:srgbClr val="000000"/>
                  </a:solidFill>
                  <a:round/>
                  <a:headEnd/>
                  <a:tailEnd/>
                </a:ln>
              </p:spPr>
            </p:cxnSp>
            <p:sp>
              <p:nvSpPr>
                <p:cNvPr id="197" name="Oval 21"/>
                <p:cNvSpPr>
                  <a:spLocks noChangeArrowheads="1"/>
                </p:cNvSpPr>
                <p:nvPr/>
              </p:nvSpPr>
              <p:spPr bwMode="auto">
                <a:xfrm>
                  <a:off x="1114425" y="1981200"/>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0" name="Group 55"/>
                <p:cNvGrpSpPr/>
                <p:nvPr/>
              </p:nvGrpSpPr>
              <p:grpSpPr>
                <a:xfrm rot="394686">
                  <a:off x="850900" y="1727200"/>
                  <a:ext cx="609600" cy="615950"/>
                  <a:chOff x="8153400" y="2743200"/>
                  <a:chExt cx="609600" cy="615950"/>
                </a:xfrm>
              </p:grpSpPr>
              <p:sp>
                <p:nvSpPr>
                  <p:cNvPr id="208" name="Arc 207"/>
                  <p:cNvSpPr/>
                  <p:nvPr/>
                </p:nvSpPr>
                <p:spPr>
                  <a:xfrm>
                    <a:off x="8153400" y="2743200"/>
                    <a:ext cx="609600" cy="609600"/>
                  </a:xfrm>
                  <a:prstGeom prst="arc">
                    <a:avLst>
                      <a:gd name="adj1" fmla="val 6078596"/>
                      <a:gd name="adj2"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09" name="Straight Connector 208"/>
                  <p:cNvCxnSpPr/>
                  <p:nvPr/>
                </p:nvCxnSpPr>
                <p:spPr>
                  <a:xfrm rot="16200000" flipV="1">
                    <a:off x="8283575" y="3238500"/>
                    <a:ext cx="1524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flipH="1">
                    <a:off x="8232775" y="3353231"/>
                    <a:ext cx="168824" cy="5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99" name="Straight Arrow Connector 198"/>
                <p:cNvCxnSpPr/>
                <p:nvPr/>
              </p:nvCxnSpPr>
              <p:spPr>
                <a:xfrm rot="5400000">
                  <a:off x="179784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0" name="Straight Arrow Connector 199"/>
                <p:cNvCxnSpPr/>
                <p:nvPr/>
              </p:nvCxnSpPr>
              <p:spPr>
                <a:xfrm rot="5400000">
                  <a:off x="19311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200"/>
                <p:cNvCxnSpPr/>
                <p:nvPr/>
              </p:nvCxnSpPr>
              <p:spPr>
                <a:xfrm rot="5400000">
                  <a:off x="20835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rot="5400000">
                  <a:off x="22359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3" name="Straight Arrow Connector 202"/>
                <p:cNvCxnSpPr/>
                <p:nvPr/>
              </p:nvCxnSpPr>
              <p:spPr>
                <a:xfrm rot="5400000">
                  <a:off x="23883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4" name="Straight Arrow Connector 203"/>
                <p:cNvCxnSpPr/>
                <p:nvPr/>
              </p:nvCxnSpPr>
              <p:spPr>
                <a:xfrm rot="5400000">
                  <a:off x="16771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5" name="Straight Arrow Connector 204"/>
                <p:cNvCxnSpPr/>
                <p:nvPr/>
              </p:nvCxnSpPr>
              <p:spPr>
                <a:xfrm rot="5400000" flipH="1" flipV="1">
                  <a:off x="171453" y="2238372"/>
                  <a:ext cx="380996" cy="2"/>
                </a:xfrm>
                <a:prstGeom prst="straightConnector1">
                  <a:avLst/>
                </a:prstGeom>
                <a:ln w="28575">
                  <a:solidFill>
                    <a:srgbClr val="800000"/>
                  </a:solidFill>
                  <a:prstDash val="solid"/>
                  <a:tailEnd type="arrow"/>
                </a:ln>
              </p:spPr>
              <p:style>
                <a:lnRef idx="2">
                  <a:schemeClr val="accent3"/>
                </a:lnRef>
                <a:fillRef idx="0">
                  <a:schemeClr val="accent3"/>
                </a:fillRef>
                <a:effectRef idx="1">
                  <a:schemeClr val="accent3"/>
                </a:effectRef>
                <a:fontRef idx="minor">
                  <a:schemeClr val="tx1"/>
                </a:fontRef>
              </p:style>
            </p:cxnSp>
            <p:cxnSp>
              <p:nvCxnSpPr>
                <p:cNvPr id="207" name="AutoShape 34"/>
                <p:cNvCxnSpPr>
                  <a:cxnSpLocks noChangeShapeType="1"/>
                </p:cNvCxnSpPr>
                <p:nvPr/>
              </p:nvCxnSpPr>
              <p:spPr bwMode="auto">
                <a:xfrm>
                  <a:off x="3133064" y="2514600"/>
                  <a:ext cx="0" cy="199930"/>
                </a:xfrm>
                <a:prstGeom prst="straightConnector1">
                  <a:avLst/>
                </a:prstGeom>
                <a:noFill/>
                <a:ln w="9525">
                  <a:solidFill>
                    <a:srgbClr val="000000"/>
                  </a:solidFill>
                  <a:round/>
                  <a:headEnd/>
                  <a:tailEnd/>
                </a:ln>
              </p:spPr>
            </p:cxnSp>
            <p:graphicFrame>
              <p:nvGraphicFramePr>
                <p:cNvPr id="313372" name="Object 28"/>
                <p:cNvGraphicFramePr>
                  <a:graphicFrameLocks noChangeAspect="1"/>
                </p:cNvGraphicFramePr>
                <p:nvPr/>
              </p:nvGraphicFramePr>
              <p:xfrm>
                <a:off x="2975610" y="2159000"/>
                <a:ext cx="190500" cy="211138"/>
              </p:xfrm>
              <a:graphic>
                <a:graphicData uri="http://schemas.openxmlformats.org/presentationml/2006/ole">
                  <mc:AlternateContent xmlns:mc="http://schemas.openxmlformats.org/markup-compatibility/2006">
                    <mc:Choice xmlns:v="urn:schemas-microsoft-com:vml" Requires="v">
                      <p:oleObj spid="_x0000_s5241" name="Equation" r:id="rId15" imgW="126720" imgH="139680" progId="Equation.3">
                        <p:embed/>
                      </p:oleObj>
                    </mc:Choice>
                    <mc:Fallback>
                      <p:oleObj name="Equation" r:id="rId15" imgW="126720" imgH="1396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975610" y="2159000"/>
                              <a:ext cx="190500" cy="211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grpSp>
      <p:sp>
        <p:nvSpPr>
          <p:cNvPr id="214" name="Rounded Rectangle 213"/>
          <p:cNvSpPr/>
          <p:nvPr/>
        </p:nvSpPr>
        <p:spPr>
          <a:xfrm>
            <a:off x="609600" y="4495800"/>
            <a:ext cx="1295400" cy="304800"/>
          </a:xfrm>
          <a:prstGeom prst="roundRect">
            <a:avLst/>
          </a:prstGeom>
          <a:noFill/>
          <a:ln>
            <a:solidFill>
              <a:srgbClr val="8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5" name="Rounded Rectangle 214"/>
          <p:cNvSpPr/>
          <p:nvPr/>
        </p:nvSpPr>
        <p:spPr>
          <a:xfrm>
            <a:off x="304800" y="5562600"/>
            <a:ext cx="1905000" cy="304800"/>
          </a:xfrm>
          <a:prstGeom prst="roundRect">
            <a:avLst/>
          </a:prstGeom>
          <a:noFill/>
          <a:ln>
            <a:solidFill>
              <a:srgbClr val="8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13377" name="Object 33"/>
          <p:cNvGraphicFramePr>
            <a:graphicFrameLocks noChangeAspect="1"/>
          </p:cNvGraphicFramePr>
          <p:nvPr/>
        </p:nvGraphicFramePr>
        <p:xfrm>
          <a:off x="4724400" y="3733800"/>
          <a:ext cx="2395537" cy="1031875"/>
        </p:xfrm>
        <a:graphic>
          <a:graphicData uri="http://schemas.openxmlformats.org/presentationml/2006/ole">
            <mc:AlternateContent xmlns:mc="http://schemas.openxmlformats.org/markup-compatibility/2006">
              <mc:Choice xmlns:v="urn:schemas-microsoft-com:vml" Requires="v">
                <p:oleObj spid="_x0000_s5242" name="Equation" r:id="rId17" imgW="1587240" imgH="685800" progId="Equation.3">
                  <p:embed/>
                </p:oleObj>
              </mc:Choice>
              <mc:Fallback>
                <p:oleObj name="Equation" r:id="rId17" imgW="1587240" imgH="68580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4724400" y="3733800"/>
                        <a:ext cx="2395537" cy="1031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3378" name="Object 34"/>
          <p:cNvGraphicFramePr>
            <a:graphicFrameLocks noChangeAspect="1"/>
          </p:cNvGraphicFramePr>
          <p:nvPr/>
        </p:nvGraphicFramePr>
        <p:xfrm>
          <a:off x="4572000" y="4876800"/>
          <a:ext cx="4716463" cy="976313"/>
        </p:xfrm>
        <a:graphic>
          <a:graphicData uri="http://schemas.openxmlformats.org/presentationml/2006/ole">
            <mc:AlternateContent xmlns:mc="http://schemas.openxmlformats.org/markup-compatibility/2006">
              <mc:Choice xmlns:v="urn:schemas-microsoft-com:vml" Requires="v">
                <p:oleObj spid="_x0000_s5243" name="Equation" r:id="rId19" imgW="3124080" imgH="647640" progId="Equation.3">
                  <p:embed/>
                </p:oleObj>
              </mc:Choice>
              <mc:Fallback>
                <p:oleObj name="Equation" r:id="rId19" imgW="3124080" imgH="64764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572000" y="4876800"/>
                        <a:ext cx="4716463" cy="9763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1" name="Rounded Rectangle 260"/>
          <p:cNvSpPr/>
          <p:nvPr/>
        </p:nvSpPr>
        <p:spPr>
          <a:xfrm>
            <a:off x="4849812" y="4476750"/>
            <a:ext cx="1524000" cy="304800"/>
          </a:xfrm>
          <a:prstGeom prst="roundRect">
            <a:avLst/>
          </a:prstGeom>
          <a:noFill/>
          <a:ln>
            <a:solidFill>
              <a:srgbClr val="8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2" name="Rounded Rectangle 261"/>
          <p:cNvSpPr/>
          <p:nvPr/>
        </p:nvSpPr>
        <p:spPr>
          <a:xfrm>
            <a:off x="4837806" y="5562600"/>
            <a:ext cx="1524000" cy="304800"/>
          </a:xfrm>
          <a:prstGeom prst="roundRect">
            <a:avLst/>
          </a:prstGeom>
          <a:noFill/>
          <a:ln>
            <a:solidFill>
              <a:srgbClr val="80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21555" name="Object 19"/>
          <p:cNvGraphicFramePr>
            <a:graphicFrameLocks noChangeAspect="1"/>
          </p:cNvGraphicFramePr>
          <p:nvPr/>
        </p:nvGraphicFramePr>
        <p:xfrm>
          <a:off x="5334000" y="1524000"/>
          <a:ext cx="2500312" cy="260350"/>
        </p:xfrm>
        <a:graphic>
          <a:graphicData uri="http://schemas.openxmlformats.org/presentationml/2006/ole">
            <mc:AlternateContent xmlns:mc="http://schemas.openxmlformats.org/markup-compatibility/2006">
              <mc:Choice xmlns:v="urn:schemas-microsoft-com:vml" Requires="v">
                <p:oleObj spid="_x0000_s5244" name="Equation" r:id="rId21" imgW="1942920" imgH="203040" progId="Equation.3">
                  <p:embed/>
                </p:oleObj>
              </mc:Choice>
              <mc:Fallback>
                <p:oleObj name="Equation" r:id="rId21" imgW="1942920" imgH="203040" progId="Equation.3">
                  <p:embed/>
                  <p:pic>
                    <p:nvPicPr>
                      <p:cNvPr id="0" name=""/>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5334000" y="1524000"/>
                        <a:ext cx="2500312" cy="260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6" name="Group 15"/>
          <p:cNvGrpSpPr/>
          <p:nvPr/>
        </p:nvGrpSpPr>
        <p:grpSpPr>
          <a:xfrm>
            <a:off x="4312170" y="1828800"/>
            <a:ext cx="4297794" cy="1393730"/>
            <a:chOff x="4312170" y="1828800"/>
            <a:chExt cx="4297794" cy="1393730"/>
          </a:xfrm>
        </p:grpSpPr>
        <p:graphicFrame>
          <p:nvGraphicFramePr>
            <p:cNvPr id="222" name="Object 15"/>
            <p:cNvGraphicFramePr>
              <a:graphicFrameLocks noChangeAspect="1"/>
            </p:cNvGraphicFramePr>
            <p:nvPr>
              <p:extLst>
                <p:ext uri="{D42A27DB-BD31-4B8C-83A1-F6EECF244321}">
                  <p14:modId xmlns:p14="http://schemas.microsoft.com/office/powerpoint/2010/main" val="2607308191"/>
                </p:ext>
              </p:extLst>
            </p:nvPr>
          </p:nvGraphicFramePr>
          <p:xfrm>
            <a:off x="4312170" y="2936871"/>
            <a:ext cx="804862" cy="268288"/>
          </p:xfrm>
          <a:graphic>
            <a:graphicData uri="http://schemas.openxmlformats.org/presentationml/2006/ole">
              <mc:AlternateContent xmlns:mc="http://schemas.openxmlformats.org/markup-compatibility/2006">
                <mc:Choice xmlns:v="urn:schemas-microsoft-com:vml" Requires="v">
                  <p:oleObj spid="_x0000_s5245" name="Equation" r:id="rId23" imgW="533160" imgH="177480" progId="Equation.3">
                    <p:embed/>
                  </p:oleObj>
                </mc:Choice>
                <mc:Fallback>
                  <p:oleObj name="Equation" r:id="rId23" imgW="533160" imgH="177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312170" y="2936871"/>
                          <a:ext cx="804862" cy="26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3" name="Group 105"/>
            <p:cNvGrpSpPr/>
            <p:nvPr/>
          </p:nvGrpSpPr>
          <p:grpSpPr>
            <a:xfrm>
              <a:off x="4954587" y="1981200"/>
              <a:ext cx="3655377" cy="1241330"/>
              <a:chOff x="232410" y="1473200"/>
              <a:chExt cx="3655377" cy="1241330"/>
            </a:xfrm>
          </p:grpSpPr>
          <p:graphicFrame>
            <p:nvGraphicFramePr>
              <p:cNvPr id="107" name="Object 50"/>
              <p:cNvGraphicFramePr>
                <a:graphicFrameLocks noChangeAspect="1"/>
              </p:cNvGraphicFramePr>
              <p:nvPr/>
            </p:nvGraphicFramePr>
            <p:xfrm>
              <a:off x="3581400" y="1752600"/>
              <a:ext cx="306387" cy="249238"/>
            </p:xfrm>
            <a:graphic>
              <a:graphicData uri="http://schemas.openxmlformats.org/presentationml/2006/ole">
                <mc:AlternateContent xmlns:mc="http://schemas.openxmlformats.org/markup-compatibility/2006">
                  <mc:Choice xmlns:v="urn:schemas-microsoft-com:vml" Requires="v">
                    <p:oleObj spid="_x0000_s5246" name="Equation" r:id="rId24" imgW="203040" imgH="164880" progId="Equation.3">
                      <p:embed/>
                    </p:oleObj>
                  </mc:Choice>
                  <mc:Fallback>
                    <p:oleObj name="Equation" r:id="rId24" imgW="203040" imgH="1648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581400" y="1752600"/>
                            <a:ext cx="306387"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08" name="Straight Arrow Connector 107"/>
              <p:cNvCxnSpPr/>
              <p:nvPr/>
            </p:nvCxnSpPr>
            <p:spPr>
              <a:xfrm>
                <a:off x="381000" y="2590800"/>
                <a:ext cx="2743200" cy="1588"/>
              </a:xfrm>
              <a:prstGeom prst="straightConnector1">
                <a:avLst/>
              </a:prstGeom>
              <a:ln>
                <a:solidFill>
                  <a:schemeClr val="tx1"/>
                </a:solidFill>
                <a:headEnd type="stealth"/>
                <a:tailEnd type="stealth"/>
              </a:ln>
            </p:spPr>
            <p:style>
              <a:lnRef idx="1">
                <a:schemeClr val="accent1"/>
              </a:lnRef>
              <a:fillRef idx="0">
                <a:schemeClr val="accent1"/>
              </a:fillRef>
              <a:effectRef idx="0">
                <a:schemeClr val="accent1"/>
              </a:effectRef>
              <a:fontRef idx="minor">
                <a:schemeClr val="tx1"/>
              </a:fontRef>
            </p:style>
          </p:cxnSp>
          <p:grpSp>
            <p:nvGrpSpPr>
              <p:cNvPr id="14" name="Group 151"/>
              <p:cNvGrpSpPr/>
              <p:nvPr/>
            </p:nvGrpSpPr>
            <p:grpSpPr>
              <a:xfrm>
                <a:off x="2819400" y="1676400"/>
                <a:ext cx="749246" cy="838200"/>
                <a:chOff x="3616384" y="3870988"/>
                <a:chExt cx="749246" cy="838200"/>
              </a:xfrm>
            </p:grpSpPr>
            <p:sp>
              <p:nvSpPr>
                <p:cNvPr id="141" name="Arc 140"/>
                <p:cNvSpPr/>
                <p:nvPr/>
              </p:nvSpPr>
              <p:spPr>
                <a:xfrm rot="2285756">
                  <a:off x="3616384" y="3870988"/>
                  <a:ext cx="718668" cy="838200"/>
                </a:xfrm>
                <a:prstGeom prst="arc">
                  <a:avLst/>
                </a:prstGeom>
                <a:ln w="28575">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2" name="Straight Connector 141"/>
                <p:cNvCxnSpPr/>
                <p:nvPr/>
              </p:nvCxnSpPr>
              <p:spPr>
                <a:xfrm rot="10800000" flipH="1" flipV="1">
                  <a:off x="4223349" y="3931031"/>
                  <a:ext cx="56553" cy="175447"/>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a:off x="4229100" y="3924300"/>
                  <a:ext cx="136530" cy="120268"/>
                </a:xfrm>
                <a:prstGeom prst="line">
                  <a:avLst/>
                </a:prstGeom>
                <a:ln w="28575">
                  <a:solidFill>
                    <a:srgbClr val="002060"/>
                  </a:solidFill>
                </a:ln>
              </p:spPr>
              <p:style>
                <a:lnRef idx="1">
                  <a:schemeClr val="accent1"/>
                </a:lnRef>
                <a:fillRef idx="0">
                  <a:schemeClr val="accent1"/>
                </a:fillRef>
                <a:effectRef idx="0">
                  <a:schemeClr val="accent1"/>
                </a:effectRef>
                <a:fontRef idx="minor">
                  <a:schemeClr val="tx1"/>
                </a:fontRef>
              </p:style>
            </p:cxnSp>
          </p:grpSp>
          <p:cxnSp>
            <p:nvCxnSpPr>
              <p:cNvPr id="110" name="AutoShape 25"/>
              <p:cNvCxnSpPr>
                <a:cxnSpLocks noChangeShapeType="1"/>
              </p:cNvCxnSpPr>
              <p:nvPr/>
            </p:nvCxnSpPr>
            <p:spPr bwMode="auto">
              <a:xfrm>
                <a:off x="3276600" y="1828800"/>
                <a:ext cx="0" cy="437941"/>
              </a:xfrm>
              <a:prstGeom prst="straightConnector1">
                <a:avLst/>
              </a:prstGeom>
              <a:noFill/>
              <a:ln w="28575">
                <a:solidFill>
                  <a:srgbClr val="FF0000"/>
                </a:solidFill>
                <a:round/>
                <a:headEnd/>
                <a:tailEnd type="triangle" w="med" len="med"/>
              </a:ln>
            </p:spPr>
          </p:cxnSp>
          <p:graphicFrame>
            <p:nvGraphicFramePr>
              <p:cNvPr id="111" name="Object 5"/>
              <p:cNvGraphicFramePr>
                <a:graphicFrameLocks noChangeAspect="1"/>
              </p:cNvGraphicFramePr>
              <p:nvPr/>
            </p:nvGraphicFramePr>
            <p:xfrm>
              <a:off x="3200400" y="1600200"/>
              <a:ext cx="230188" cy="268288"/>
            </p:xfrm>
            <a:graphic>
              <a:graphicData uri="http://schemas.openxmlformats.org/presentationml/2006/ole">
                <mc:AlternateContent xmlns:mc="http://schemas.openxmlformats.org/markup-compatibility/2006">
                  <mc:Choice xmlns:v="urn:schemas-microsoft-com:vml" Requires="v">
                    <p:oleObj spid="_x0000_s5247" name="Equation" r:id="rId25" imgW="152280" imgH="177480" progId="Equation.3">
                      <p:embed/>
                    </p:oleObj>
                  </mc:Choice>
                  <mc:Fallback>
                    <p:oleObj name="Equation" r:id="rId25" imgW="15228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200400" y="1600200"/>
                            <a:ext cx="230188" cy="268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2" name="Text Box 11"/>
              <p:cNvSpPr txBox="1">
                <a:spLocks noChangeArrowheads="1"/>
              </p:cNvSpPr>
              <p:nvPr/>
            </p:nvSpPr>
            <p:spPr bwMode="auto">
              <a:xfrm>
                <a:off x="1296670" y="2223291"/>
                <a:ext cx="66675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13" name="Text Box 10"/>
              <p:cNvSpPr txBox="1">
                <a:spLocks noChangeArrowheads="1"/>
              </p:cNvSpPr>
              <p:nvPr/>
            </p:nvSpPr>
            <p:spPr bwMode="auto">
              <a:xfrm>
                <a:off x="1974215" y="2206789"/>
                <a:ext cx="489585"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14" name="Text Box 13"/>
              <p:cNvSpPr txBox="1">
                <a:spLocks noChangeArrowheads="1"/>
              </p:cNvSpPr>
              <p:nvPr/>
            </p:nvSpPr>
            <p:spPr bwMode="auto">
              <a:xfrm>
                <a:off x="774700" y="1473200"/>
                <a:ext cx="8382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2.8 </a:t>
                </a:r>
                <a:r>
                  <a:rPr kumimoji="0" lang="en-US" sz="1200" b="1" i="0" u="none" strike="noStrike" cap="none" normalizeH="0" baseline="0" dirty="0" err="1" smtClean="0">
                    <a:ln>
                      <a:noFill/>
                    </a:ln>
                    <a:solidFill>
                      <a:srgbClr val="002060"/>
                    </a:solidFill>
                    <a:effectLst/>
                    <a:latin typeface="Times New Roman" pitchFamily="18" charset="0"/>
                    <a:ea typeface="Arial" pitchFamily="34" charset="0"/>
                    <a:cs typeface="Times New Roman" pitchFamily="18" charset="0"/>
                  </a:rPr>
                  <a:t>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15" name="Rectangle 16"/>
              <p:cNvSpPr>
                <a:spLocks noChangeArrowheads="1"/>
              </p:cNvSpPr>
              <p:nvPr/>
            </p:nvSpPr>
            <p:spPr bwMode="auto">
              <a:xfrm>
                <a:off x="232410" y="1881189"/>
                <a:ext cx="2891790" cy="252411"/>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6" name="Rectangle 17"/>
              <p:cNvSpPr>
                <a:spLocks noChangeArrowheads="1"/>
              </p:cNvSpPr>
              <p:nvPr/>
            </p:nvSpPr>
            <p:spPr bwMode="auto">
              <a:xfrm>
                <a:off x="232410" y="1916097"/>
                <a:ext cx="2891790" cy="175987"/>
              </a:xfrm>
              <a:prstGeom prst="rect">
                <a:avLst/>
              </a:prstGeom>
              <a:gradFill rotWithShape="1">
                <a:gsLst>
                  <a:gs pos="0">
                    <a:srgbClr val="8DB3E2"/>
                  </a:gs>
                  <a:gs pos="100000">
                    <a:srgbClr val="8DB3E2">
                      <a:gamma/>
                      <a:tint val="97647"/>
                      <a:invGamma/>
                    </a:srgbClr>
                  </a:gs>
                </a:gsLst>
                <a:lin ang="5400000" scaled="1"/>
              </a:gra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17" name="Oval 21"/>
              <p:cNvSpPr>
                <a:spLocks noChangeArrowheads="1"/>
              </p:cNvSpPr>
              <p:nvPr/>
            </p:nvSpPr>
            <p:spPr bwMode="auto">
              <a:xfrm>
                <a:off x="327025" y="1997973"/>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8" name="Text Box 27"/>
              <p:cNvSpPr txBox="1">
                <a:spLocks noChangeArrowheads="1"/>
              </p:cNvSpPr>
              <p:nvPr/>
            </p:nvSpPr>
            <p:spPr bwMode="auto">
              <a:xfrm>
                <a:off x="532130" y="2217578"/>
                <a:ext cx="49022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1 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
            <p:nvSpPr>
              <p:cNvPr id="119" name="Text Box 28"/>
              <p:cNvSpPr txBox="1">
                <a:spLocks noChangeArrowheads="1"/>
              </p:cNvSpPr>
              <p:nvPr/>
            </p:nvSpPr>
            <p:spPr bwMode="auto">
              <a:xfrm>
                <a:off x="2667000" y="2362200"/>
                <a:ext cx="537210" cy="33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4m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cxnSp>
            <p:nvCxnSpPr>
              <p:cNvPr id="120" name="AutoShape 29"/>
              <p:cNvCxnSpPr>
                <a:cxnSpLocks noChangeShapeType="1"/>
              </p:cNvCxnSpPr>
              <p:nvPr/>
            </p:nvCxnSpPr>
            <p:spPr bwMode="auto">
              <a:xfrm>
                <a:off x="372110" y="2435280"/>
                <a:ext cx="767080" cy="635"/>
              </a:xfrm>
              <a:prstGeom prst="straightConnector1">
                <a:avLst/>
              </a:prstGeom>
              <a:noFill/>
              <a:ln w="9525">
                <a:solidFill>
                  <a:srgbClr val="000000"/>
                </a:solidFill>
                <a:round/>
                <a:headEnd type="stealth" w="med" len="med"/>
                <a:tailEnd type="stealth" w="med" len="med"/>
              </a:ln>
            </p:spPr>
          </p:cxnSp>
          <p:cxnSp>
            <p:nvCxnSpPr>
              <p:cNvPr id="121" name="AutoShape 30"/>
              <p:cNvCxnSpPr>
                <a:cxnSpLocks noChangeShapeType="1"/>
              </p:cNvCxnSpPr>
              <p:nvPr/>
            </p:nvCxnSpPr>
            <p:spPr bwMode="auto">
              <a:xfrm>
                <a:off x="1139190" y="2435280"/>
                <a:ext cx="694690" cy="0"/>
              </a:xfrm>
              <a:prstGeom prst="straightConnector1">
                <a:avLst/>
              </a:prstGeom>
              <a:noFill/>
              <a:ln w="9525">
                <a:solidFill>
                  <a:srgbClr val="000000"/>
                </a:solidFill>
                <a:round/>
                <a:headEnd type="stealth" w="med" len="med"/>
                <a:tailEnd type="stealth" w="med" len="med"/>
              </a:ln>
            </p:spPr>
          </p:cxnSp>
          <p:cxnSp>
            <p:nvCxnSpPr>
              <p:cNvPr id="122" name="AutoShape 31"/>
              <p:cNvCxnSpPr>
                <a:cxnSpLocks noChangeShapeType="1"/>
              </p:cNvCxnSpPr>
              <p:nvPr/>
            </p:nvCxnSpPr>
            <p:spPr bwMode="auto">
              <a:xfrm>
                <a:off x="1833880" y="2435280"/>
                <a:ext cx="713105" cy="0"/>
              </a:xfrm>
              <a:prstGeom prst="straightConnector1">
                <a:avLst/>
              </a:prstGeom>
              <a:noFill/>
              <a:ln w="9525">
                <a:solidFill>
                  <a:srgbClr val="000000"/>
                </a:solidFill>
                <a:round/>
                <a:headEnd type="stealth" w="med" len="med"/>
                <a:tailEnd type="stealth" w="med" len="med"/>
              </a:ln>
            </p:spPr>
          </p:cxnSp>
          <p:cxnSp>
            <p:nvCxnSpPr>
              <p:cNvPr id="123" name="AutoShape 33"/>
              <p:cNvCxnSpPr>
                <a:cxnSpLocks noChangeShapeType="1"/>
              </p:cNvCxnSpPr>
              <p:nvPr/>
            </p:nvCxnSpPr>
            <p:spPr bwMode="auto">
              <a:xfrm>
                <a:off x="1139190" y="2349595"/>
                <a:ext cx="635" cy="191044"/>
              </a:xfrm>
              <a:prstGeom prst="straightConnector1">
                <a:avLst/>
              </a:prstGeom>
              <a:noFill/>
              <a:ln w="9525">
                <a:solidFill>
                  <a:srgbClr val="000000"/>
                </a:solidFill>
                <a:round/>
                <a:headEnd/>
                <a:tailEnd/>
              </a:ln>
            </p:spPr>
          </p:cxnSp>
          <p:cxnSp>
            <p:nvCxnSpPr>
              <p:cNvPr id="124" name="AutoShape 34"/>
              <p:cNvCxnSpPr>
                <a:cxnSpLocks noChangeShapeType="1"/>
              </p:cNvCxnSpPr>
              <p:nvPr/>
            </p:nvCxnSpPr>
            <p:spPr bwMode="auto">
              <a:xfrm>
                <a:off x="372110" y="2426435"/>
                <a:ext cx="0" cy="199930"/>
              </a:xfrm>
              <a:prstGeom prst="straightConnector1">
                <a:avLst/>
              </a:prstGeom>
              <a:noFill/>
              <a:ln w="9525">
                <a:solidFill>
                  <a:srgbClr val="000000"/>
                </a:solidFill>
                <a:round/>
                <a:headEnd/>
                <a:tailEnd/>
              </a:ln>
            </p:spPr>
          </p:cxnSp>
          <p:cxnSp>
            <p:nvCxnSpPr>
              <p:cNvPr id="125" name="AutoShape 35"/>
              <p:cNvCxnSpPr>
                <a:cxnSpLocks noChangeShapeType="1"/>
              </p:cNvCxnSpPr>
              <p:nvPr/>
            </p:nvCxnSpPr>
            <p:spPr bwMode="auto">
              <a:xfrm>
                <a:off x="1833880" y="2349595"/>
                <a:ext cx="635" cy="199930"/>
              </a:xfrm>
              <a:prstGeom prst="straightConnector1">
                <a:avLst/>
              </a:prstGeom>
              <a:noFill/>
              <a:ln w="9525">
                <a:solidFill>
                  <a:srgbClr val="000000"/>
                </a:solidFill>
                <a:round/>
                <a:headEnd/>
                <a:tailEnd/>
              </a:ln>
            </p:spPr>
          </p:cxnSp>
          <p:cxnSp>
            <p:nvCxnSpPr>
              <p:cNvPr id="126" name="AutoShape 36"/>
              <p:cNvCxnSpPr>
                <a:cxnSpLocks noChangeShapeType="1"/>
              </p:cNvCxnSpPr>
              <p:nvPr/>
            </p:nvCxnSpPr>
            <p:spPr bwMode="auto">
              <a:xfrm flipH="1">
                <a:off x="2543810" y="2338806"/>
                <a:ext cx="3175" cy="199930"/>
              </a:xfrm>
              <a:prstGeom prst="straightConnector1">
                <a:avLst/>
              </a:prstGeom>
              <a:noFill/>
              <a:ln w="9525">
                <a:solidFill>
                  <a:srgbClr val="000000"/>
                </a:solidFill>
                <a:round/>
                <a:headEnd/>
                <a:tailEnd/>
              </a:ln>
            </p:spPr>
          </p:cxnSp>
          <p:sp>
            <p:nvSpPr>
              <p:cNvPr id="127" name="Oval 21"/>
              <p:cNvSpPr>
                <a:spLocks noChangeArrowheads="1"/>
              </p:cNvSpPr>
              <p:nvPr/>
            </p:nvSpPr>
            <p:spPr bwMode="auto">
              <a:xfrm>
                <a:off x="1114425" y="1981200"/>
                <a:ext cx="45085" cy="46333"/>
              </a:xfrm>
              <a:prstGeom prst="ellipse">
                <a:avLst/>
              </a:prstGeom>
              <a:gradFill rotWithShape="1">
                <a:gsLst>
                  <a:gs pos="0">
                    <a:srgbClr val="002060"/>
                  </a:gs>
                  <a:gs pos="100000">
                    <a:srgbClr val="002060">
                      <a:gamma/>
                      <a:shade val="46275"/>
                      <a:invGamma/>
                    </a:srgbClr>
                  </a:gs>
                </a:gsLst>
                <a:lin ang="5400000" scaled="1"/>
              </a:gra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grpSp>
            <p:nvGrpSpPr>
              <p:cNvPr id="15" name="Group 55"/>
              <p:cNvGrpSpPr/>
              <p:nvPr/>
            </p:nvGrpSpPr>
            <p:grpSpPr>
              <a:xfrm rot="394686">
                <a:off x="850900" y="1727200"/>
                <a:ext cx="609600" cy="615950"/>
                <a:chOff x="8153400" y="2743200"/>
                <a:chExt cx="609600" cy="615950"/>
              </a:xfrm>
            </p:grpSpPr>
            <p:sp>
              <p:nvSpPr>
                <p:cNvPr id="138" name="Arc 137"/>
                <p:cNvSpPr/>
                <p:nvPr/>
              </p:nvSpPr>
              <p:spPr>
                <a:xfrm>
                  <a:off x="8153400" y="2743200"/>
                  <a:ext cx="609600" cy="609600"/>
                </a:xfrm>
                <a:prstGeom prst="arc">
                  <a:avLst>
                    <a:gd name="adj1" fmla="val 6078596"/>
                    <a:gd name="adj2" fmla="val 0"/>
                  </a:avLst>
                </a:prstGeom>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9" name="Straight Connector 138"/>
                <p:cNvCxnSpPr/>
                <p:nvPr/>
              </p:nvCxnSpPr>
              <p:spPr>
                <a:xfrm rot="16200000" flipV="1">
                  <a:off x="8283575" y="3238500"/>
                  <a:ext cx="152400" cy="7620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a:xfrm flipH="1">
                  <a:off x="8232775" y="3353231"/>
                  <a:ext cx="168824" cy="591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cxnSp>
            <p:nvCxnSpPr>
              <p:cNvPr id="129" name="Straight Arrow Connector 128"/>
              <p:cNvCxnSpPr/>
              <p:nvPr/>
            </p:nvCxnSpPr>
            <p:spPr>
              <a:xfrm rot="5400000">
                <a:off x="179784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rot="5400000">
                <a:off x="19311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rot="5400000">
                <a:off x="20835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22359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3" name="Straight Arrow Connector 132"/>
              <p:cNvCxnSpPr/>
              <p:nvPr/>
            </p:nvCxnSpPr>
            <p:spPr>
              <a:xfrm rot="5400000">
                <a:off x="23883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rot="5400000">
                <a:off x="1677194" y="1751806"/>
                <a:ext cx="304800" cy="1588"/>
              </a:xfrm>
              <a:prstGeom prst="straightConnector1">
                <a:avLst/>
              </a:prstGeom>
              <a:ln w="190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rot="5400000" flipH="1" flipV="1">
                <a:off x="171453" y="2238372"/>
                <a:ext cx="380996" cy="2"/>
              </a:xfrm>
              <a:prstGeom prst="straightConnector1">
                <a:avLst/>
              </a:prstGeom>
              <a:ln w="28575">
                <a:solidFill>
                  <a:srgbClr val="800000"/>
                </a:solidFill>
                <a:prstDash val="solid"/>
                <a:tailEnd type="arrow"/>
              </a:ln>
            </p:spPr>
            <p:style>
              <a:lnRef idx="2">
                <a:schemeClr val="accent3"/>
              </a:lnRef>
              <a:fillRef idx="0">
                <a:schemeClr val="accent3"/>
              </a:fillRef>
              <a:effectRef idx="1">
                <a:schemeClr val="accent3"/>
              </a:effectRef>
              <a:fontRef idx="minor">
                <a:schemeClr val="tx1"/>
              </a:fontRef>
            </p:style>
          </p:cxnSp>
          <p:cxnSp>
            <p:nvCxnSpPr>
              <p:cNvPr id="136" name="AutoShape 34"/>
              <p:cNvCxnSpPr>
                <a:cxnSpLocks noChangeShapeType="1"/>
              </p:cNvCxnSpPr>
              <p:nvPr/>
            </p:nvCxnSpPr>
            <p:spPr bwMode="auto">
              <a:xfrm>
                <a:off x="3133064" y="2514600"/>
                <a:ext cx="0" cy="199930"/>
              </a:xfrm>
              <a:prstGeom prst="straightConnector1">
                <a:avLst/>
              </a:prstGeom>
              <a:noFill/>
              <a:ln w="9525">
                <a:solidFill>
                  <a:srgbClr val="000000"/>
                </a:solidFill>
                <a:round/>
                <a:headEnd/>
                <a:tailEnd/>
              </a:ln>
            </p:spPr>
          </p:cxnSp>
          <p:graphicFrame>
            <p:nvGraphicFramePr>
              <p:cNvPr id="137" name="Object 28"/>
              <p:cNvGraphicFramePr>
                <a:graphicFrameLocks noChangeAspect="1"/>
              </p:cNvGraphicFramePr>
              <p:nvPr/>
            </p:nvGraphicFramePr>
            <p:xfrm>
              <a:off x="2819400" y="2133600"/>
              <a:ext cx="190500" cy="211138"/>
            </p:xfrm>
            <a:graphic>
              <a:graphicData uri="http://schemas.openxmlformats.org/presentationml/2006/ole">
                <mc:AlternateContent xmlns:mc="http://schemas.openxmlformats.org/markup-compatibility/2006">
                  <mc:Choice xmlns:v="urn:schemas-microsoft-com:vml" Requires="v">
                    <p:oleObj spid="_x0000_s5248" name="Equation" r:id="rId26" imgW="126720" imgH="139680" progId="Equation.3">
                      <p:embed/>
                    </p:oleObj>
                  </mc:Choice>
                  <mc:Fallback>
                    <p:oleObj name="Equation" r:id="rId26" imgW="126720" imgH="1396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2819400" y="2133600"/>
                            <a:ext cx="190500" cy="211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cxnSp>
          <p:nvCxnSpPr>
            <p:cNvPr id="144" name="AutoShape 25"/>
            <p:cNvCxnSpPr>
              <a:cxnSpLocks noChangeShapeType="1"/>
            </p:cNvCxnSpPr>
            <p:nvPr/>
          </p:nvCxnSpPr>
          <p:spPr bwMode="auto">
            <a:xfrm>
              <a:off x="7805886" y="1949301"/>
              <a:ext cx="0" cy="437941"/>
            </a:xfrm>
            <a:prstGeom prst="straightConnector1">
              <a:avLst/>
            </a:prstGeom>
            <a:noFill/>
            <a:ln w="28575">
              <a:solidFill>
                <a:srgbClr val="FF0000"/>
              </a:solidFill>
              <a:round/>
              <a:headEnd/>
              <a:tailEnd type="triangle" w="med" len="med"/>
            </a:ln>
          </p:spPr>
        </p:cxnSp>
        <p:sp>
          <p:nvSpPr>
            <p:cNvPr id="146" name="Text Box 12"/>
            <p:cNvSpPr txBox="1">
              <a:spLocks noChangeArrowheads="1"/>
            </p:cNvSpPr>
            <p:nvPr/>
          </p:nvSpPr>
          <p:spPr bwMode="auto">
            <a:xfrm>
              <a:off x="6554787" y="1828800"/>
              <a:ext cx="762000" cy="26213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2 kN/m</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grpSp>
      <p:sp>
        <p:nvSpPr>
          <p:cNvPr id="101" name="TextBox 100"/>
          <p:cNvSpPr txBox="1"/>
          <p:nvPr/>
        </p:nvSpPr>
        <p:spPr>
          <a:xfrm>
            <a:off x="457200" y="5943600"/>
            <a:ext cx="8153400" cy="369332"/>
          </a:xfrm>
          <a:prstGeom prst="rect">
            <a:avLst/>
          </a:prstGeom>
          <a:noFill/>
        </p:spPr>
        <p:txBody>
          <a:bodyPr wrap="square" rtlCol="0">
            <a:spAutoFit/>
          </a:bodyPr>
          <a:lstStyle/>
          <a:p>
            <a:r>
              <a:rPr lang="en-US" dirty="0" smtClean="0"/>
              <a:t>BM is the same under the point load but SF changes from 0.36 kN to -3.64 </a:t>
            </a:r>
            <a:r>
              <a:rPr lang="en-US" dirty="0" err="1" smtClean="0"/>
              <a:t>kN.</a:t>
            </a:r>
            <a:endParaRPr lang="en-US" dirty="0"/>
          </a:p>
        </p:txBody>
      </p:sp>
      <p:sp>
        <p:nvSpPr>
          <p:cNvPr id="103" name="Text Box 28"/>
          <p:cNvSpPr txBox="1">
            <a:spLocks noChangeArrowheads="1"/>
          </p:cNvSpPr>
          <p:nvPr/>
        </p:nvSpPr>
        <p:spPr bwMode="auto">
          <a:xfrm>
            <a:off x="7549400" y="1715104"/>
            <a:ext cx="537210" cy="330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200" b="1" i="0" u="none" strike="noStrike" cap="none" normalizeH="0" baseline="0" dirty="0" smtClean="0">
                <a:ln>
                  <a:noFill/>
                </a:ln>
                <a:solidFill>
                  <a:srgbClr val="002060"/>
                </a:solidFill>
                <a:effectLst/>
                <a:latin typeface="Times New Roman" pitchFamily="18" charset="0"/>
                <a:ea typeface="Arial" pitchFamily="34" charset="0"/>
                <a:cs typeface="Times New Roman" pitchFamily="18" charset="0"/>
              </a:rPr>
              <a:t>4kN</a:t>
            </a:r>
            <a:endParaRPr kumimoji="0" lang="en-US" sz="1200" b="1" i="0" u="none" strike="noStrike" cap="none" normalizeH="0" baseline="0" dirty="0" smtClean="0">
              <a:ln>
                <a:noFill/>
              </a:ln>
              <a:solidFill>
                <a:srgbClr val="002060"/>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70706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13366"/>
                                        </p:tgtEl>
                                        <p:attrNameLst>
                                          <p:attrName>style.visibility</p:attrName>
                                        </p:attrNameLst>
                                      </p:cBhvr>
                                      <p:to>
                                        <p:strVal val="visible"/>
                                      </p:to>
                                    </p:set>
                                    <p:anim calcmode="lin" valueType="num">
                                      <p:cBhvr additive="base">
                                        <p:cTn id="7" dur="500" fill="hold"/>
                                        <p:tgtEl>
                                          <p:spTgt spid="313366"/>
                                        </p:tgtEl>
                                        <p:attrNameLst>
                                          <p:attrName>ppt_x</p:attrName>
                                        </p:attrNameLst>
                                      </p:cBhvr>
                                      <p:tavLst>
                                        <p:tav tm="0">
                                          <p:val>
                                            <p:strVal val="#ppt_x"/>
                                          </p:val>
                                        </p:tav>
                                        <p:tav tm="100000">
                                          <p:val>
                                            <p:strVal val="#ppt_x"/>
                                          </p:val>
                                        </p:tav>
                                      </p:tavLst>
                                    </p:anim>
                                    <p:anim calcmode="lin" valueType="num">
                                      <p:cBhvr additive="base">
                                        <p:cTn id="8" dur="500" fill="hold"/>
                                        <p:tgtEl>
                                          <p:spTgt spid="31336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13367"/>
                                        </p:tgtEl>
                                        <p:attrNameLst>
                                          <p:attrName>style.visibility</p:attrName>
                                        </p:attrNameLst>
                                      </p:cBhvr>
                                      <p:to>
                                        <p:strVal val="visible"/>
                                      </p:to>
                                    </p:set>
                                    <p:anim calcmode="lin" valueType="num">
                                      <p:cBhvr additive="base">
                                        <p:cTn id="19" dur="500" fill="hold"/>
                                        <p:tgtEl>
                                          <p:spTgt spid="313367"/>
                                        </p:tgtEl>
                                        <p:attrNameLst>
                                          <p:attrName>ppt_x</p:attrName>
                                        </p:attrNameLst>
                                      </p:cBhvr>
                                      <p:tavLst>
                                        <p:tav tm="0">
                                          <p:val>
                                            <p:strVal val="#ppt_x"/>
                                          </p:val>
                                        </p:tav>
                                        <p:tav tm="100000">
                                          <p:val>
                                            <p:strVal val="#ppt_x"/>
                                          </p:val>
                                        </p:tav>
                                      </p:tavLst>
                                    </p:anim>
                                    <p:anim calcmode="lin" valueType="num">
                                      <p:cBhvr additive="base">
                                        <p:cTn id="20" dur="500" fill="hold"/>
                                        <p:tgtEl>
                                          <p:spTgt spid="31336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3368"/>
                                        </p:tgtEl>
                                        <p:attrNameLst>
                                          <p:attrName>style.visibility</p:attrName>
                                        </p:attrNameLst>
                                      </p:cBhvr>
                                      <p:to>
                                        <p:strVal val="visible"/>
                                      </p:to>
                                    </p:set>
                                    <p:anim calcmode="lin" valueType="num">
                                      <p:cBhvr additive="base">
                                        <p:cTn id="25" dur="500" fill="hold"/>
                                        <p:tgtEl>
                                          <p:spTgt spid="313368"/>
                                        </p:tgtEl>
                                        <p:attrNameLst>
                                          <p:attrName>ppt_x</p:attrName>
                                        </p:attrNameLst>
                                      </p:cBhvr>
                                      <p:tavLst>
                                        <p:tav tm="0">
                                          <p:val>
                                            <p:strVal val="#ppt_x"/>
                                          </p:val>
                                        </p:tav>
                                        <p:tav tm="100000">
                                          <p:val>
                                            <p:strVal val="#ppt_x"/>
                                          </p:val>
                                        </p:tav>
                                      </p:tavLst>
                                    </p:anim>
                                    <p:anim calcmode="lin" valueType="num">
                                      <p:cBhvr additive="base">
                                        <p:cTn id="26" dur="500" fill="hold"/>
                                        <p:tgtEl>
                                          <p:spTgt spid="31336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14"/>
                                        </p:tgtEl>
                                        <p:attrNameLst>
                                          <p:attrName>style.visibility</p:attrName>
                                        </p:attrNameLst>
                                      </p:cBhvr>
                                      <p:to>
                                        <p:strVal val="visible"/>
                                      </p:to>
                                    </p:set>
                                    <p:anim calcmode="lin" valueType="num">
                                      <p:cBhvr additive="base">
                                        <p:cTn id="31" dur="500" fill="hold"/>
                                        <p:tgtEl>
                                          <p:spTgt spid="214"/>
                                        </p:tgtEl>
                                        <p:attrNameLst>
                                          <p:attrName>ppt_x</p:attrName>
                                        </p:attrNameLst>
                                      </p:cBhvr>
                                      <p:tavLst>
                                        <p:tav tm="0">
                                          <p:val>
                                            <p:strVal val="#ppt_x"/>
                                          </p:val>
                                        </p:tav>
                                        <p:tav tm="100000">
                                          <p:val>
                                            <p:strVal val="#ppt_x"/>
                                          </p:val>
                                        </p:tav>
                                      </p:tavLst>
                                    </p:anim>
                                    <p:anim calcmode="lin" valueType="num">
                                      <p:cBhvr additive="base">
                                        <p:cTn id="32" dur="500" fill="hold"/>
                                        <p:tgtEl>
                                          <p:spTgt spid="2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15"/>
                                        </p:tgtEl>
                                        <p:attrNameLst>
                                          <p:attrName>style.visibility</p:attrName>
                                        </p:attrNameLst>
                                      </p:cBhvr>
                                      <p:to>
                                        <p:strVal val="visible"/>
                                      </p:to>
                                    </p:set>
                                    <p:anim calcmode="lin" valueType="num">
                                      <p:cBhvr additive="base">
                                        <p:cTn id="37" dur="500" fill="hold"/>
                                        <p:tgtEl>
                                          <p:spTgt spid="215"/>
                                        </p:tgtEl>
                                        <p:attrNameLst>
                                          <p:attrName>ppt_x</p:attrName>
                                        </p:attrNameLst>
                                      </p:cBhvr>
                                      <p:tavLst>
                                        <p:tav tm="0">
                                          <p:val>
                                            <p:strVal val="#ppt_x"/>
                                          </p:val>
                                        </p:tav>
                                        <p:tav tm="100000">
                                          <p:val>
                                            <p:strVal val="#ppt_x"/>
                                          </p:val>
                                        </p:tav>
                                      </p:tavLst>
                                    </p:anim>
                                    <p:anim calcmode="lin" valueType="num">
                                      <p:cBhvr additive="base">
                                        <p:cTn id="38" dur="500" fill="hold"/>
                                        <p:tgtEl>
                                          <p:spTgt spid="2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21555"/>
                                        </p:tgtEl>
                                        <p:attrNameLst>
                                          <p:attrName>style.visibility</p:attrName>
                                        </p:attrNameLst>
                                      </p:cBhvr>
                                      <p:to>
                                        <p:strVal val="visible"/>
                                      </p:to>
                                    </p:set>
                                    <p:anim calcmode="lin" valueType="num">
                                      <p:cBhvr additive="base">
                                        <p:cTn id="43" dur="500" fill="hold"/>
                                        <p:tgtEl>
                                          <p:spTgt spid="321555"/>
                                        </p:tgtEl>
                                        <p:attrNameLst>
                                          <p:attrName>ppt_x</p:attrName>
                                        </p:attrNameLst>
                                      </p:cBhvr>
                                      <p:tavLst>
                                        <p:tav tm="0">
                                          <p:val>
                                            <p:strVal val="#ppt_x"/>
                                          </p:val>
                                        </p:tav>
                                        <p:tav tm="100000">
                                          <p:val>
                                            <p:strVal val="#ppt_x"/>
                                          </p:val>
                                        </p:tav>
                                      </p:tavLst>
                                    </p:anim>
                                    <p:anim calcmode="lin" valueType="num">
                                      <p:cBhvr additive="base">
                                        <p:cTn id="44" dur="500" fill="hold"/>
                                        <p:tgtEl>
                                          <p:spTgt spid="32155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13377"/>
                                        </p:tgtEl>
                                        <p:attrNameLst>
                                          <p:attrName>style.visibility</p:attrName>
                                        </p:attrNameLst>
                                      </p:cBhvr>
                                      <p:to>
                                        <p:strVal val="visible"/>
                                      </p:to>
                                    </p:set>
                                    <p:anim calcmode="lin" valueType="num">
                                      <p:cBhvr additive="base">
                                        <p:cTn id="49" dur="500" fill="hold"/>
                                        <p:tgtEl>
                                          <p:spTgt spid="313377"/>
                                        </p:tgtEl>
                                        <p:attrNameLst>
                                          <p:attrName>ppt_x</p:attrName>
                                        </p:attrNameLst>
                                      </p:cBhvr>
                                      <p:tavLst>
                                        <p:tav tm="0">
                                          <p:val>
                                            <p:strVal val="#ppt_x"/>
                                          </p:val>
                                        </p:tav>
                                        <p:tav tm="100000">
                                          <p:val>
                                            <p:strVal val="#ppt_x"/>
                                          </p:val>
                                        </p:tav>
                                      </p:tavLst>
                                    </p:anim>
                                    <p:anim calcmode="lin" valueType="num">
                                      <p:cBhvr additive="base">
                                        <p:cTn id="50" dur="500" fill="hold"/>
                                        <p:tgtEl>
                                          <p:spTgt spid="313377"/>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13378"/>
                                        </p:tgtEl>
                                        <p:attrNameLst>
                                          <p:attrName>style.visibility</p:attrName>
                                        </p:attrNameLst>
                                      </p:cBhvr>
                                      <p:to>
                                        <p:strVal val="visible"/>
                                      </p:to>
                                    </p:set>
                                    <p:anim calcmode="lin" valueType="num">
                                      <p:cBhvr additive="base">
                                        <p:cTn id="55" dur="500" fill="hold"/>
                                        <p:tgtEl>
                                          <p:spTgt spid="313378"/>
                                        </p:tgtEl>
                                        <p:attrNameLst>
                                          <p:attrName>ppt_x</p:attrName>
                                        </p:attrNameLst>
                                      </p:cBhvr>
                                      <p:tavLst>
                                        <p:tav tm="0">
                                          <p:val>
                                            <p:strVal val="#ppt_x"/>
                                          </p:val>
                                        </p:tav>
                                        <p:tav tm="100000">
                                          <p:val>
                                            <p:strVal val="#ppt_x"/>
                                          </p:val>
                                        </p:tav>
                                      </p:tavLst>
                                    </p:anim>
                                    <p:anim calcmode="lin" valueType="num">
                                      <p:cBhvr additive="base">
                                        <p:cTn id="56" dur="500" fill="hold"/>
                                        <p:tgtEl>
                                          <p:spTgt spid="31337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61"/>
                                        </p:tgtEl>
                                        <p:attrNameLst>
                                          <p:attrName>style.visibility</p:attrName>
                                        </p:attrNameLst>
                                      </p:cBhvr>
                                      <p:to>
                                        <p:strVal val="visible"/>
                                      </p:to>
                                    </p:set>
                                    <p:anim calcmode="lin" valueType="num">
                                      <p:cBhvr additive="base">
                                        <p:cTn id="61" dur="500" fill="hold"/>
                                        <p:tgtEl>
                                          <p:spTgt spid="261"/>
                                        </p:tgtEl>
                                        <p:attrNameLst>
                                          <p:attrName>ppt_x</p:attrName>
                                        </p:attrNameLst>
                                      </p:cBhvr>
                                      <p:tavLst>
                                        <p:tav tm="0">
                                          <p:val>
                                            <p:strVal val="#ppt_x"/>
                                          </p:val>
                                        </p:tav>
                                        <p:tav tm="100000">
                                          <p:val>
                                            <p:strVal val="#ppt_x"/>
                                          </p:val>
                                        </p:tav>
                                      </p:tavLst>
                                    </p:anim>
                                    <p:anim calcmode="lin" valueType="num">
                                      <p:cBhvr additive="base">
                                        <p:cTn id="62" dur="500" fill="hold"/>
                                        <p:tgtEl>
                                          <p:spTgt spid="261"/>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262"/>
                                        </p:tgtEl>
                                        <p:attrNameLst>
                                          <p:attrName>style.visibility</p:attrName>
                                        </p:attrNameLst>
                                      </p:cBhvr>
                                      <p:to>
                                        <p:strVal val="visible"/>
                                      </p:to>
                                    </p:set>
                                    <p:anim calcmode="lin" valueType="num">
                                      <p:cBhvr additive="base">
                                        <p:cTn id="67" dur="500" fill="hold"/>
                                        <p:tgtEl>
                                          <p:spTgt spid="262"/>
                                        </p:tgtEl>
                                        <p:attrNameLst>
                                          <p:attrName>ppt_x</p:attrName>
                                        </p:attrNameLst>
                                      </p:cBhvr>
                                      <p:tavLst>
                                        <p:tav tm="0">
                                          <p:val>
                                            <p:strVal val="#ppt_x"/>
                                          </p:val>
                                        </p:tav>
                                        <p:tav tm="100000">
                                          <p:val>
                                            <p:strVal val="#ppt_x"/>
                                          </p:val>
                                        </p:tav>
                                      </p:tavLst>
                                    </p:anim>
                                    <p:anim calcmode="lin" valueType="num">
                                      <p:cBhvr additive="base">
                                        <p:cTn id="68" dur="500" fill="hold"/>
                                        <p:tgtEl>
                                          <p:spTgt spid="26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grpId="0" nodeType="clickEffect">
                                  <p:stCondLst>
                                    <p:cond delay="0"/>
                                  </p:stCondLst>
                                  <p:childTnLst>
                                    <p:set>
                                      <p:cBhvr>
                                        <p:cTn id="72" dur="1" fill="hold">
                                          <p:stCondLst>
                                            <p:cond delay="0"/>
                                          </p:stCondLst>
                                        </p:cTn>
                                        <p:tgtEl>
                                          <p:spTgt spid="101"/>
                                        </p:tgtEl>
                                        <p:attrNameLst>
                                          <p:attrName>style.visibility</p:attrName>
                                        </p:attrNameLst>
                                      </p:cBhvr>
                                      <p:to>
                                        <p:strVal val="visible"/>
                                      </p:to>
                                    </p:set>
                                    <p:anim calcmode="lin" valueType="num">
                                      <p:cBhvr additive="base">
                                        <p:cTn id="73" dur="500" fill="hold"/>
                                        <p:tgtEl>
                                          <p:spTgt spid="101"/>
                                        </p:tgtEl>
                                        <p:attrNameLst>
                                          <p:attrName>ppt_x</p:attrName>
                                        </p:attrNameLst>
                                      </p:cBhvr>
                                      <p:tavLst>
                                        <p:tav tm="0">
                                          <p:val>
                                            <p:strVal val="#ppt_x"/>
                                          </p:val>
                                        </p:tav>
                                        <p:tav tm="100000">
                                          <p:val>
                                            <p:strVal val="#ppt_x"/>
                                          </p:val>
                                        </p:tav>
                                      </p:tavLst>
                                    </p:anim>
                                    <p:anim calcmode="lin" valueType="num">
                                      <p:cBhvr additive="base">
                                        <p:cTn id="74" dur="500" fill="hold"/>
                                        <p:tgtEl>
                                          <p:spTgt spid="10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4" grpId="0" animBg="1"/>
      <p:bldP spid="215" grpId="0" animBg="1"/>
      <p:bldP spid="261" grpId="0" animBg="1"/>
      <p:bldP spid="262" grpId="0" animBg="1"/>
      <p:bldP spid="10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Beams-Internal Effects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solidFill>
                  <a:srgbClr val="0033CC"/>
                </a:solidFill>
                <a:latin typeface="Times New Roman" pitchFamily="18" charset="0"/>
                <a:cs typeface="Times New Roman" pitchFamily="18" charset="0"/>
              </a:rPr>
              <a:t>The design of any structural or mechanical member requires an investigation of </a:t>
            </a:r>
            <a:r>
              <a:rPr lang="en-US" u="sng" dirty="0" smtClean="0">
                <a:solidFill>
                  <a:srgbClr val="0033CC"/>
                </a:solidFill>
                <a:latin typeface="Times New Roman" pitchFamily="18" charset="0"/>
                <a:cs typeface="Times New Roman" pitchFamily="18" charset="0"/>
              </a:rPr>
              <a:t>both </a:t>
            </a:r>
            <a:r>
              <a:rPr lang="en-US" dirty="0" smtClean="0">
                <a:solidFill>
                  <a:srgbClr val="0033CC"/>
                </a:solidFill>
                <a:latin typeface="Times New Roman" pitchFamily="18" charset="0"/>
                <a:cs typeface="Times New Roman" pitchFamily="18" charset="0"/>
              </a:rPr>
              <a:t>the external loads and reactions acting on the member </a:t>
            </a:r>
            <a:r>
              <a:rPr lang="en-US" u="sng" dirty="0" smtClean="0">
                <a:solidFill>
                  <a:srgbClr val="0033CC"/>
                </a:solidFill>
                <a:latin typeface="Times New Roman" pitchFamily="18" charset="0"/>
                <a:cs typeface="Times New Roman" pitchFamily="18" charset="0"/>
              </a:rPr>
              <a:t>and</a:t>
            </a:r>
            <a:r>
              <a:rPr lang="en-US" dirty="0" smtClean="0">
                <a:solidFill>
                  <a:srgbClr val="0033CC"/>
                </a:solidFill>
                <a:latin typeface="Times New Roman" pitchFamily="18" charset="0"/>
                <a:cs typeface="Times New Roman" pitchFamily="18" charset="0"/>
              </a:rPr>
              <a:t> the loading acting within  the member – in order to be sure </a:t>
            </a:r>
            <a:r>
              <a:rPr lang="en-US" i="1" dirty="0" smtClean="0">
                <a:solidFill>
                  <a:srgbClr val="0033CC"/>
                </a:solidFill>
                <a:latin typeface="Times New Roman" pitchFamily="18" charset="0"/>
                <a:cs typeface="Times New Roman" pitchFamily="18" charset="0"/>
              </a:rPr>
              <a:t>the material can resist this loading</a:t>
            </a:r>
            <a:r>
              <a:rPr lang="en-US" dirty="0" smtClean="0">
                <a:solidFill>
                  <a:srgbClr val="0033CC"/>
                </a:solidFill>
                <a:latin typeface="Times New Roman" pitchFamily="18" charset="0"/>
                <a:cs typeface="Times New Roman" pitchFamily="18" charset="0"/>
              </a:rPr>
              <a:t>.</a:t>
            </a:r>
          </a:p>
          <a:p>
            <a:pPr>
              <a:buNone/>
            </a:pPr>
            <a:endParaRPr lang="en-US" u="sng" dirty="0" smtClean="0">
              <a:solidFill>
                <a:srgbClr val="0033CC"/>
              </a:solidFill>
              <a:latin typeface="Times New Roman" pitchFamily="18" charset="0"/>
              <a:cs typeface="Times New Roman" pitchFamily="18" charset="0"/>
            </a:endParaRPr>
          </a:p>
          <a:p>
            <a:r>
              <a:rPr lang="en-US" dirty="0" smtClean="0">
                <a:solidFill>
                  <a:schemeClr val="tx2"/>
                </a:solidFill>
              </a:rPr>
              <a:t>How to determine the Internal Loadings:</a:t>
            </a:r>
          </a:p>
          <a:p>
            <a:pPr lvl="1">
              <a:buNone/>
            </a:pPr>
            <a:r>
              <a:rPr lang="en-US" dirty="0" smtClean="0">
                <a:solidFill>
                  <a:schemeClr val="tx1"/>
                </a:solidFill>
              </a:rPr>
              <a:t>The internal loadings can be determined using the </a:t>
            </a:r>
            <a:r>
              <a:rPr lang="en-US" i="1" dirty="0" smtClean="0">
                <a:solidFill>
                  <a:schemeClr val="tx1"/>
                </a:solidFill>
              </a:rPr>
              <a:t>method of sections</a:t>
            </a:r>
            <a:r>
              <a:rPr lang="en-US" dirty="0" smtClean="0">
                <a:solidFill>
                  <a:schemeClr val="tx1"/>
                </a:solidFill>
              </a:rPr>
              <a:t>.</a:t>
            </a:r>
          </a:p>
          <a:p>
            <a:pPr lvl="1"/>
            <a:r>
              <a:rPr lang="en-US" dirty="0" smtClean="0">
                <a:solidFill>
                  <a:srgbClr val="002060"/>
                </a:solidFill>
              </a:rPr>
              <a:t>The idea is to cut an imaginary section through the member so that the internal loadings (of interest) at the section become external on the free body diagram of the section. </a:t>
            </a:r>
          </a:p>
          <a:p>
            <a:pPr lvl="1"/>
            <a:r>
              <a:rPr lang="en-US" dirty="0" smtClean="0">
                <a:solidFill>
                  <a:srgbClr val="002060"/>
                </a:solidFill>
              </a:rPr>
              <a:t>Use equations of equilibrium and find the required internal forces. </a:t>
            </a:r>
            <a:endParaRPr lang="en-US" dirty="0">
              <a:solidFill>
                <a:srgbClr val="00B0F0"/>
              </a:solidFill>
            </a:endParaRPr>
          </a:p>
        </p:txBody>
      </p:sp>
      <p:sp>
        <p:nvSpPr>
          <p:cNvPr id="4" name="Date Placeholder 3"/>
          <p:cNvSpPr>
            <a:spLocks noGrp="1"/>
          </p:cNvSpPr>
          <p:nvPr>
            <p:ph type="dt" sz="half" idx="10"/>
          </p:nvPr>
        </p:nvSpPr>
        <p:spPr/>
        <p:txBody>
          <a:bodyPr/>
          <a:lstStyle/>
          <a:p>
            <a:fld id="{2C411944-5C80-4CF2-A4A4-844349A408C9}" type="datetime1">
              <a:rPr lang="en-US" smtClean="0"/>
              <a:pPr/>
              <a:t>18/4/2016</a:t>
            </a:fld>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2</a:t>
            </a:fld>
            <a:endParaRPr lang="en-US"/>
          </a:p>
        </p:txBody>
      </p:sp>
    </p:spTree>
    <p:extLst>
      <p:ext uri="{BB962C8B-B14F-4D97-AF65-F5344CB8AC3E}">
        <p14:creationId xmlns:p14="http://schemas.microsoft.com/office/powerpoint/2010/main" val="128631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heel(4)">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100" y="846138"/>
            <a:ext cx="8837613" cy="534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2 Slayt Numarası Yer Tutucusu"/>
          <p:cNvSpPr txBox="1">
            <a:spLocks noGrp="1"/>
          </p:cNvSpPr>
          <p:nvPr/>
        </p:nvSpPr>
        <p:spPr bwMode="auto">
          <a:xfrm>
            <a:off x="7974013" y="6629400"/>
            <a:ext cx="914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lgn="r"/>
            <a:r>
              <a:rPr lang="tr-TR" sz="1200" b="1">
                <a:solidFill>
                  <a:srgbClr val="FF9933"/>
                </a:solidFill>
                <a:latin typeface="Arial" charset="0"/>
              </a:rPr>
              <a:t>5</a:t>
            </a:r>
            <a:r>
              <a:rPr lang="en-US" sz="1200" b="1">
                <a:solidFill>
                  <a:srgbClr val="FF9933"/>
                </a:solidFill>
                <a:latin typeface="Arial" charset="0"/>
              </a:rPr>
              <a:t>- </a:t>
            </a:r>
            <a:fld id="{D6DC5EF1-88A7-A54A-A6E5-364F942D9AA8}" type="slidenum">
              <a:rPr lang="en-US" sz="1200" b="1">
                <a:solidFill>
                  <a:srgbClr val="FF9933"/>
                </a:solidFill>
                <a:latin typeface="Arial" charset="0"/>
              </a:rPr>
              <a:pPr algn="r"/>
              <a:t>3</a:t>
            </a:fld>
            <a:r>
              <a:rPr lang="en-US" sz="1200" b="1">
                <a:solidFill>
                  <a:srgbClr val="FF9933"/>
                </a:solidFill>
                <a:latin typeface="Arial" charset="0"/>
              </a:rPr>
              <a:t> </a:t>
            </a:r>
          </a:p>
        </p:txBody>
      </p:sp>
      <p:sp>
        <p:nvSpPr>
          <p:cNvPr id="9"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0"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7" name="7 Dikdörtgen"/>
          <p:cNvSpPr/>
          <p:nvPr/>
        </p:nvSpPr>
        <p:spPr>
          <a:xfrm>
            <a:off x="0" y="0"/>
            <a:ext cx="280988" cy="682625"/>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3319" name="Text Box 17"/>
          <p:cNvSpPr txBox="1">
            <a:spLocks noChangeArrowheads="1"/>
          </p:cNvSpPr>
          <p:nvPr/>
        </p:nvSpPr>
        <p:spPr bwMode="auto">
          <a:xfrm>
            <a:off x="312738" y="0"/>
            <a:ext cx="7904162"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pPr>
            <a:r>
              <a:rPr lang="tr-TR" sz="2400" b="1">
                <a:solidFill>
                  <a:srgbClr val="FFFFFF"/>
                </a:solidFill>
                <a:cs typeface="Times New Roman" charset="0"/>
              </a:rPr>
              <a:t>ENGINEERING MECHANICS : STATICS</a:t>
            </a:r>
            <a:endParaRPr lang="en-US" sz="2400" b="1">
              <a:solidFill>
                <a:srgbClr val="FFFFFF"/>
              </a:solidFill>
              <a:cs typeface="Times New Roman" charset="0"/>
            </a:endParaRPr>
          </a:p>
        </p:txBody>
      </p:sp>
    </p:spTree>
    <p:extLst>
      <p:ext uri="{BB962C8B-B14F-4D97-AF65-F5344CB8AC3E}">
        <p14:creationId xmlns:p14="http://schemas.microsoft.com/office/powerpoint/2010/main" val="887030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Internal forces</a:t>
            </a:r>
            <a:endParaRPr lang="en-US" b="1" dirty="0"/>
          </a:p>
        </p:txBody>
      </p:sp>
      <p:sp>
        <p:nvSpPr>
          <p:cNvPr id="3" name="Date Placeholder 2"/>
          <p:cNvSpPr>
            <a:spLocks noGrp="1"/>
          </p:cNvSpPr>
          <p:nvPr>
            <p:ph type="dt" sz="half" idx="10"/>
          </p:nvPr>
        </p:nvSpPr>
        <p:spPr/>
        <p:txBody>
          <a:bodyPr/>
          <a:lstStyle/>
          <a:p>
            <a:fld id="{0923F76B-E0D1-46B1-B15C-0393EDFB803F}"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4</a:t>
            </a:fld>
            <a:endParaRPr lang="en-US"/>
          </a:p>
        </p:txBody>
      </p:sp>
      <p:grpSp>
        <p:nvGrpSpPr>
          <p:cNvPr id="6" name="Group 86"/>
          <p:cNvGrpSpPr/>
          <p:nvPr/>
        </p:nvGrpSpPr>
        <p:grpSpPr>
          <a:xfrm>
            <a:off x="476250" y="1066800"/>
            <a:ext cx="4533900" cy="2286000"/>
            <a:chOff x="476250" y="1066800"/>
            <a:chExt cx="4533900" cy="2286000"/>
          </a:xfrm>
        </p:grpSpPr>
        <p:cxnSp>
          <p:nvCxnSpPr>
            <p:cNvPr id="75" name="Straight Arrow Connector 74"/>
            <p:cNvCxnSpPr/>
            <p:nvPr/>
          </p:nvCxnSpPr>
          <p:spPr>
            <a:xfrm rot="16200000" flipH="1">
              <a:off x="3858419" y="1485106"/>
              <a:ext cx="838200" cy="1588"/>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grpSp>
          <p:nvGrpSpPr>
            <p:cNvPr id="7" name="Group 68"/>
            <p:cNvGrpSpPr/>
            <p:nvPr/>
          </p:nvGrpSpPr>
          <p:grpSpPr>
            <a:xfrm>
              <a:off x="476250" y="2895600"/>
              <a:ext cx="544284" cy="437014"/>
              <a:chOff x="3548744" y="4648202"/>
              <a:chExt cx="544284" cy="437014"/>
            </a:xfrm>
          </p:grpSpPr>
          <p:sp>
            <p:nvSpPr>
              <p:cNvPr id="217" name="Isosceles Triangle 216"/>
              <p:cNvSpPr/>
              <p:nvPr/>
            </p:nvSpPr>
            <p:spPr>
              <a:xfrm>
                <a:off x="3679370" y="4648202"/>
                <a:ext cx="304800" cy="292100"/>
              </a:xfrm>
              <a:prstGeom prst="triangle">
                <a:avLst/>
              </a:prstGeom>
              <a:ln>
                <a:prstDash val="soli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218" name="Straight Connector 217"/>
              <p:cNvCxnSpPr/>
              <p:nvPr/>
            </p:nvCxnSpPr>
            <p:spPr>
              <a:xfrm rot="10800000">
                <a:off x="3548744" y="5083628"/>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sp>
            <p:nvSpPr>
              <p:cNvPr id="219" name="Oval 218"/>
              <p:cNvSpPr/>
              <p:nvPr/>
            </p:nvSpPr>
            <p:spPr>
              <a:xfrm>
                <a:off x="3657600" y="4909458"/>
                <a:ext cx="152400" cy="152400"/>
              </a:xfrm>
              <a:prstGeom prst="ellips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0" name="Oval 219"/>
              <p:cNvSpPr/>
              <p:nvPr/>
            </p:nvSpPr>
            <p:spPr>
              <a:xfrm>
                <a:off x="3853544" y="4909454"/>
                <a:ext cx="152400" cy="152400"/>
              </a:xfrm>
              <a:prstGeom prst="ellips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1" name="Straight Connector 220"/>
              <p:cNvCxnSpPr/>
              <p:nvPr/>
            </p:nvCxnSpPr>
            <p:spPr>
              <a:xfrm rot="10800000">
                <a:off x="3559628" y="4920344"/>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grpSp>
        <p:cxnSp>
          <p:nvCxnSpPr>
            <p:cNvPr id="191" name="Straight Arrow Connector 190"/>
            <p:cNvCxnSpPr/>
            <p:nvPr/>
          </p:nvCxnSpPr>
          <p:spPr>
            <a:xfrm rot="16200000" flipH="1">
              <a:off x="689768" y="1367631"/>
              <a:ext cx="686594" cy="389731"/>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64" name="Rectangle 163"/>
            <p:cNvSpPr/>
            <p:nvPr/>
          </p:nvSpPr>
          <p:spPr>
            <a:xfrm rot="16200000">
              <a:off x="2200275" y="247650"/>
              <a:ext cx="990600" cy="43053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6" name="Straight Connector 165"/>
            <p:cNvCxnSpPr/>
            <p:nvPr/>
          </p:nvCxnSpPr>
          <p:spPr>
            <a:xfrm rot="5400000">
              <a:off x="2029619" y="2323306"/>
              <a:ext cx="2056606" cy="794"/>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67" name="Straight Arrow Connector 166"/>
            <p:cNvCxnSpPr/>
            <p:nvPr/>
          </p:nvCxnSpPr>
          <p:spPr>
            <a:xfrm rot="5400000">
              <a:off x="1458119" y="176269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p:nvPr/>
          </p:nvCxnSpPr>
          <p:spPr>
            <a:xfrm rot="5400000">
              <a:off x="16105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3" name="Straight Arrow Connector 172"/>
            <p:cNvCxnSpPr/>
            <p:nvPr/>
          </p:nvCxnSpPr>
          <p:spPr>
            <a:xfrm rot="5400000">
              <a:off x="17629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4" name="Straight Arrow Connector 173"/>
            <p:cNvCxnSpPr/>
            <p:nvPr/>
          </p:nvCxnSpPr>
          <p:spPr>
            <a:xfrm rot="5400000">
              <a:off x="19153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5" name="Straight Arrow Connector 174"/>
            <p:cNvCxnSpPr/>
            <p:nvPr/>
          </p:nvCxnSpPr>
          <p:spPr>
            <a:xfrm rot="5400000">
              <a:off x="20677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6" name="Straight Arrow Connector 175"/>
            <p:cNvCxnSpPr/>
            <p:nvPr/>
          </p:nvCxnSpPr>
          <p:spPr>
            <a:xfrm rot="5400000">
              <a:off x="22201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8" name="Straight Arrow Connector 177"/>
            <p:cNvCxnSpPr/>
            <p:nvPr/>
          </p:nvCxnSpPr>
          <p:spPr>
            <a:xfrm rot="5400000">
              <a:off x="23725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82" name="Straight Arrow Connector 181"/>
            <p:cNvCxnSpPr/>
            <p:nvPr/>
          </p:nvCxnSpPr>
          <p:spPr>
            <a:xfrm rot="5400000">
              <a:off x="25249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201"/>
            <p:cNvCxnSpPr/>
            <p:nvPr/>
          </p:nvCxnSpPr>
          <p:spPr>
            <a:xfrm rot="5400000">
              <a:off x="26773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7" name="Straight Arrow Connector 226"/>
            <p:cNvCxnSpPr/>
            <p:nvPr/>
          </p:nvCxnSpPr>
          <p:spPr>
            <a:xfrm rot="5400000">
              <a:off x="28297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p:nvPr/>
          </p:nvCxnSpPr>
          <p:spPr>
            <a:xfrm rot="5400000">
              <a:off x="29821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p:nvPr/>
          </p:nvCxnSpPr>
          <p:spPr>
            <a:xfrm rot="5400000">
              <a:off x="31345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0" name="Straight Arrow Connector 229"/>
            <p:cNvCxnSpPr/>
            <p:nvPr/>
          </p:nvCxnSpPr>
          <p:spPr>
            <a:xfrm rot="5400000">
              <a:off x="32869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1" name="Straight Arrow Connector 230"/>
            <p:cNvCxnSpPr/>
            <p:nvPr/>
          </p:nvCxnSpPr>
          <p:spPr>
            <a:xfrm rot="5400000">
              <a:off x="34393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32" name="Straight Arrow Connector 231"/>
            <p:cNvCxnSpPr/>
            <p:nvPr/>
          </p:nvCxnSpPr>
          <p:spPr>
            <a:xfrm rot="5400000">
              <a:off x="3591719" y="1751806"/>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grpSp>
          <p:nvGrpSpPr>
            <p:cNvPr id="8" name="Group 240"/>
            <p:cNvGrpSpPr/>
            <p:nvPr/>
          </p:nvGrpSpPr>
          <p:grpSpPr>
            <a:xfrm>
              <a:off x="4476750" y="2895600"/>
              <a:ext cx="533400" cy="457200"/>
              <a:chOff x="2581275" y="3276600"/>
              <a:chExt cx="533400" cy="457200"/>
            </a:xfrm>
          </p:grpSpPr>
          <p:sp>
            <p:nvSpPr>
              <p:cNvPr id="236" name="Isosceles Triangle 235"/>
              <p:cNvSpPr/>
              <p:nvPr/>
            </p:nvSpPr>
            <p:spPr>
              <a:xfrm>
                <a:off x="2645226" y="3276600"/>
                <a:ext cx="402774" cy="457200"/>
              </a:xfrm>
              <a:prstGeom prst="triangle">
                <a:avLst/>
              </a:prstGeom>
              <a:ln>
                <a:prstDash val="soli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240" name="Straight Connector 239"/>
              <p:cNvCxnSpPr/>
              <p:nvPr/>
            </p:nvCxnSpPr>
            <p:spPr>
              <a:xfrm rot="10800000">
                <a:off x="2581275" y="3705225"/>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grpSp>
      </p:grpSp>
      <p:grpSp>
        <p:nvGrpSpPr>
          <p:cNvPr id="9" name="Group 90"/>
          <p:cNvGrpSpPr/>
          <p:nvPr/>
        </p:nvGrpSpPr>
        <p:grpSpPr>
          <a:xfrm>
            <a:off x="5295900" y="3514725"/>
            <a:ext cx="2876550" cy="2314575"/>
            <a:chOff x="5295900" y="3514725"/>
            <a:chExt cx="2876550" cy="2314575"/>
          </a:xfrm>
        </p:grpSpPr>
        <p:cxnSp>
          <p:nvCxnSpPr>
            <p:cNvPr id="155" name="Straight Arrow Connector 154"/>
            <p:cNvCxnSpPr/>
            <p:nvPr/>
          </p:nvCxnSpPr>
          <p:spPr>
            <a:xfrm flipH="1">
              <a:off x="5486400" y="4810125"/>
              <a:ext cx="761206" cy="2644"/>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rot="16200000" flipV="1">
              <a:off x="5753100" y="4848224"/>
              <a:ext cx="685801" cy="1588"/>
            </a:xfrm>
            <a:prstGeom prst="straightConnector1">
              <a:avLst/>
            </a:prstGeom>
            <a:ln w="28575">
              <a:solidFill>
                <a:srgbClr val="FF0000"/>
              </a:solidFill>
              <a:prstDash val="solid"/>
              <a:tailEnd type="arrow"/>
            </a:ln>
          </p:spPr>
          <p:style>
            <a:lnRef idx="2">
              <a:schemeClr val="accent3"/>
            </a:lnRef>
            <a:fillRef idx="0">
              <a:schemeClr val="accent3"/>
            </a:fillRef>
            <a:effectRef idx="1">
              <a:schemeClr val="accent3"/>
            </a:effectRef>
            <a:fontRef idx="minor">
              <a:schemeClr val="tx1"/>
            </a:fontRef>
          </p:style>
        </p:cxnSp>
        <p:grpSp>
          <p:nvGrpSpPr>
            <p:cNvPr id="10" name="Group 151"/>
            <p:cNvGrpSpPr/>
            <p:nvPr/>
          </p:nvGrpSpPr>
          <p:grpSpPr>
            <a:xfrm flipH="1">
              <a:off x="5810250" y="4480588"/>
              <a:ext cx="741100" cy="838200"/>
              <a:chOff x="-4399494" y="5071138"/>
              <a:chExt cx="741100" cy="838200"/>
            </a:xfrm>
          </p:grpSpPr>
          <p:sp>
            <p:nvSpPr>
              <p:cNvPr id="159" name="Arc 158"/>
              <p:cNvSpPr/>
              <p:nvPr/>
            </p:nvSpPr>
            <p:spPr>
              <a:xfrm rot="2285756">
                <a:off x="-4399494" y="5071138"/>
                <a:ext cx="718668" cy="838200"/>
              </a:xfrm>
              <a:prstGeom prst="arc">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0" name="Straight Connector 159"/>
              <p:cNvCxnSpPr/>
              <p:nvPr/>
            </p:nvCxnSpPr>
            <p:spPr>
              <a:xfrm rot="10800000" flipH="1" flipV="1">
                <a:off x="-3800675" y="5121656"/>
                <a:ext cx="56553" cy="175447"/>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3794924" y="5114925"/>
                <a:ext cx="136530" cy="12026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grpSp>
        <p:cxnSp>
          <p:nvCxnSpPr>
            <p:cNvPr id="273" name="Straight Arrow Connector 272"/>
            <p:cNvCxnSpPr/>
            <p:nvPr/>
          </p:nvCxnSpPr>
          <p:spPr>
            <a:xfrm rot="16200000" flipH="1">
              <a:off x="7049294" y="3933031"/>
              <a:ext cx="838200" cy="1588"/>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81" name="Rectangle 280"/>
            <p:cNvSpPr/>
            <p:nvPr/>
          </p:nvSpPr>
          <p:spPr>
            <a:xfrm rot="16200000">
              <a:off x="6648450" y="3952875"/>
              <a:ext cx="990600" cy="17907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82" name="Straight Connector 281"/>
            <p:cNvCxnSpPr/>
            <p:nvPr/>
          </p:nvCxnSpPr>
          <p:spPr>
            <a:xfrm rot="5400000">
              <a:off x="5220494" y="4771231"/>
              <a:ext cx="2056606" cy="794"/>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93" name="Straight Arrow Connector 292"/>
            <p:cNvCxnSpPr/>
            <p:nvPr/>
          </p:nvCxnSpPr>
          <p:spPr>
            <a:xfrm rot="5400000">
              <a:off x="61729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94" name="Straight Arrow Connector 293"/>
            <p:cNvCxnSpPr/>
            <p:nvPr/>
          </p:nvCxnSpPr>
          <p:spPr>
            <a:xfrm rot="5400000">
              <a:off x="63253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95" name="Straight Arrow Connector 294"/>
            <p:cNvCxnSpPr/>
            <p:nvPr/>
          </p:nvCxnSpPr>
          <p:spPr>
            <a:xfrm rot="5400000">
              <a:off x="64777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96" name="Straight Arrow Connector 295"/>
            <p:cNvCxnSpPr/>
            <p:nvPr/>
          </p:nvCxnSpPr>
          <p:spPr>
            <a:xfrm rot="5400000">
              <a:off x="66301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97" name="Straight Arrow Connector 296"/>
            <p:cNvCxnSpPr/>
            <p:nvPr/>
          </p:nvCxnSpPr>
          <p:spPr>
            <a:xfrm rot="5400000">
              <a:off x="67825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307" name="Object 14"/>
            <p:cNvGraphicFramePr>
              <a:graphicFrameLocks noChangeAspect="1"/>
            </p:cNvGraphicFramePr>
            <p:nvPr/>
          </p:nvGraphicFramePr>
          <p:xfrm>
            <a:off x="5295900" y="4724400"/>
            <a:ext cx="231775" cy="249238"/>
          </p:xfrm>
          <a:graphic>
            <a:graphicData uri="http://schemas.openxmlformats.org/presentationml/2006/ole">
              <mc:AlternateContent xmlns:mc="http://schemas.openxmlformats.org/markup-compatibility/2006">
                <mc:Choice xmlns:v="urn:schemas-microsoft-com:vml" Requires="v">
                  <p:oleObj spid="_x0000_s1075" name="Equation" r:id="rId3" imgW="164880" imgH="177480" progId="Equation.3">
                    <p:embed/>
                  </p:oleObj>
                </mc:Choice>
                <mc:Fallback>
                  <p:oleObj name="Equation" r:id="rId3" imgW="16488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5900" y="47244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9" name="Object 14"/>
            <p:cNvGraphicFramePr>
              <a:graphicFrameLocks noChangeAspect="1"/>
            </p:cNvGraphicFramePr>
            <p:nvPr/>
          </p:nvGraphicFramePr>
          <p:xfrm>
            <a:off x="5791200" y="4343400"/>
            <a:ext cx="266700" cy="231775"/>
          </p:xfrm>
          <a:graphic>
            <a:graphicData uri="http://schemas.openxmlformats.org/presentationml/2006/ole">
              <mc:AlternateContent xmlns:mc="http://schemas.openxmlformats.org/markup-compatibility/2006">
                <mc:Choice xmlns:v="urn:schemas-microsoft-com:vml" Requires="v">
                  <p:oleObj spid="_x0000_s1076" name="Equation" r:id="rId5" imgW="190440" imgH="164880" progId="Equation.3">
                    <p:embed/>
                  </p:oleObj>
                </mc:Choice>
                <mc:Fallback>
                  <p:oleObj name="Equation" r:id="rId5" imgW="190440" imgH="164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91200" y="4343400"/>
                          <a:ext cx="266700"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0" name="Object 14"/>
            <p:cNvGraphicFramePr>
              <a:graphicFrameLocks noChangeAspect="1"/>
            </p:cNvGraphicFramePr>
            <p:nvPr/>
          </p:nvGraphicFramePr>
          <p:xfrm>
            <a:off x="6019800" y="5181600"/>
            <a:ext cx="231775" cy="249238"/>
          </p:xfrm>
          <a:graphic>
            <a:graphicData uri="http://schemas.openxmlformats.org/presentationml/2006/ole">
              <mc:AlternateContent xmlns:mc="http://schemas.openxmlformats.org/markup-compatibility/2006">
                <mc:Choice xmlns:v="urn:schemas-microsoft-com:vml" Requires="v">
                  <p:oleObj spid="_x0000_s1077" name="Equation" r:id="rId7" imgW="164880" imgH="177480" progId="Equation.3">
                    <p:embed/>
                  </p:oleObj>
                </mc:Choice>
                <mc:Fallback>
                  <p:oleObj name="Equation" r:id="rId7" imgW="164880" imgH="1774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019800" y="51816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1" name="Group 269"/>
            <p:cNvGrpSpPr/>
            <p:nvPr/>
          </p:nvGrpSpPr>
          <p:grpSpPr>
            <a:xfrm>
              <a:off x="7639050" y="5372100"/>
              <a:ext cx="533400" cy="457200"/>
              <a:chOff x="2581275" y="3276600"/>
              <a:chExt cx="533400" cy="457200"/>
            </a:xfrm>
          </p:grpSpPr>
          <p:sp>
            <p:nvSpPr>
              <p:cNvPr id="271" name="Isosceles Triangle 270"/>
              <p:cNvSpPr/>
              <p:nvPr/>
            </p:nvSpPr>
            <p:spPr>
              <a:xfrm>
                <a:off x="2645226" y="3276600"/>
                <a:ext cx="402774" cy="457200"/>
              </a:xfrm>
              <a:prstGeom prst="triangle">
                <a:avLst/>
              </a:prstGeom>
              <a:ln>
                <a:prstDash val="soli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272" name="Straight Connector 271"/>
              <p:cNvCxnSpPr/>
              <p:nvPr/>
            </p:nvCxnSpPr>
            <p:spPr>
              <a:xfrm rot="10800000">
                <a:off x="2581275" y="3705225"/>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grpSp>
      </p:grpSp>
      <p:grpSp>
        <p:nvGrpSpPr>
          <p:cNvPr id="12" name="Group 87"/>
          <p:cNvGrpSpPr/>
          <p:nvPr/>
        </p:nvGrpSpPr>
        <p:grpSpPr>
          <a:xfrm>
            <a:off x="762000" y="3657600"/>
            <a:ext cx="3584575" cy="2151514"/>
            <a:chOff x="762000" y="3657600"/>
            <a:chExt cx="3584575" cy="2151514"/>
          </a:xfrm>
        </p:grpSpPr>
        <p:cxnSp>
          <p:nvCxnSpPr>
            <p:cNvPr id="254" name="Straight Connector 253"/>
            <p:cNvCxnSpPr/>
            <p:nvPr/>
          </p:nvCxnSpPr>
          <p:spPr>
            <a:xfrm rot="5400000">
              <a:off x="2324894" y="4761706"/>
              <a:ext cx="2056606" cy="794"/>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grpSp>
          <p:nvGrpSpPr>
            <p:cNvPr id="13" name="Group 89"/>
            <p:cNvGrpSpPr/>
            <p:nvPr/>
          </p:nvGrpSpPr>
          <p:grpSpPr>
            <a:xfrm>
              <a:off x="762000" y="3657600"/>
              <a:ext cx="3584575" cy="2151514"/>
              <a:chOff x="762000" y="3657600"/>
              <a:chExt cx="3584575" cy="2151514"/>
            </a:xfrm>
          </p:grpSpPr>
          <p:grpSp>
            <p:nvGrpSpPr>
              <p:cNvPr id="14" name="Group 68"/>
              <p:cNvGrpSpPr/>
              <p:nvPr/>
            </p:nvGrpSpPr>
            <p:grpSpPr>
              <a:xfrm>
                <a:off x="762000" y="5372100"/>
                <a:ext cx="544284" cy="437014"/>
                <a:chOff x="3548744" y="4648202"/>
                <a:chExt cx="544284" cy="437014"/>
              </a:xfrm>
            </p:grpSpPr>
            <p:sp>
              <p:nvSpPr>
                <p:cNvPr id="275" name="Isosceles Triangle 274"/>
                <p:cNvSpPr/>
                <p:nvPr/>
              </p:nvSpPr>
              <p:spPr>
                <a:xfrm>
                  <a:off x="3679370" y="4648202"/>
                  <a:ext cx="304800" cy="292100"/>
                </a:xfrm>
                <a:prstGeom prst="triangle">
                  <a:avLst/>
                </a:prstGeom>
                <a:ln>
                  <a:prstDash val="soli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276" name="Straight Connector 275"/>
                <p:cNvCxnSpPr/>
                <p:nvPr/>
              </p:nvCxnSpPr>
              <p:spPr>
                <a:xfrm rot="10800000">
                  <a:off x="3548744" y="5083628"/>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sp>
              <p:nvSpPr>
                <p:cNvPr id="277" name="Oval 276"/>
                <p:cNvSpPr/>
                <p:nvPr/>
              </p:nvSpPr>
              <p:spPr>
                <a:xfrm>
                  <a:off x="3657600" y="4909458"/>
                  <a:ext cx="152400" cy="152400"/>
                </a:xfrm>
                <a:prstGeom prst="ellips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8" name="Oval 277"/>
                <p:cNvSpPr/>
                <p:nvPr/>
              </p:nvSpPr>
              <p:spPr>
                <a:xfrm>
                  <a:off x="3853544" y="4909454"/>
                  <a:ext cx="152400" cy="152400"/>
                </a:xfrm>
                <a:prstGeom prst="ellips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9" name="Straight Connector 278"/>
                <p:cNvCxnSpPr/>
                <p:nvPr/>
              </p:nvCxnSpPr>
              <p:spPr>
                <a:xfrm rot="10800000">
                  <a:off x="3559628" y="4920344"/>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grpSp>
          <p:cxnSp>
            <p:nvCxnSpPr>
              <p:cNvPr id="107" name="Straight Connector 106"/>
              <p:cNvCxnSpPr>
                <a:stCxn id="106" idx="0"/>
                <a:endCxn id="106" idx="0"/>
              </p:cNvCxnSpPr>
              <p:nvPr/>
            </p:nvCxnSpPr>
            <p:spPr>
              <a:xfrm rot="10800000">
                <a:off x="3710419" y="4588121"/>
                <a:ext cx="1588" cy="158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3367678" y="4818856"/>
                <a:ext cx="761206" cy="2644"/>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71" name="Straight Arrow Connector 170"/>
              <p:cNvCxnSpPr/>
              <p:nvPr/>
            </p:nvCxnSpPr>
            <p:spPr>
              <a:xfrm rot="5400000">
                <a:off x="3176145" y="4852636"/>
                <a:ext cx="693397" cy="16237"/>
              </a:xfrm>
              <a:prstGeom prst="straightConnector1">
                <a:avLst/>
              </a:prstGeom>
              <a:ln w="28575">
                <a:solidFill>
                  <a:srgbClr val="FF0000"/>
                </a:solidFill>
                <a:prstDash val="solid"/>
                <a:tailEnd type="arrow"/>
              </a:ln>
            </p:spPr>
            <p:style>
              <a:lnRef idx="2">
                <a:schemeClr val="accent3"/>
              </a:lnRef>
              <a:fillRef idx="0">
                <a:schemeClr val="accent3"/>
              </a:fillRef>
              <a:effectRef idx="1">
                <a:schemeClr val="accent3"/>
              </a:effectRef>
              <a:fontRef idx="minor">
                <a:schemeClr val="tx1"/>
              </a:fontRef>
            </p:style>
          </p:cxnSp>
          <p:grpSp>
            <p:nvGrpSpPr>
              <p:cNvPr id="15" name="Group 151"/>
              <p:cNvGrpSpPr/>
              <p:nvPr/>
            </p:nvGrpSpPr>
            <p:grpSpPr>
              <a:xfrm>
                <a:off x="3092509" y="4498844"/>
                <a:ext cx="749246" cy="838200"/>
                <a:chOff x="3616384" y="3870988"/>
                <a:chExt cx="749246" cy="838200"/>
              </a:xfrm>
            </p:grpSpPr>
            <p:sp>
              <p:nvSpPr>
                <p:cNvPr id="106" name="Arc 105"/>
                <p:cNvSpPr/>
                <p:nvPr/>
              </p:nvSpPr>
              <p:spPr>
                <a:xfrm rot="2285756">
                  <a:off x="3616384" y="3870988"/>
                  <a:ext cx="718668" cy="838200"/>
                </a:xfrm>
                <a:prstGeom prst="arc">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08" name="Straight Connector 107"/>
                <p:cNvCxnSpPr/>
                <p:nvPr/>
              </p:nvCxnSpPr>
              <p:spPr>
                <a:xfrm rot="10800000" flipH="1" flipV="1">
                  <a:off x="4223349" y="3931031"/>
                  <a:ext cx="56553" cy="175447"/>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a:off x="4229100" y="3924300"/>
                  <a:ext cx="136530" cy="12026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grpSp>
          <p:cxnSp>
            <p:nvCxnSpPr>
              <p:cNvPr id="252" name="Straight Arrow Connector 251"/>
              <p:cNvCxnSpPr/>
              <p:nvPr/>
            </p:nvCxnSpPr>
            <p:spPr>
              <a:xfrm rot="16200000" flipH="1">
                <a:off x="947340" y="3777059"/>
                <a:ext cx="704850" cy="465931"/>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253" name="Rectangle 252"/>
              <p:cNvSpPr/>
              <p:nvPr/>
            </p:nvSpPr>
            <p:spPr>
              <a:xfrm rot="16200000">
                <a:off x="1609725" y="3599656"/>
                <a:ext cx="990600" cy="25146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5" name="Straight Arrow Connector 254"/>
              <p:cNvCxnSpPr/>
              <p:nvPr/>
            </p:nvCxnSpPr>
            <p:spPr>
              <a:xfrm rot="5400000">
                <a:off x="1762919" y="4219348"/>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6" name="Straight Arrow Connector 255"/>
              <p:cNvCxnSpPr/>
              <p:nvPr/>
            </p:nvCxnSpPr>
            <p:spPr>
              <a:xfrm rot="5400000">
                <a:off x="19153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7" name="Straight Arrow Connector 256"/>
              <p:cNvCxnSpPr/>
              <p:nvPr/>
            </p:nvCxnSpPr>
            <p:spPr>
              <a:xfrm rot="5400000">
                <a:off x="20677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8" name="Straight Arrow Connector 257"/>
              <p:cNvCxnSpPr/>
              <p:nvPr/>
            </p:nvCxnSpPr>
            <p:spPr>
              <a:xfrm rot="5400000">
                <a:off x="22201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59" name="Straight Arrow Connector 258"/>
              <p:cNvCxnSpPr/>
              <p:nvPr/>
            </p:nvCxnSpPr>
            <p:spPr>
              <a:xfrm rot="5400000">
                <a:off x="23725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60" name="Straight Arrow Connector 259"/>
              <p:cNvCxnSpPr/>
              <p:nvPr/>
            </p:nvCxnSpPr>
            <p:spPr>
              <a:xfrm rot="5400000">
                <a:off x="25249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61" name="Straight Arrow Connector 260"/>
              <p:cNvCxnSpPr/>
              <p:nvPr/>
            </p:nvCxnSpPr>
            <p:spPr>
              <a:xfrm rot="5400000">
                <a:off x="26773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62" name="Straight Arrow Connector 261"/>
              <p:cNvCxnSpPr/>
              <p:nvPr/>
            </p:nvCxnSpPr>
            <p:spPr>
              <a:xfrm rot="5400000">
                <a:off x="28297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63" name="Straight Arrow Connector 262"/>
              <p:cNvCxnSpPr/>
              <p:nvPr/>
            </p:nvCxnSpPr>
            <p:spPr>
              <a:xfrm rot="5400000">
                <a:off x="29821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264" name="Straight Arrow Connector 263"/>
              <p:cNvCxnSpPr/>
              <p:nvPr/>
            </p:nvCxnSpPr>
            <p:spPr>
              <a:xfrm rot="5400000">
                <a:off x="31345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306" name="Object 14"/>
              <p:cNvGraphicFramePr>
                <a:graphicFrameLocks noChangeAspect="1"/>
              </p:cNvGraphicFramePr>
              <p:nvPr/>
            </p:nvGraphicFramePr>
            <p:xfrm>
              <a:off x="4114800" y="4724400"/>
              <a:ext cx="231775" cy="249238"/>
            </p:xfrm>
            <a:graphic>
              <a:graphicData uri="http://schemas.openxmlformats.org/presentationml/2006/ole">
                <mc:AlternateContent xmlns:mc="http://schemas.openxmlformats.org/markup-compatibility/2006">
                  <mc:Choice xmlns:v="urn:schemas-microsoft-com:vml" Requires="v">
                    <p:oleObj spid="_x0000_s1078" name="Equation" r:id="rId9" imgW="164880" imgH="177480" progId="Equation.3">
                      <p:embed/>
                    </p:oleObj>
                  </mc:Choice>
                  <mc:Fallback>
                    <p:oleObj name="Equation" r:id="rId9" imgW="164880" imgH="17748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47244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8" name="Object 14"/>
              <p:cNvGraphicFramePr>
                <a:graphicFrameLocks noChangeAspect="1"/>
              </p:cNvGraphicFramePr>
              <p:nvPr/>
            </p:nvGraphicFramePr>
            <p:xfrm>
              <a:off x="3657600" y="5105400"/>
              <a:ext cx="266700" cy="231775"/>
            </p:xfrm>
            <a:graphic>
              <a:graphicData uri="http://schemas.openxmlformats.org/presentationml/2006/ole">
                <mc:AlternateContent xmlns:mc="http://schemas.openxmlformats.org/markup-compatibility/2006">
                  <mc:Choice xmlns:v="urn:schemas-microsoft-com:vml" Requires="v">
                    <p:oleObj spid="_x0000_s1079" name="Equation" r:id="rId11" imgW="190440" imgH="164880" progId="Equation.3">
                      <p:embed/>
                    </p:oleObj>
                  </mc:Choice>
                  <mc:Fallback>
                    <p:oleObj name="Equation" r:id="rId11" imgW="190440" imgH="16488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657600" y="5105400"/>
                            <a:ext cx="266700"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1" name="Object 14"/>
              <p:cNvGraphicFramePr>
                <a:graphicFrameLocks noChangeAspect="1"/>
              </p:cNvGraphicFramePr>
              <p:nvPr/>
            </p:nvGraphicFramePr>
            <p:xfrm>
              <a:off x="3429000" y="4267200"/>
              <a:ext cx="231775" cy="249238"/>
            </p:xfrm>
            <a:graphic>
              <a:graphicData uri="http://schemas.openxmlformats.org/presentationml/2006/ole">
                <mc:AlternateContent xmlns:mc="http://schemas.openxmlformats.org/markup-compatibility/2006">
                  <mc:Choice xmlns:v="urn:schemas-microsoft-com:vml" Requires="v">
                    <p:oleObj spid="_x0000_s1080" name="Equation" r:id="rId13" imgW="164880" imgH="177480" progId="Equation.3">
                      <p:embed/>
                    </p:oleObj>
                  </mc:Choice>
                  <mc:Fallback>
                    <p:oleObj name="Equation" r:id="rId13" imgW="16488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429000" y="42672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sp>
        <p:nvSpPr>
          <p:cNvPr id="313" name="TextBox 312"/>
          <p:cNvSpPr txBox="1"/>
          <p:nvPr/>
        </p:nvSpPr>
        <p:spPr>
          <a:xfrm>
            <a:off x="457200" y="5791200"/>
            <a:ext cx="8534400" cy="369332"/>
          </a:xfrm>
          <a:prstGeom prst="rect">
            <a:avLst/>
          </a:prstGeom>
          <a:noFill/>
        </p:spPr>
        <p:txBody>
          <a:bodyPr wrap="square" rtlCol="0">
            <a:spAutoFit/>
          </a:bodyPr>
          <a:lstStyle/>
          <a:p>
            <a:r>
              <a:rPr lang="en-US" dirty="0" smtClean="0">
                <a:solidFill>
                  <a:srgbClr val="4338D4"/>
                </a:solidFill>
              </a:rPr>
              <a:t>N: Normal force; V: Shear force; M: Bending moment.</a:t>
            </a:r>
            <a:endParaRPr lang="en-US" dirty="0">
              <a:solidFill>
                <a:srgbClr val="4338D4"/>
              </a:solidFill>
            </a:endParaRPr>
          </a:p>
        </p:txBody>
      </p:sp>
      <p:sp>
        <p:nvSpPr>
          <p:cNvPr id="314" name="TextBox 313"/>
          <p:cNvSpPr txBox="1"/>
          <p:nvPr/>
        </p:nvSpPr>
        <p:spPr>
          <a:xfrm>
            <a:off x="6096000" y="1371600"/>
            <a:ext cx="2667000" cy="2062103"/>
          </a:xfrm>
          <a:prstGeom prst="rect">
            <a:avLst/>
          </a:prstGeom>
          <a:noFill/>
        </p:spPr>
        <p:txBody>
          <a:bodyPr wrap="square" rtlCol="0">
            <a:spAutoFit/>
          </a:bodyPr>
          <a:lstStyle/>
          <a:p>
            <a:r>
              <a:rPr lang="en-US" sz="1600" dirty="0" smtClean="0">
                <a:solidFill>
                  <a:srgbClr val="800000"/>
                </a:solidFill>
              </a:rPr>
              <a:t>If the member is subjected to a coplanar system of forces, only. N (Normal force), V (shear force) , and M (bending moment) act at the section.</a:t>
            </a:r>
          </a:p>
          <a:p>
            <a:r>
              <a:rPr lang="en-US" sz="1600" dirty="0" smtClean="0">
                <a:solidFill>
                  <a:srgbClr val="800000"/>
                </a:solidFill>
              </a:rPr>
              <a:t>Note: N will induce when applied loading is oblique.</a:t>
            </a:r>
            <a:endParaRPr lang="en-US" sz="1600" dirty="0">
              <a:solidFill>
                <a:srgbClr val="800000"/>
              </a:solidFill>
            </a:endParaRPr>
          </a:p>
        </p:txBody>
      </p:sp>
    </p:spTree>
    <p:extLst>
      <p:ext uri="{BB962C8B-B14F-4D97-AF65-F5344CB8AC3E}">
        <p14:creationId xmlns:p14="http://schemas.microsoft.com/office/powerpoint/2010/main" val="622243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14"/>
                                        </p:tgtEl>
                                        <p:attrNameLst>
                                          <p:attrName>style.visibility</p:attrName>
                                        </p:attrNameLst>
                                      </p:cBhvr>
                                      <p:to>
                                        <p:strVal val="visible"/>
                                      </p:to>
                                    </p:set>
                                    <p:anim calcmode="lin" valueType="num">
                                      <p:cBhvr additive="base">
                                        <p:cTn id="13" dur="500" fill="hold"/>
                                        <p:tgtEl>
                                          <p:spTgt spid="314"/>
                                        </p:tgtEl>
                                        <p:attrNameLst>
                                          <p:attrName>ppt_x</p:attrName>
                                        </p:attrNameLst>
                                      </p:cBhvr>
                                      <p:tavLst>
                                        <p:tav tm="0">
                                          <p:val>
                                            <p:strVal val="#ppt_x"/>
                                          </p:val>
                                        </p:tav>
                                        <p:tav tm="100000">
                                          <p:val>
                                            <p:strVal val="#ppt_x"/>
                                          </p:val>
                                        </p:tav>
                                      </p:tavLst>
                                    </p:anim>
                                    <p:anim calcmode="lin" valueType="num">
                                      <p:cBhvr additive="base">
                                        <p:cTn id="14" dur="500" fill="hold"/>
                                        <p:tgtEl>
                                          <p:spTgt spid="31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13"/>
                                        </p:tgtEl>
                                        <p:attrNameLst>
                                          <p:attrName>style.visibility</p:attrName>
                                        </p:attrNameLst>
                                      </p:cBhvr>
                                      <p:to>
                                        <p:strVal val="visible"/>
                                      </p:to>
                                    </p:set>
                                    <p:anim calcmode="lin" valueType="num">
                                      <p:cBhvr additive="base">
                                        <p:cTn id="29" dur="500" fill="hold"/>
                                        <p:tgtEl>
                                          <p:spTgt spid="313"/>
                                        </p:tgtEl>
                                        <p:attrNameLst>
                                          <p:attrName>ppt_x</p:attrName>
                                        </p:attrNameLst>
                                      </p:cBhvr>
                                      <p:tavLst>
                                        <p:tav tm="0">
                                          <p:val>
                                            <p:strVal val="#ppt_x"/>
                                          </p:val>
                                        </p:tav>
                                        <p:tav tm="100000">
                                          <p:val>
                                            <p:strVal val="#ppt_x"/>
                                          </p:val>
                                        </p:tav>
                                      </p:tavLst>
                                    </p:anim>
                                    <p:anim calcmode="lin" valueType="num">
                                      <p:cBhvr additive="base">
                                        <p:cTn id="30" dur="500" fill="hold"/>
                                        <p:tgtEl>
                                          <p:spTgt spid="3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3" grpId="0"/>
      <p:bldP spid="3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3213" y="868363"/>
            <a:ext cx="8826500" cy="5313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2 Slayt Numarası Yer Tutucusu"/>
          <p:cNvSpPr txBox="1">
            <a:spLocks noGrp="1"/>
          </p:cNvSpPr>
          <p:nvPr/>
        </p:nvSpPr>
        <p:spPr bwMode="auto">
          <a:xfrm>
            <a:off x="7974013" y="6629400"/>
            <a:ext cx="914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lgn="r"/>
            <a:r>
              <a:rPr lang="tr-TR" sz="1200" b="1">
                <a:solidFill>
                  <a:srgbClr val="FF9933"/>
                </a:solidFill>
                <a:latin typeface="Arial" charset="0"/>
              </a:rPr>
              <a:t>5</a:t>
            </a:r>
            <a:r>
              <a:rPr lang="en-US" sz="1200" b="1">
                <a:solidFill>
                  <a:srgbClr val="FF9933"/>
                </a:solidFill>
                <a:latin typeface="Arial" charset="0"/>
              </a:rPr>
              <a:t>- </a:t>
            </a:r>
            <a:fld id="{E33C79C0-DB88-3E4C-998E-D9531C68861C}" type="slidenum">
              <a:rPr lang="en-US" sz="1200" b="1">
                <a:solidFill>
                  <a:srgbClr val="FF9933"/>
                </a:solidFill>
                <a:latin typeface="Arial" charset="0"/>
              </a:rPr>
              <a:pPr algn="r"/>
              <a:t>5</a:t>
            </a:fld>
            <a:r>
              <a:rPr lang="en-US" sz="1200" b="1">
                <a:solidFill>
                  <a:srgbClr val="FF9933"/>
                </a:solidFill>
                <a:latin typeface="Arial" charset="0"/>
              </a:rPr>
              <a:t> </a:t>
            </a:r>
          </a:p>
        </p:txBody>
      </p:sp>
      <p:sp>
        <p:nvSpPr>
          <p:cNvPr id="9"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0"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7" name="7 Dikdörtgen"/>
          <p:cNvSpPr/>
          <p:nvPr/>
        </p:nvSpPr>
        <p:spPr>
          <a:xfrm>
            <a:off x="0" y="0"/>
            <a:ext cx="280988" cy="682625"/>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4343" name="Text Box 17"/>
          <p:cNvSpPr txBox="1">
            <a:spLocks noChangeArrowheads="1"/>
          </p:cNvSpPr>
          <p:nvPr/>
        </p:nvSpPr>
        <p:spPr bwMode="auto">
          <a:xfrm>
            <a:off x="312738" y="0"/>
            <a:ext cx="7904162" cy="4572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pPr>
            <a:r>
              <a:rPr lang="tr-TR" sz="2400" b="1">
                <a:solidFill>
                  <a:srgbClr val="FFFFFF"/>
                </a:solidFill>
                <a:cs typeface="Times New Roman" charset="0"/>
              </a:rPr>
              <a:t>ENGINEERING MECHANICS : STATICS</a:t>
            </a:r>
            <a:endParaRPr lang="en-US" sz="2400" b="1">
              <a:solidFill>
                <a:srgbClr val="FFFFFF"/>
              </a:solidFill>
              <a:cs typeface="Times New Roman" charset="0"/>
            </a:endParaRPr>
          </a:p>
        </p:txBody>
      </p:sp>
    </p:spTree>
    <p:extLst>
      <p:ext uri="{BB962C8B-B14F-4D97-AF65-F5344CB8AC3E}">
        <p14:creationId xmlns:p14="http://schemas.microsoft.com/office/powerpoint/2010/main" val="2494931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Sign Convention</a:t>
            </a:r>
            <a:endParaRPr lang="en-US" b="1" dirty="0"/>
          </a:p>
        </p:txBody>
      </p:sp>
      <p:sp>
        <p:nvSpPr>
          <p:cNvPr id="3" name="Date Placeholder 2"/>
          <p:cNvSpPr>
            <a:spLocks noGrp="1"/>
          </p:cNvSpPr>
          <p:nvPr>
            <p:ph type="dt" sz="half" idx="10"/>
          </p:nvPr>
        </p:nvSpPr>
        <p:spPr/>
        <p:txBody>
          <a:bodyPr/>
          <a:lstStyle/>
          <a:p>
            <a:fld id="{478636C3-D626-4B60-9391-9A812E0B97A5}"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6</a:t>
            </a:fld>
            <a:endParaRPr lang="en-US"/>
          </a:p>
        </p:txBody>
      </p:sp>
      <p:sp>
        <p:nvSpPr>
          <p:cNvPr id="104" name="TextBox 103"/>
          <p:cNvSpPr txBox="1"/>
          <p:nvPr/>
        </p:nvSpPr>
        <p:spPr>
          <a:xfrm>
            <a:off x="228600" y="3505200"/>
            <a:ext cx="8534400" cy="2862322"/>
          </a:xfrm>
          <a:prstGeom prst="rect">
            <a:avLst/>
          </a:prstGeom>
          <a:noFill/>
        </p:spPr>
        <p:txBody>
          <a:bodyPr wrap="square" rtlCol="0">
            <a:spAutoFit/>
          </a:bodyPr>
          <a:lstStyle/>
          <a:p>
            <a:r>
              <a:rPr lang="en-US" dirty="0" smtClean="0"/>
              <a:t>The directions shown for N, V and M are in a positive sense. The easy way to remember this sign convention is to isolate a small segment of the member and note that:</a:t>
            </a:r>
          </a:p>
          <a:p>
            <a:r>
              <a:rPr lang="en-US" dirty="0" smtClean="0">
                <a:solidFill>
                  <a:srgbClr val="0033CC"/>
                </a:solidFill>
              </a:rPr>
              <a:t>Positive normal force tends to elongate the segment.</a:t>
            </a:r>
          </a:p>
          <a:p>
            <a:endParaRPr lang="en-US" dirty="0" smtClean="0"/>
          </a:p>
          <a:p>
            <a:r>
              <a:rPr lang="en-US" dirty="0" smtClean="0">
                <a:solidFill>
                  <a:schemeClr val="accent5"/>
                </a:solidFill>
              </a:rPr>
              <a:t>Positive shear tends to rotate the segment clockwise.</a:t>
            </a:r>
          </a:p>
          <a:p>
            <a:endParaRPr lang="en-US" dirty="0" smtClean="0"/>
          </a:p>
          <a:p>
            <a:r>
              <a:rPr lang="en-US" dirty="0" smtClean="0">
                <a:solidFill>
                  <a:srgbClr val="002060"/>
                </a:solidFill>
              </a:rPr>
              <a:t>Positive bending moment tends to bend the segment concave upward, so as to hold water.</a:t>
            </a:r>
          </a:p>
          <a:p>
            <a:endParaRPr lang="en-US" dirty="0"/>
          </a:p>
        </p:txBody>
      </p:sp>
      <p:grpSp>
        <p:nvGrpSpPr>
          <p:cNvPr id="6" name="Group 135"/>
          <p:cNvGrpSpPr/>
          <p:nvPr/>
        </p:nvGrpSpPr>
        <p:grpSpPr>
          <a:xfrm>
            <a:off x="5638800" y="4343400"/>
            <a:ext cx="2555875" cy="304800"/>
            <a:chOff x="5676900" y="4876800"/>
            <a:chExt cx="2555875" cy="304800"/>
          </a:xfrm>
        </p:grpSpPr>
        <p:sp>
          <p:nvSpPr>
            <p:cNvPr id="105" name="Rectangle 104"/>
            <p:cNvSpPr/>
            <p:nvPr/>
          </p:nvSpPr>
          <p:spPr>
            <a:xfrm>
              <a:off x="6324600" y="4876800"/>
              <a:ext cx="1219200" cy="3048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7" name="Straight Arrow Connector 106"/>
            <p:cNvCxnSpPr>
              <a:stCxn id="105" idx="3"/>
            </p:cNvCxnSpPr>
            <p:nvPr/>
          </p:nvCxnSpPr>
          <p:spPr>
            <a:xfrm>
              <a:off x="7543800" y="5029200"/>
              <a:ext cx="457200" cy="1588"/>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a:stCxn id="105" idx="1"/>
            </p:cNvCxnSpPr>
            <p:nvPr/>
          </p:nvCxnSpPr>
          <p:spPr>
            <a:xfrm rot="10800000">
              <a:off x="5867400" y="5029200"/>
              <a:ext cx="457200" cy="1588"/>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10" name="Object 14"/>
            <p:cNvGraphicFramePr>
              <a:graphicFrameLocks noChangeAspect="1"/>
            </p:cNvGraphicFramePr>
            <p:nvPr/>
          </p:nvGraphicFramePr>
          <p:xfrm>
            <a:off x="8001000" y="4876800"/>
            <a:ext cx="231775" cy="249238"/>
          </p:xfrm>
          <a:graphic>
            <a:graphicData uri="http://schemas.openxmlformats.org/presentationml/2006/ole">
              <mc:AlternateContent xmlns:mc="http://schemas.openxmlformats.org/markup-compatibility/2006">
                <mc:Choice xmlns:v="urn:schemas-microsoft-com:vml" Requires="v">
                  <p:oleObj spid="_x0000_s2147" name="Equation" r:id="rId3" imgW="164880" imgH="177480" progId="Equation.3">
                    <p:embed/>
                  </p:oleObj>
                </mc:Choice>
                <mc:Fallback>
                  <p:oleObj name="Equation" r:id="rId3" imgW="16488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1000" y="48768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11" name="Object 14"/>
            <p:cNvGraphicFramePr>
              <a:graphicFrameLocks noChangeAspect="1"/>
            </p:cNvGraphicFramePr>
            <p:nvPr/>
          </p:nvGraphicFramePr>
          <p:xfrm>
            <a:off x="5676900" y="4914900"/>
            <a:ext cx="231775" cy="249238"/>
          </p:xfrm>
          <a:graphic>
            <a:graphicData uri="http://schemas.openxmlformats.org/presentationml/2006/ole">
              <mc:AlternateContent xmlns:mc="http://schemas.openxmlformats.org/markup-compatibility/2006">
                <mc:Choice xmlns:v="urn:schemas-microsoft-com:vml" Requires="v">
                  <p:oleObj spid="_x0000_s2148" name="Equation" r:id="rId5" imgW="164880" imgH="177480" progId="Equation.3">
                    <p:embed/>
                  </p:oleObj>
                </mc:Choice>
                <mc:Fallback>
                  <p:oleObj name="Equation" r:id="rId5" imgW="164880" imgH="17748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76900" y="49149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7" name="Group 134"/>
          <p:cNvGrpSpPr/>
          <p:nvPr/>
        </p:nvGrpSpPr>
        <p:grpSpPr>
          <a:xfrm>
            <a:off x="5734050" y="4800600"/>
            <a:ext cx="1144270" cy="430213"/>
            <a:chOff x="5476875" y="5257800"/>
            <a:chExt cx="1144270" cy="430213"/>
          </a:xfrm>
        </p:grpSpPr>
        <p:sp>
          <p:nvSpPr>
            <p:cNvPr id="112" name="Rectangle 111"/>
            <p:cNvSpPr/>
            <p:nvPr/>
          </p:nvSpPr>
          <p:spPr>
            <a:xfrm>
              <a:off x="5867400" y="5257800"/>
              <a:ext cx="381000" cy="3810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4" name="Straight Arrow Connector 113"/>
            <p:cNvCxnSpPr/>
            <p:nvPr/>
          </p:nvCxnSpPr>
          <p:spPr>
            <a:xfrm rot="5400000" flipH="1" flipV="1">
              <a:off x="5524500" y="5448300"/>
              <a:ext cx="381000" cy="1588"/>
            </a:xfrm>
            <a:prstGeom prst="straightConnector1">
              <a:avLst/>
            </a:prstGeom>
            <a:ln w="28575">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p:nvPr/>
          </p:nvCxnSpPr>
          <p:spPr>
            <a:xfrm rot="5400000">
              <a:off x="6134100" y="5448300"/>
              <a:ext cx="381000" cy="1588"/>
            </a:xfrm>
            <a:prstGeom prst="straightConnector1">
              <a:avLst/>
            </a:prstGeom>
            <a:ln w="28575">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277514" name="Object 10"/>
            <p:cNvGraphicFramePr>
              <a:graphicFrameLocks noChangeAspect="1"/>
            </p:cNvGraphicFramePr>
            <p:nvPr/>
          </p:nvGraphicFramePr>
          <p:xfrm>
            <a:off x="6389370" y="5419725"/>
            <a:ext cx="231775" cy="249238"/>
          </p:xfrm>
          <a:graphic>
            <a:graphicData uri="http://schemas.openxmlformats.org/presentationml/2006/ole">
              <mc:AlternateContent xmlns:mc="http://schemas.openxmlformats.org/markup-compatibility/2006">
                <mc:Choice xmlns:v="urn:schemas-microsoft-com:vml" Requires="v">
                  <p:oleObj spid="_x0000_s2149" name="Equation" r:id="rId6" imgW="164880" imgH="177480" progId="Equation.3">
                    <p:embed/>
                  </p:oleObj>
                </mc:Choice>
                <mc:Fallback>
                  <p:oleObj name="Equation" r:id="rId6" imgW="164880" imgH="17748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89370" y="5419725"/>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7515" name="Object 11"/>
            <p:cNvGraphicFramePr>
              <a:graphicFrameLocks noChangeAspect="1"/>
            </p:cNvGraphicFramePr>
            <p:nvPr/>
          </p:nvGraphicFramePr>
          <p:xfrm>
            <a:off x="5476875" y="5438775"/>
            <a:ext cx="231775" cy="249238"/>
          </p:xfrm>
          <a:graphic>
            <a:graphicData uri="http://schemas.openxmlformats.org/presentationml/2006/ole">
              <mc:AlternateContent xmlns:mc="http://schemas.openxmlformats.org/markup-compatibility/2006">
                <mc:Choice xmlns:v="urn:schemas-microsoft-com:vml" Requires="v">
                  <p:oleObj spid="_x0000_s2150" name="Equation" r:id="rId8" imgW="164880" imgH="177480" progId="Equation.3">
                    <p:embed/>
                  </p:oleObj>
                </mc:Choice>
                <mc:Fallback>
                  <p:oleObj name="Equation" r:id="rId8" imgW="164880" imgH="17748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476875" y="5438775"/>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8" name="Group 133"/>
          <p:cNvGrpSpPr/>
          <p:nvPr/>
        </p:nvGrpSpPr>
        <p:grpSpPr>
          <a:xfrm>
            <a:off x="5029200" y="5715000"/>
            <a:ext cx="1790700" cy="863208"/>
            <a:chOff x="5105400" y="5867400"/>
            <a:chExt cx="1790700" cy="863208"/>
          </a:xfrm>
        </p:grpSpPr>
        <p:graphicFrame>
          <p:nvGraphicFramePr>
            <p:cNvPr id="277516" name="Object 12"/>
            <p:cNvGraphicFramePr>
              <a:graphicFrameLocks noChangeAspect="1"/>
            </p:cNvGraphicFramePr>
            <p:nvPr/>
          </p:nvGraphicFramePr>
          <p:xfrm>
            <a:off x="6629400" y="6248400"/>
            <a:ext cx="266700" cy="231775"/>
          </p:xfrm>
          <a:graphic>
            <a:graphicData uri="http://schemas.openxmlformats.org/presentationml/2006/ole">
              <mc:AlternateContent xmlns:mc="http://schemas.openxmlformats.org/markup-compatibility/2006">
                <mc:Choice xmlns:v="urn:schemas-microsoft-com:vml" Requires="v">
                  <p:oleObj spid="_x0000_s2151" name="Equation" r:id="rId10" imgW="190440" imgH="164880" progId="Equation.3">
                    <p:embed/>
                  </p:oleObj>
                </mc:Choice>
                <mc:Fallback>
                  <p:oleObj name="Equation" r:id="rId10" imgW="190440" imgH="1648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629400" y="6248400"/>
                          <a:ext cx="266700"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9" name="Group 132"/>
            <p:cNvGrpSpPr/>
            <p:nvPr/>
          </p:nvGrpSpPr>
          <p:grpSpPr>
            <a:xfrm>
              <a:off x="5286004" y="5867400"/>
              <a:ext cx="1330642" cy="863208"/>
              <a:chOff x="5286004" y="5867400"/>
              <a:chExt cx="1330642" cy="863208"/>
            </a:xfrm>
          </p:grpSpPr>
          <p:sp>
            <p:nvSpPr>
              <p:cNvPr id="119" name="Rectangle 118"/>
              <p:cNvSpPr/>
              <p:nvPr/>
            </p:nvSpPr>
            <p:spPr>
              <a:xfrm>
                <a:off x="5562600" y="6019800"/>
                <a:ext cx="838200" cy="3048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151"/>
              <p:cNvGrpSpPr/>
              <p:nvPr/>
            </p:nvGrpSpPr>
            <p:grpSpPr>
              <a:xfrm>
                <a:off x="5867400" y="5867400"/>
                <a:ext cx="749246" cy="838200"/>
                <a:chOff x="3616384" y="3870988"/>
                <a:chExt cx="749246" cy="838200"/>
              </a:xfrm>
            </p:grpSpPr>
            <p:sp>
              <p:nvSpPr>
                <p:cNvPr id="125" name="Arc 124"/>
                <p:cNvSpPr/>
                <p:nvPr/>
              </p:nvSpPr>
              <p:spPr>
                <a:xfrm rot="2285756">
                  <a:off x="3616384" y="3870988"/>
                  <a:ext cx="718668" cy="838200"/>
                </a:xfrm>
                <a:prstGeom prst="arc">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6" name="Straight Connector 125"/>
                <p:cNvCxnSpPr/>
                <p:nvPr/>
              </p:nvCxnSpPr>
              <p:spPr>
                <a:xfrm rot="10800000" flipH="1" flipV="1">
                  <a:off x="4223349" y="3931031"/>
                  <a:ext cx="56553" cy="175447"/>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a:off x="4229100" y="3924300"/>
                  <a:ext cx="136530" cy="12026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grpSp>
          <p:grpSp>
            <p:nvGrpSpPr>
              <p:cNvPr id="11" name="Group 151"/>
              <p:cNvGrpSpPr/>
              <p:nvPr/>
            </p:nvGrpSpPr>
            <p:grpSpPr>
              <a:xfrm rot="238974" flipH="1">
                <a:off x="5286004" y="5892408"/>
                <a:ext cx="749246" cy="838200"/>
                <a:chOff x="3616384" y="3870988"/>
                <a:chExt cx="749246" cy="838200"/>
              </a:xfrm>
            </p:grpSpPr>
            <p:sp>
              <p:nvSpPr>
                <p:cNvPr id="129" name="Arc 128"/>
                <p:cNvSpPr/>
                <p:nvPr/>
              </p:nvSpPr>
              <p:spPr>
                <a:xfrm rot="2285756">
                  <a:off x="3616384" y="3870988"/>
                  <a:ext cx="718668" cy="838200"/>
                </a:xfrm>
                <a:prstGeom prst="arc">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30" name="Straight Connector 129"/>
                <p:cNvCxnSpPr/>
                <p:nvPr/>
              </p:nvCxnSpPr>
              <p:spPr>
                <a:xfrm rot="10800000" flipH="1" flipV="1">
                  <a:off x="4223349" y="3931031"/>
                  <a:ext cx="56553" cy="175447"/>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31" name="Straight Connector 130"/>
                <p:cNvCxnSpPr/>
                <p:nvPr/>
              </p:nvCxnSpPr>
              <p:spPr>
                <a:xfrm>
                  <a:off x="4229100" y="3924300"/>
                  <a:ext cx="136530" cy="12026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grpSp>
        </p:grpSp>
        <p:graphicFrame>
          <p:nvGraphicFramePr>
            <p:cNvPr id="277517" name="Object 13"/>
            <p:cNvGraphicFramePr>
              <a:graphicFrameLocks noChangeAspect="1"/>
            </p:cNvGraphicFramePr>
            <p:nvPr/>
          </p:nvGraphicFramePr>
          <p:xfrm>
            <a:off x="5105400" y="6324600"/>
            <a:ext cx="266700" cy="231775"/>
          </p:xfrm>
          <a:graphic>
            <a:graphicData uri="http://schemas.openxmlformats.org/presentationml/2006/ole">
              <mc:AlternateContent xmlns:mc="http://schemas.openxmlformats.org/markup-compatibility/2006">
                <mc:Choice xmlns:v="urn:schemas-microsoft-com:vml" Requires="v">
                  <p:oleObj spid="_x0000_s2152" name="Equation" r:id="rId12" imgW="190440" imgH="164880" progId="Equation.3">
                    <p:embed/>
                  </p:oleObj>
                </mc:Choice>
                <mc:Fallback>
                  <p:oleObj name="Equation" r:id="rId12" imgW="190440" imgH="1648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05400" y="6324600"/>
                          <a:ext cx="266700"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grpSp>
        <p:nvGrpSpPr>
          <p:cNvPr id="12" name="Group 102"/>
          <p:cNvGrpSpPr/>
          <p:nvPr/>
        </p:nvGrpSpPr>
        <p:grpSpPr>
          <a:xfrm>
            <a:off x="5486400" y="1066800"/>
            <a:ext cx="2876550" cy="2314575"/>
            <a:chOff x="5295900" y="3514725"/>
            <a:chExt cx="2876550" cy="2314575"/>
          </a:xfrm>
        </p:grpSpPr>
        <p:cxnSp>
          <p:nvCxnSpPr>
            <p:cNvPr id="106" name="Straight Arrow Connector 105"/>
            <p:cNvCxnSpPr/>
            <p:nvPr/>
          </p:nvCxnSpPr>
          <p:spPr>
            <a:xfrm flipH="1">
              <a:off x="5486400" y="4810125"/>
              <a:ext cx="761206" cy="2644"/>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rot="16200000" flipV="1">
              <a:off x="5753100" y="4848224"/>
              <a:ext cx="685801" cy="1588"/>
            </a:xfrm>
            <a:prstGeom prst="straightConnector1">
              <a:avLst/>
            </a:prstGeom>
            <a:ln w="28575">
              <a:solidFill>
                <a:srgbClr val="FF0000"/>
              </a:solidFill>
              <a:prstDash val="solid"/>
              <a:tailEnd type="arrow"/>
            </a:ln>
          </p:spPr>
          <p:style>
            <a:lnRef idx="2">
              <a:schemeClr val="accent3"/>
            </a:lnRef>
            <a:fillRef idx="0">
              <a:schemeClr val="accent3"/>
            </a:fillRef>
            <a:effectRef idx="1">
              <a:schemeClr val="accent3"/>
            </a:effectRef>
            <a:fontRef idx="minor">
              <a:schemeClr val="tx1"/>
            </a:fontRef>
          </p:style>
        </p:cxnSp>
        <p:grpSp>
          <p:nvGrpSpPr>
            <p:cNvPr id="13" name="Group 151"/>
            <p:cNvGrpSpPr/>
            <p:nvPr/>
          </p:nvGrpSpPr>
          <p:grpSpPr>
            <a:xfrm flipH="1">
              <a:off x="5810250" y="4480588"/>
              <a:ext cx="741100" cy="838200"/>
              <a:chOff x="-4399494" y="5071138"/>
              <a:chExt cx="741100" cy="838200"/>
            </a:xfrm>
          </p:grpSpPr>
          <p:sp>
            <p:nvSpPr>
              <p:cNvPr id="143" name="Arc 142"/>
              <p:cNvSpPr/>
              <p:nvPr/>
            </p:nvSpPr>
            <p:spPr>
              <a:xfrm rot="2285756">
                <a:off x="-4399494" y="5071138"/>
                <a:ext cx="718668" cy="838200"/>
              </a:xfrm>
              <a:prstGeom prst="arc">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44" name="Straight Connector 143"/>
              <p:cNvCxnSpPr/>
              <p:nvPr/>
            </p:nvCxnSpPr>
            <p:spPr>
              <a:xfrm rot="10800000" flipH="1" flipV="1">
                <a:off x="-3800675" y="5121656"/>
                <a:ext cx="56553" cy="175447"/>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a:off x="-3794924" y="5114925"/>
                <a:ext cx="136530" cy="12026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grpSp>
        <p:cxnSp>
          <p:nvCxnSpPr>
            <p:cNvPr id="115" name="Straight Arrow Connector 114"/>
            <p:cNvCxnSpPr/>
            <p:nvPr/>
          </p:nvCxnSpPr>
          <p:spPr>
            <a:xfrm rot="16200000" flipH="1">
              <a:off x="7049294" y="3933031"/>
              <a:ext cx="838200" cy="1588"/>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17" name="Rectangle 116"/>
            <p:cNvSpPr/>
            <p:nvPr/>
          </p:nvSpPr>
          <p:spPr>
            <a:xfrm rot="16200000">
              <a:off x="6648450" y="3952875"/>
              <a:ext cx="990600" cy="17907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8" name="Straight Connector 117"/>
            <p:cNvCxnSpPr/>
            <p:nvPr/>
          </p:nvCxnSpPr>
          <p:spPr>
            <a:xfrm rot="5400000">
              <a:off x="5220494" y="4771231"/>
              <a:ext cx="2056606" cy="794"/>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p:nvPr/>
          </p:nvCxnSpPr>
          <p:spPr>
            <a:xfrm rot="5400000">
              <a:off x="61729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1" name="Straight Arrow Connector 120"/>
            <p:cNvCxnSpPr/>
            <p:nvPr/>
          </p:nvCxnSpPr>
          <p:spPr>
            <a:xfrm rot="5400000">
              <a:off x="63253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p:nvPr/>
          </p:nvCxnSpPr>
          <p:spPr>
            <a:xfrm rot="5400000">
              <a:off x="64777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23" name="Straight Arrow Connector 122"/>
            <p:cNvCxnSpPr/>
            <p:nvPr/>
          </p:nvCxnSpPr>
          <p:spPr>
            <a:xfrm rot="5400000">
              <a:off x="66301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p:nvPr/>
          </p:nvCxnSpPr>
          <p:spPr>
            <a:xfrm rot="5400000">
              <a:off x="6782594" y="4199731"/>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37" name="Object 14"/>
            <p:cNvGraphicFramePr>
              <a:graphicFrameLocks noChangeAspect="1"/>
            </p:cNvGraphicFramePr>
            <p:nvPr/>
          </p:nvGraphicFramePr>
          <p:xfrm>
            <a:off x="5295900" y="4724400"/>
            <a:ext cx="231775" cy="249238"/>
          </p:xfrm>
          <a:graphic>
            <a:graphicData uri="http://schemas.openxmlformats.org/presentationml/2006/ole">
              <mc:AlternateContent xmlns:mc="http://schemas.openxmlformats.org/markup-compatibility/2006">
                <mc:Choice xmlns:v="urn:schemas-microsoft-com:vml" Requires="v">
                  <p:oleObj spid="_x0000_s2153" name="Equation" r:id="rId13" imgW="164880" imgH="177480" progId="Equation.3">
                    <p:embed/>
                  </p:oleObj>
                </mc:Choice>
                <mc:Fallback>
                  <p:oleObj name="Equation" r:id="rId13" imgW="164880" imgH="17748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295900" y="47244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8" name="Object 14"/>
            <p:cNvGraphicFramePr>
              <a:graphicFrameLocks noChangeAspect="1"/>
            </p:cNvGraphicFramePr>
            <p:nvPr/>
          </p:nvGraphicFramePr>
          <p:xfrm>
            <a:off x="5791200" y="4343400"/>
            <a:ext cx="266700" cy="231775"/>
          </p:xfrm>
          <a:graphic>
            <a:graphicData uri="http://schemas.openxmlformats.org/presentationml/2006/ole">
              <mc:AlternateContent xmlns:mc="http://schemas.openxmlformats.org/markup-compatibility/2006">
                <mc:Choice xmlns:v="urn:schemas-microsoft-com:vml" Requires="v">
                  <p:oleObj spid="_x0000_s2154" name="Equation" r:id="rId15" imgW="190440" imgH="164880" progId="Equation.3">
                    <p:embed/>
                  </p:oleObj>
                </mc:Choice>
                <mc:Fallback>
                  <p:oleObj name="Equation" r:id="rId15" imgW="190440" imgH="1648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791200" y="4343400"/>
                          <a:ext cx="266700"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9" name="Object 14"/>
            <p:cNvGraphicFramePr>
              <a:graphicFrameLocks noChangeAspect="1"/>
            </p:cNvGraphicFramePr>
            <p:nvPr/>
          </p:nvGraphicFramePr>
          <p:xfrm>
            <a:off x="6019800" y="5181600"/>
            <a:ext cx="231775" cy="249238"/>
          </p:xfrm>
          <a:graphic>
            <a:graphicData uri="http://schemas.openxmlformats.org/presentationml/2006/ole">
              <mc:AlternateContent xmlns:mc="http://schemas.openxmlformats.org/markup-compatibility/2006">
                <mc:Choice xmlns:v="urn:schemas-microsoft-com:vml" Requires="v">
                  <p:oleObj spid="_x0000_s2155" name="Equation" r:id="rId17" imgW="164880" imgH="177480" progId="Equation.3">
                    <p:embed/>
                  </p:oleObj>
                </mc:Choice>
                <mc:Fallback>
                  <p:oleObj name="Equation" r:id="rId17" imgW="164880" imgH="17748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6019800" y="51816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4" name="Group 269"/>
            <p:cNvGrpSpPr/>
            <p:nvPr/>
          </p:nvGrpSpPr>
          <p:grpSpPr>
            <a:xfrm>
              <a:off x="7639050" y="5372100"/>
              <a:ext cx="533400" cy="457200"/>
              <a:chOff x="2581275" y="3276600"/>
              <a:chExt cx="533400" cy="457200"/>
            </a:xfrm>
          </p:grpSpPr>
          <p:sp>
            <p:nvSpPr>
              <p:cNvPr id="141" name="Isosceles Triangle 140"/>
              <p:cNvSpPr/>
              <p:nvPr/>
            </p:nvSpPr>
            <p:spPr>
              <a:xfrm>
                <a:off x="2645226" y="3276600"/>
                <a:ext cx="402774" cy="457200"/>
              </a:xfrm>
              <a:prstGeom prst="triangle">
                <a:avLst/>
              </a:prstGeom>
              <a:ln>
                <a:prstDash val="soli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142" name="Straight Connector 141"/>
              <p:cNvCxnSpPr/>
              <p:nvPr/>
            </p:nvCxnSpPr>
            <p:spPr>
              <a:xfrm rot="10800000">
                <a:off x="2581275" y="3705225"/>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grpSp>
      </p:grpSp>
      <p:grpSp>
        <p:nvGrpSpPr>
          <p:cNvPr id="15" name="Group 145"/>
          <p:cNvGrpSpPr/>
          <p:nvPr/>
        </p:nvGrpSpPr>
        <p:grpSpPr>
          <a:xfrm>
            <a:off x="914400" y="1295400"/>
            <a:ext cx="3584575" cy="2151514"/>
            <a:chOff x="762000" y="3657600"/>
            <a:chExt cx="3584575" cy="2151514"/>
          </a:xfrm>
        </p:grpSpPr>
        <p:grpSp>
          <p:nvGrpSpPr>
            <p:cNvPr id="16" name="Group 68"/>
            <p:cNvGrpSpPr/>
            <p:nvPr/>
          </p:nvGrpSpPr>
          <p:grpSpPr>
            <a:xfrm>
              <a:off x="762000" y="5372100"/>
              <a:ext cx="544284" cy="437014"/>
              <a:chOff x="3548744" y="4648202"/>
              <a:chExt cx="544284" cy="437014"/>
            </a:xfrm>
          </p:grpSpPr>
          <p:sp>
            <p:nvSpPr>
              <p:cNvPr id="170" name="Isosceles Triangle 169"/>
              <p:cNvSpPr/>
              <p:nvPr/>
            </p:nvSpPr>
            <p:spPr>
              <a:xfrm>
                <a:off x="3679370" y="4648202"/>
                <a:ext cx="304800" cy="292100"/>
              </a:xfrm>
              <a:prstGeom prst="triangle">
                <a:avLst/>
              </a:prstGeom>
              <a:ln>
                <a:prstDash val="solid"/>
              </a:ln>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cxnSp>
            <p:nvCxnSpPr>
              <p:cNvPr id="171" name="Straight Connector 170"/>
              <p:cNvCxnSpPr/>
              <p:nvPr/>
            </p:nvCxnSpPr>
            <p:spPr>
              <a:xfrm rot="10800000">
                <a:off x="3548744" y="5083628"/>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sp>
            <p:nvSpPr>
              <p:cNvPr id="172" name="Oval 171"/>
              <p:cNvSpPr/>
              <p:nvPr/>
            </p:nvSpPr>
            <p:spPr>
              <a:xfrm>
                <a:off x="3657600" y="4909458"/>
                <a:ext cx="152400" cy="152400"/>
              </a:xfrm>
              <a:prstGeom prst="ellips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Oval 172"/>
              <p:cNvSpPr/>
              <p:nvPr/>
            </p:nvSpPr>
            <p:spPr>
              <a:xfrm>
                <a:off x="3853544" y="4909454"/>
                <a:ext cx="152400" cy="152400"/>
              </a:xfrm>
              <a:prstGeom prst="ellipse">
                <a:avLst/>
              </a:prstGeom>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4" name="Straight Connector 173"/>
              <p:cNvCxnSpPr/>
              <p:nvPr/>
            </p:nvCxnSpPr>
            <p:spPr>
              <a:xfrm rot="10800000">
                <a:off x="3559628" y="4920344"/>
                <a:ext cx="533400" cy="1588"/>
              </a:xfrm>
              <a:prstGeom prst="line">
                <a:avLst/>
              </a:prstGeom>
              <a:ln>
                <a:prstDash val="solid"/>
              </a:ln>
            </p:spPr>
            <p:style>
              <a:lnRef idx="2">
                <a:schemeClr val="dk1"/>
              </a:lnRef>
              <a:fillRef idx="0">
                <a:schemeClr val="dk1"/>
              </a:fillRef>
              <a:effectRef idx="1">
                <a:schemeClr val="dk1"/>
              </a:effectRef>
              <a:fontRef idx="minor">
                <a:schemeClr val="tx1"/>
              </a:fontRef>
            </p:style>
          </p:cxnSp>
        </p:grpSp>
        <p:cxnSp>
          <p:nvCxnSpPr>
            <p:cNvPr id="148" name="Straight Connector 147"/>
            <p:cNvCxnSpPr>
              <a:stCxn id="167" idx="0"/>
              <a:endCxn id="167" idx="0"/>
            </p:cNvCxnSpPr>
            <p:nvPr/>
          </p:nvCxnSpPr>
          <p:spPr>
            <a:xfrm rot="10800000">
              <a:off x="3710419" y="4588121"/>
              <a:ext cx="1588" cy="158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49" name="Straight Arrow Connector 148"/>
            <p:cNvCxnSpPr/>
            <p:nvPr/>
          </p:nvCxnSpPr>
          <p:spPr>
            <a:xfrm>
              <a:off x="3367678" y="4818856"/>
              <a:ext cx="761206" cy="2644"/>
            </a:xfrm>
            <a:prstGeom prst="straightConnector1">
              <a:avLst/>
            </a:prstGeom>
            <a:ln w="28575">
              <a:solidFill>
                <a:schemeClr val="tx1"/>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p:nvPr/>
          </p:nvCxnSpPr>
          <p:spPr>
            <a:xfrm rot="5400000">
              <a:off x="3176145" y="4852636"/>
              <a:ext cx="693397" cy="16237"/>
            </a:xfrm>
            <a:prstGeom prst="straightConnector1">
              <a:avLst/>
            </a:prstGeom>
            <a:ln w="28575">
              <a:solidFill>
                <a:srgbClr val="FF0000"/>
              </a:solidFill>
              <a:prstDash val="solid"/>
              <a:tailEnd type="arrow"/>
            </a:ln>
          </p:spPr>
          <p:style>
            <a:lnRef idx="2">
              <a:schemeClr val="accent3"/>
            </a:lnRef>
            <a:fillRef idx="0">
              <a:schemeClr val="accent3"/>
            </a:fillRef>
            <a:effectRef idx="1">
              <a:schemeClr val="accent3"/>
            </a:effectRef>
            <a:fontRef idx="minor">
              <a:schemeClr val="tx1"/>
            </a:fontRef>
          </p:style>
        </p:cxnSp>
        <p:grpSp>
          <p:nvGrpSpPr>
            <p:cNvPr id="17" name="Group 151"/>
            <p:cNvGrpSpPr/>
            <p:nvPr/>
          </p:nvGrpSpPr>
          <p:grpSpPr>
            <a:xfrm>
              <a:off x="3092509" y="4498844"/>
              <a:ext cx="749246" cy="838200"/>
              <a:chOff x="3616384" y="3870988"/>
              <a:chExt cx="749246" cy="838200"/>
            </a:xfrm>
          </p:grpSpPr>
          <p:sp>
            <p:nvSpPr>
              <p:cNvPr id="167" name="Arc 166"/>
              <p:cNvSpPr/>
              <p:nvPr/>
            </p:nvSpPr>
            <p:spPr>
              <a:xfrm rot="2285756">
                <a:off x="3616384" y="3870988"/>
                <a:ext cx="718668" cy="838200"/>
              </a:xfrm>
              <a:prstGeom prst="arc">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68" name="Straight Connector 167"/>
              <p:cNvCxnSpPr/>
              <p:nvPr/>
            </p:nvCxnSpPr>
            <p:spPr>
              <a:xfrm rot="10800000" flipH="1" flipV="1">
                <a:off x="4223349" y="3931031"/>
                <a:ext cx="56553" cy="175447"/>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4229100" y="3924300"/>
                <a:ext cx="136530" cy="120268"/>
              </a:xfrm>
              <a:prstGeom prst="line">
                <a:avLst/>
              </a:prstGeom>
              <a:ln w="28575">
                <a:solidFill>
                  <a:srgbClr val="002060"/>
                </a:solidFill>
                <a:prstDash val="solid"/>
              </a:ln>
            </p:spPr>
            <p:style>
              <a:lnRef idx="1">
                <a:schemeClr val="accent1"/>
              </a:lnRef>
              <a:fillRef idx="0">
                <a:schemeClr val="accent1"/>
              </a:fillRef>
              <a:effectRef idx="0">
                <a:schemeClr val="accent1"/>
              </a:effectRef>
              <a:fontRef idx="minor">
                <a:schemeClr val="tx1"/>
              </a:fontRef>
            </p:style>
          </p:cxnSp>
        </p:grpSp>
        <p:cxnSp>
          <p:nvCxnSpPr>
            <p:cNvPr id="152" name="Straight Arrow Connector 151"/>
            <p:cNvCxnSpPr/>
            <p:nvPr/>
          </p:nvCxnSpPr>
          <p:spPr>
            <a:xfrm rot="16200000" flipH="1">
              <a:off x="947340" y="3777059"/>
              <a:ext cx="704850" cy="465931"/>
            </a:xfrm>
            <a:prstGeom prst="straightConnector1">
              <a:avLst/>
            </a:prstGeom>
            <a:ln w="28575">
              <a:solidFill>
                <a:srgbClr val="00206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53" name="Rectangle 152"/>
            <p:cNvSpPr/>
            <p:nvPr/>
          </p:nvSpPr>
          <p:spPr>
            <a:xfrm rot="16200000">
              <a:off x="1609725" y="3599656"/>
              <a:ext cx="990600" cy="2514600"/>
            </a:xfrm>
            <a:prstGeom prst="rect">
              <a:avLst/>
            </a:prstGeom>
            <a:gradFill>
              <a:gsLst>
                <a:gs pos="0">
                  <a:srgbClr val="D6B19C"/>
                </a:gs>
                <a:gs pos="30000">
                  <a:srgbClr val="D49E6C"/>
                </a:gs>
                <a:gs pos="70000">
                  <a:srgbClr val="A65528"/>
                </a:gs>
                <a:gs pos="100000">
                  <a:srgbClr val="663012"/>
                </a:gs>
              </a:gsLst>
              <a:lin ang="5400000" scaled="0"/>
            </a:gradFill>
            <a:ln>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4" name="Straight Arrow Connector 153"/>
            <p:cNvCxnSpPr/>
            <p:nvPr/>
          </p:nvCxnSpPr>
          <p:spPr>
            <a:xfrm rot="5400000">
              <a:off x="1762919" y="4219348"/>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5" name="Straight Arrow Connector 154"/>
            <p:cNvCxnSpPr/>
            <p:nvPr/>
          </p:nvCxnSpPr>
          <p:spPr>
            <a:xfrm rot="5400000">
              <a:off x="19153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p:nvPr/>
          </p:nvCxnSpPr>
          <p:spPr>
            <a:xfrm rot="5400000">
              <a:off x="20677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7" name="Straight Arrow Connector 156"/>
            <p:cNvCxnSpPr/>
            <p:nvPr/>
          </p:nvCxnSpPr>
          <p:spPr>
            <a:xfrm rot="5400000">
              <a:off x="22201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p:nvPr/>
          </p:nvCxnSpPr>
          <p:spPr>
            <a:xfrm rot="5400000">
              <a:off x="23725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9" name="Straight Arrow Connector 158"/>
            <p:cNvCxnSpPr/>
            <p:nvPr/>
          </p:nvCxnSpPr>
          <p:spPr>
            <a:xfrm rot="5400000">
              <a:off x="25249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p:nvPr/>
          </p:nvCxnSpPr>
          <p:spPr>
            <a:xfrm rot="5400000">
              <a:off x="26773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1" name="Straight Arrow Connector 160"/>
            <p:cNvCxnSpPr/>
            <p:nvPr/>
          </p:nvCxnSpPr>
          <p:spPr>
            <a:xfrm rot="5400000">
              <a:off x="28297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p:nvPr/>
          </p:nvCxnSpPr>
          <p:spPr>
            <a:xfrm rot="5400000">
              <a:off x="29821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63" name="Straight Arrow Connector 162"/>
            <p:cNvCxnSpPr/>
            <p:nvPr/>
          </p:nvCxnSpPr>
          <p:spPr>
            <a:xfrm rot="5400000">
              <a:off x="3134519" y="4208462"/>
              <a:ext cx="304800" cy="1588"/>
            </a:xfrm>
            <a:prstGeom prst="straightConnector1">
              <a:avLst/>
            </a:prstGeom>
            <a:ln w="190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graphicFrame>
          <p:nvGraphicFramePr>
            <p:cNvPr id="164" name="Object 14"/>
            <p:cNvGraphicFramePr>
              <a:graphicFrameLocks noChangeAspect="1"/>
            </p:cNvGraphicFramePr>
            <p:nvPr/>
          </p:nvGraphicFramePr>
          <p:xfrm>
            <a:off x="4114800" y="4724400"/>
            <a:ext cx="231775" cy="249238"/>
          </p:xfrm>
          <a:graphic>
            <a:graphicData uri="http://schemas.openxmlformats.org/presentationml/2006/ole">
              <mc:AlternateContent xmlns:mc="http://schemas.openxmlformats.org/markup-compatibility/2006">
                <mc:Choice xmlns:v="urn:schemas-microsoft-com:vml" Requires="v">
                  <p:oleObj spid="_x0000_s2156" name="Equation" r:id="rId19" imgW="164880" imgH="177480" progId="Equation.3">
                    <p:embed/>
                  </p:oleObj>
                </mc:Choice>
                <mc:Fallback>
                  <p:oleObj name="Equation" r:id="rId19" imgW="164880" imgH="177480" progId="Equation.3">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4114800" y="47244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5" name="Object 14"/>
            <p:cNvGraphicFramePr>
              <a:graphicFrameLocks noChangeAspect="1"/>
            </p:cNvGraphicFramePr>
            <p:nvPr/>
          </p:nvGraphicFramePr>
          <p:xfrm>
            <a:off x="3657600" y="5105400"/>
            <a:ext cx="266700" cy="231775"/>
          </p:xfrm>
          <a:graphic>
            <a:graphicData uri="http://schemas.openxmlformats.org/presentationml/2006/ole">
              <mc:AlternateContent xmlns:mc="http://schemas.openxmlformats.org/markup-compatibility/2006">
                <mc:Choice xmlns:v="urn:schemas-microsoft-com:vml" Requires="v">
                  <p:oleObj spid="_x0000_s2157" name="Equation" r:id="rId21" imgW="190440" imgH="164880" progId="Equation.3">
                    <p:embed/>
                  </p:oleObj>
                </mc:Choice>
                <mc:Fallback>
                  <p:oleObj name="Equation" r:id="rId21" imgW="190440" imgH="16488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57600" y="5105400"/>
                          <a:ext cx="266700" cy="2317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66" name="Object 14"/>
            <p:cNvGraphicFramePr>
              <a:graphicFrameLocks noChangeAspect="1"/>
            </p:cNvGraphicFramePr>
            <p:nvPr/>
          </p:nvGraphicFramePr>
          <p:xfrm>
            <a:off x="3429000" y="4267200"/>
            <a:ext cx="231775" cy="249238"/>
          </p:xfrm>
          <a:graphic>
            <a:graphicData uri="http://schemas.openxmlformats.org/presentationml/2006/ole">
              <mc:AlternateContent xmlns:mc="http://schemas.openxmlformats.org/markup-compatibility/2006">
                <mc:Choice xmlns:v="urn:schemas-microsoft-com:vml" Requires="v">
                  <p:oleObj spid="_x0000_s2158" name="Equation" r:id="rId22" imgW="164880" imgH="177480" progId="Equation.3">
                    <p:embed/>
                  </p:oleObj>
                </mc:Choice>
                <mc:Fallback>
                  <p:oleObj name="Equation" r:id="rId22" imgW="164880" imgH="177480" progId="Equation.3">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3429000" y="4267200"/>
                          <a:ext cx="231775" cy="249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70159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4"/>
                                        </p:tgtEl>
                                        <p:attrNameLst>
                                          <p:attrName>style.visibility</p:attrName>
                                        </p:attrNameLst>
                                      </p:cBhvr>
                                      <p:to>
                                        <p:strVal val="visible"/>
                                      </p:to>
                                    </p:set>
                                    <p:anim calcmode="lin" valueType="num">
                                      <p:cBhvr additive="base">
                                        <p:cTn id="17" dur="500" fill="hold"/>
                                        <p:tgtEl>
                                          <p:spTgt spid="104"/>
                                        </p:tgtEl>
                                        <p:attrNameLst>
                                          <p:attrName>ppt_x</p:attrName>
                                        </p:attrNameLst>
                                      </p:cBhvr>
                                      <p:tavLst>
                                        <p:tav tm="0">
                                          <p:val>
                                            <p:strVal val="#ppt_x"/>
                                          </p:val>
                                        </p:tav>
                                        <p:tav tm="100000">
                                          <p:val>
                                            <p:strVal val="#ppt_x"/>
                                          </p:val>
                                        </p:tav>
                                      </p:tavLst>
                                    </p:anim>
                                    <p:anim calcmode="lin" valueType="num">
                                      <p:cBhvr additive="base">
                                        <p:cTn id="18" dur="500" fill="hold"/>
                                        <p:tgtEl>
                                          <p:spTgt spid="10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r>
              <a:rPr lang="en-US" b="1" dirty="0" smtClean="0"/>
              <a:t>Effect of Bending and  Shear</a:t>
            </a:r>
            <a:endParaRPr lang="en-US" b="1" dirty="0"/>
          </a:p>
        </p:txBody>
      </p:sp>
      <p:sp>
        <p:nvSpPr>
          <p:cNvPr id="4" name="Date Placeholder 3"/>
          <p:cNvSpPr>
            <a:spLocks noGrp="1"/>
          </p:cNvSpPr>
          <p:nvPr>
            <p:ph type="dt" sz="half" idx="10"/>
          </p:nvPr>
        </p:nvSpPr>
        <p:spPr/>
        <p:txBody>
          <a:bodyPr/>
          <a:lstStyle/>
          <a:p>
            <a:fld id="{5671AEFD-2373-4DF9-A350-0EF0E1CE5CB5}" type="datetime1">
              <a:rPr lang="en-US" smtClean="0"/>
              <a:pPr/>
              <a:t>18/4/2016</a:t>
            </a:fld>
            <a:endParaRPr lang="en-US"/>
          </a:p>
        </p:txBody>
      </p:sp>
      <p:sp>
        <p:nvSpPr>
          <p:cNvPr id="6" name="Slide Number Placeholder 5"/>
          <p:cNvSpPr>
            <a:spLocks noGrp="1"/>
          </p:cNvSpPr>
          <p:nvPr>
            <p:ph type="sldNum" sz="quarter" idx="12"/>
          </p:nvPr>
        </p:nvSpPr>
        <p:spPr/>
        <p:txBody>
          <a:bodyPr/>
          <a:lstStyle/>
          <a:p>
            <a:fld id="{E964050B-6237-4A51-8D91-3999973097DF}" type="slidenum">
              <a:rPr lang="en-US" smtClean="0"/>
              <a:pPr/>
              <a:t>7</a:t>
            </a:fld>
            <a:endParaRPr lang="en-US"/>
          </a:p>
        </p:txBody>
      </p:sp>
      <p:pic>
        <p:nvPicPr>
          <p:cNvPr id="275458" name="Picture 2"/>
          <p:cNvPicPr>
            <a:picLocks noChangeAspect="1" noChangeArrowheads="1"/>
          </p:cNvPicPr>
          <p:nvPr/>
        </p:nvPicPr>
        <p:blipFill>
          <a:blip r:embed="rId2"/>
          <a:srcRect b="31667"/>
          <a:stretch>
            <a:fillRect/>
          </a:stretch>
        </p:blipFill>
        <p:spPr bwMode="auto">
          <a:xfrm>
            <a:off x="1981200" y="2133600"/>
            <a:ext cx="4629150" cy="3124200"/>
          </a:xfrm>
          <a:prstGeom prst="rect">
            <a:avLst/>
          </a:prstGeom>
          <a:ln w="889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3249584562"/>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75458"/>
                                        </p:tgtEl>
                                        <p:attrNameLst>
                                          <p:attrName>style.visibility</p:attrName>
                                        </p:attrNameLst>
                                      </p:cBhvr>
                                      <p:to>
                                        <p:strVal val="visible"/>
                                      </p:to>
                                    </p:set>
                                    <p:anim calcmode="lin" valueType="num">
                                      <p:cBhvr additive="base">
                                        <p:cTn id="7" dur="500" fill="hold"/>
                                        <p:tgtEl>
                                          <p:spTgt spid="275458"/>
                                        </p:tgtEl>
                                        <p:attrNameLst>
                                          <p:attrName>ppt_x</p:attrName>
                                        </p:attrNameLst>
                                      </p:cBhvr>
                                      <p:tavLst>
                                        <p:tav tm="0">
                                          <p:val>
                                            <p:strVal val="#ppt_x"/>
                                          </p:val>
                                        </p:tav>
                                        <p:tav tm="100000">
                                          <p:val>
                                            <p:strVal val="#ppt_x"/>
                                          </p:val>
                                        </p:tav>
                                      </p:tavLst>
                                    </p:anim>
                                    <p:anim calcmode="lin" valueType="num">
                                      <p:cBhvr additive="base">
                                        <p:cTn id="8" dur="500" fill="hold"/>
                                        <p:tgtEl>
                                          <p:spTgt spid="275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2 Slayt Numarası Yer Tutucusu"/>
          <p:cNvSpPr txBox="1">
            <a:spLocks noGrp="1"/>
          </p:cNvSpPr>
          <p:nvPr/>
        </p:nvSpPr>
        <p:spPr bwMode="auto">
          <a:xfrm>
            <a:off x="7974013" y="6629400"/>
            <a:ext cx="9144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lgn="r"/>
            <a:r>
              <a:rPr lang="tr-TR" sz="1200" b="1">
                <a:solidFill>
                  <a:srgbClr val="FF9933"/>
                </a:solidFill>
                <a:latin typeface="Arial" charset="0"/>
              </a:rPr>
              <a:t>5</a:t>
            </a:r>
            <a:r>
              <a:rPr lang="en-US" sz="1200" b="1">
                <a:solidFill>
                  <a:srgbClr val="FF9933"/>
                </a:solidFill>
                <a:latin typeface="Arial" charset="0"/>
              </a:rPr>
              <a:t>- </a:t>
            </a:r>
            <a:fld id="{D98D0BFB-9372-FF47-AEB9-9ACDC1C4FCB9}" type="slidenum">
              <a:rPr lang="en-US" sz="1200" b="1">
                <a:solidFill>
                  <a:srgbClr val="FF9933"/>
                </a:solidFill>
                <a:latin typeface="Arial" charset="0"/>
              </a:rPr>
              <a:pPr algn="r"/>
              <a:t>8</a:t>
            </a:fld>
            <a:r>
              <a:rPr lang="en-US" sz="1200" b="1">
                <a:solidFill>
                  <a:srgbClr val="FF9933"/>
                </a:solidFill>
                <a:latin typeface="Arial" charset="0"/>
              </a:rPr>
              <a:t> </a:t>
            </a:r>
          </a:p>
        </p:txBody>
      </p:sp>
      <p:sp>
        <p:nvSpPr>
          <p:cNvPr id="15363" name="Rectangle 2"/>
          <p:cNvSpPr>
            <a:spLocks noGrp="1" noChangeArrowheads="1"/>
          </p:cNvSpPr>
          <p:nvPr>
            <p:ph type="title" idx="4294967295"/>
          </p:nvPr>
        </p:nvSpPr>
        <p:spPr>
          <a:xfrm>
            <a:off x="472778" y="111126"/>
            <a:ext cx="8229600" cy="657996"/>
          </a:xfrm>
        </p:spPr>
        <p:txBody>
          <a:bodyPr>
            <a:noAutofit/>
          </a:bodyPr>
          <a:lstStyle/>
          <a:p>
            <a:pPr eaLnBrk="1" hangingPunct="1"/>
            <a:r>
              <a:rPr lang="en-US" sz="2800" b="1" dirty="0">
                <a:latin typeface="Arial" charset="0"/>
              </a:rPr>
              <a:t>Shear </a:t>
            </a:r>
            <a:r>
              <a:rPr lang="tr-TR" sz="2800" b="1" dirty="0">
                <a:latin typeface="Arial" charset="0"/>
              </a:rPr>
              <a:t>Force </a:t>
            </a:r>
            <a:r>
              <a:rPr lang="en-US" sz="2800" b="1" dirty="0">
                <a:latin typeface="Arial" charset="0"/>
              </a:rPr>
              <a:t>and Bending Moment in a Beam</a:t>
            </a:r>
          </a:p>
        </p:txBody>
      </p:sp>
      <p:grpSp>
        <p:nvGrpSpPr>
          <p:cNvPr id="15364" name="Group 11"/>
          <p:cNvGrpSpPr>
            <a:grpSpLocks/>
          </p:cNvGrpSpPr>
          <p:nvPr/>
        </p:nvGrpSpPr>
        <p:grpSpPr bwMode="auto">
          <a:xfrm>
            <a:off x="901700" y="1009650"/>
            <a:ext cx="8242300" cy="1311275"/>
            <a:chOff x="509" y="636"/>
            <a:chExt cx="5192" cy="826"/>
          </a:xfrm>
        </p:grpSpPr>
        <p:pic>
          <p:nvPicPr>
            <p:cNvPr id="15377" name="Picture 3" descr="C:\DOCUME~1\WALTOL~1\LOCALS~1\Temp\\msotw9_temp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 y="720"/>
              <a:ext cx="2284" cy="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8" name="Text Box 6"/>
            <p:cNvSpPr txBox="1">
              <a:spLocks noChangeArrowheads="1"/>
            </p:cNvSpPr>
            <p:nvPr/>
          </p:nvSpPr>
          <p:spPr bwMode="auto">
            <a:xfrm>
              <a:off x="2963" y="636"/>
              <a:ext cx="2738"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tr-TR"/>
                <a:t>T</a:t>
              </a:r>
              <a:r>
                <a:rPr lang="en-US"/>
                <a:t>o determine bending moment and shearing force at any point in a beam subjected to concentrated and distributed loads.</a:t>
              </a:r>
            </a:p>
          </p:txBody>
        </p:sp>
      </p:grpSp>
      <p:grpSp>
        <p:nvGrpSpPr>
          <p:cNvPr id="3" name="Group 12"/>
          <p:cNvGrpSpPr>
            <a:grpSpLocks/>
          </p:cNvGrpSpPr>
          <p:nvPr/>
        </p:nvGrpSpPr>
        <p:grpSpPr bwMode="auto">
          <a:xfrm>
            <a:off x="828675" y="2554288"/>
            <a:ext cx="8304213" cy="1179512"/>
            <a:chOff x="485" y="1513"/>
            <a:chExt cx="5231" cy="743"/>
          </a:xfrm>
        </p:grpSpPr>
        <p:pic>
          <p:nvPicPr>
            <p:cNvPr id="15375" name="Picture 4" descr="C:\DOCUME~1\WALTOL~1\LOCALS~1\Temp\\msotw9_temp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5" y="1513"/>
              <a:ext cx="2332" cy="7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6" name="Text Box 7"/>
            <p:cNvSpPr txBox="1">
              <a:spLocks noChangeArrowheads="1"/>
            </p:cNvSpPr>
            <p:nvPr/>
          </p:nvSpPr>
          <p:spPr bwMode="auto">
            <a:xfrm>
              <a:off x="2963" y="1563"/>
              <a:ext cx="2753"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Determine reactions at supports by treating whole beam as free-body.</a:t>
              </a:r>
            </a:p>
          </p:txBody>
        </p:sp>
      </p:grpSp>
      <p:grpSp>
        <p:nvGrpSpPr>
          <p:cNvPr id="4" name="Group 13"/>
          <p:cNvGrpSpPr>
            <a:grpSpLocks/>
          </p:cNvGrpSpPr>
          <p:nvPr/>
        </p:nvGrpSpPr>
        <p:grpSpPr bwMode="auto">
          <a:xfrm>
            <a:off x="350838" y="3657600"/>
            <a:ext cx="8793162" cy="1508125"/>
            <a:chOff x="184" y="2298"/>
            <a:chExt cx="5539" cy="950"/>
          </a:xfrm>
        </p:grpSpPr>
        <p:pic>
          <p:nvPicPr>
            <p:cNvPr id="15373" name="Picture 5" descr="C:\DOCUME~1\WALTOL~1\LOCALS~1\Temp\\msotw9_temp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 y="2623"/>
              <a:ext cx="2814" cy="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74" name="Text Box 9"/>
            <p:cNvSpPr txBox="1">
              <a:spLocks noChangeArrowheads="1"/>
            </p:cNvSpPr>
            <p:nvPr/>
          </p:nvSpPr>
          <p:spPr bwMode="auto">
            <a:xfrm>
              <a:off x="2963" y="2298"/>
              <a:ext cx="2760" cy="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Cut beam at </a:t>
              </a:r>
              <a:r>
                <a:rPr lang="en-US" i="1"/>
                <a:t>C</a:t>
              </a:r>
              <a:r>
                <a:rPr lang="en-US"/>
                <a:t> and draw free-body diagrams for </a:t>
              </a:r>
              <a:r>
                <a:rPr lang="en-US" i="1"/>
                <a:t>AC</a:t>
              </a:r>
              <a:r>
                <a:rPr lang="en-US"/>
                <a:t> and </a:t>
              </a:r>
              <a:r>
                <a:rPr lang="en-US" i="1"/>
                <a:t>CB</a:t>
              </a:r>
              <a:r>
                <a:rPr lang="en-US"/>
                <a:t>.  By definition, positive sense for internal force-couple systems are as shown.</a:t>
              </a:r>
            </a:p>
          </p:txBody>
        </p:sp>
      </p:grpSp>
      <p:sp>
        <p:nvSpPr>
          <p:cNvPr id="10250" name="Text Box 10"/>
          <p:cNvSpPr txBox="1">
            <a:spLocks noChangeArrowheads="1"/>
          </p:cNvSpPr>
          <p:nvPr/>
        </p:nvSpPr>
        <p:spPr bwMode="auto">
          <a:xfrm>
            <a:off x="4703763" y="5354638"/>
            <a:ext cx="4440237"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7013" indent="-227013">
              <a:defRPr sz="2000">
                <a:solidFill>
                  <a:schemeClr val="tx1"/>
                </a:solidFill>
                <a:latin typeface="Times New Roman" charset="0"/>
                <a:ea typeface="ＭＳ Ｐゴシック" charset="0"/>
              </a:defRPr>
            </a:lvl1pPr>
            <a:lvl2pPr marL="742950" indent="-285750">
              <a:defRPr>
                <a:solidFill>
                  <a:schemeClr val="tx1"/>
                </a:solidFill>
                <a:latin typeface="Times New Roman" charset="0"/>
                <a:ea typeface="ＭＳ Ｐゴシック" charset="0"/>
              </a:defRPr>
            </a:lvl2pPr>
            <a:lvl3pPr marL="1143000" indent="-228600">
              <a:defRPr>
                <a:solidFill>
                  <a:schemeClr val="tx1"/>
                </a:solidFill>
                <a:latin typeface="Times New Roman" charset="0"/>
                <a:ea typeface="ＭＳ Ｐゴシック" charset="0"/>
              </a:defRPr>
            </a:lvl3pPr>
            <a:lvl4pPr marL="1600200" indent="-228600">
              <a:defRPr>
                <a:solidFill>
                  <a:schemeClr val="tx1"/>
                </a:solidFill>
                <a:latin typeface="Times New Roman" charset="0"/>
                <a:ea typeface="ＭＳ Ｐゴシック" charset="0"/>
              </a:defRPr>
            </a:lvl4pPr>
            <a:lvl5pPr marL="2057400" indent="-228600">
              <a:defRPr>
                <a:solidFill>
                  <a:schemeClr val="tx1"/>
                </a:solidFill>
                <a:latin typeface="Times New Roman" charset="0"/>
                <a:ea typeface="ＭＳ Ｐゴシック" charset="0"/>
              </a:defRPr>
            </a:lvl5pPr>
            <a:lvl6pPr marL="2514600" indent="-228600" eaLnBrk="0" hangingPunct="0">
              <a:defRPr>
                <a:solidFill>
                  <a:schemeClr val="tx1"/>
                </a:solidFill>
                <a:latin typeface="Times New Roman" charset="0"/>
                <a:ea typeface="ＭＳ Ｐゴシック" charset="0"/>
              </a:defRPr>
            </a:lvl6pPr>
            <a:lvl7pPr marL="2971800" indent="-228600" eaLnBrk="0" hangingPunct="0">
              <a:defRPr>
                <a:solidFill>
                  <a:schemeClr val="tx1"/>
                </a:solidFill>
                <a:latin typeface="Times New Roman" charset="0"/>
                <a:ea typeface="ＭＳ Ｐゴシック" charset="0"/>
              </a:defRPr>
            </a:lvl7pPr>
            <a:lvl8pPr marL="3429000" indent="-228600" eaLnBrk="0" hangingPunct="0">
              <a:defRPr>
                <a:solidFill>
                  <a:schemeClr val="tx1"/>
                </a:solidFill>
                <a:latin typeface="Times New Roman" charset="0"/>
                <a:ea typeface="ＭＳ Ｐゴシック" charset="0"/>
              </a:defRPr>
            </a:lvl8pPr>
            <a:lvl9pPr marL="3886200" indent="-228600" eaLnBrk="0" hangingPunct="0">
              <a:defRPr>
                <a:solidFill>
                  <a:schemeClr val="tx1"/>
                </a:solidFill>
                <a:latin typeface="Times New Roman" charset="0"/>
                <a:ea typeface="ＭＳ Ｐゴシック" charset="0"/>
              </a:defRPr>
            </a:lvl9pPr>
          </a:lstStyle>
          <a:p>
            <a:pPr>
              <a:spcBef>
                <a:spcPct val="50000"/>
              </a:spcBef>
              <a:buFontTx/>
              <a:buChar char="•"/>
            </a:pPr>
            <a:r>
              <a:rPr lang="en-US"/>
              <a:t>From equilibrium considerations, determine </a:t>
            </a:r>
            <a:r>
              <a:rPr lang="en-US" i="1"/>
              <a:t>M </a:t>
            </a:r>
            <a:r>
              <a:rPr lang="en-US"/>
              <a:t>and </a:t>
            </a:r>
            <a:r>
              <a:rPr lang="en-US" i="1"/>
              <a:t>V</a:t>
            </a:r>
            <a:r>
              <a:rPr lang="en-US"/>
              <a:t> or </a:t>
            </a:r>
            <a:r>
              <a:rPr lang="en-US" i="1"/>
              <a:t>M’</a:t>
            </a:r>
            <a:r>
              <a:rPr lang="en-US"/>
              <a:t> and </a:t>
            </a:r>
            <a:r>
              <a:rPr lang="en-US" i="1"/>
              <a:t>V’</a:t>
            </a:r>
            <a:r>
              <a:rPr lang="en-US"/>
              <a:t>.</a:t>
            </a:r>
          </a:p>
        </p:txBody>
      </p:sp>
      <p:sp>
        <p:nvSpPr>
          <p:cNvPr id="14" name="7 Dikdörtgen"/>
          <p:cNvSpPr/>
          <p:nvPr/>
        </p:nvSpPr>
        <p:spPr>
          <a:xfrm>
            <a:off x="384175" y="6605588"/>
            <a:ext cx="4356100" cy="2524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5" name="6 Dikdörtgen"/>
          <p:cNvSpPr/>
          <p:nvPr/>
        </p:nvSpPr>
        <p:spPr>
          <a:xfrm>
            <a:off x="0" y="6545263"/>
            <a:ext cx="288925" cy="312737"/>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16" name="7 Dikdörtgen"/>
          <p:cNvSpPr/>
          <p:nvPr/>
        </p:nvSpPr>
        <p:spPr>
          <a:xfrm>
            <a:off x="0" y="0"/>
            <a:ext cx="280988" cy="590550"/>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
        <p:nvSpPr>
          <p:cNvPr id="7" name="7 Dikdörtgen"/>
          <p:cNvSpPr/>
          <p:nvPr/>
        </p:nvSpPr>
        <p:spPr>
          <a:xfrm>
            <a:off x="0" y="0"/>
            <a:ext cx="280988" cy="682625"/>
          </a:xfrm>
          <a:prstGeom prst="rect">
            <a:avLst/>
          </a:prstGeom>
          <a:solidFill>
            <a:srgbClr val="A452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algn="l" rtl="0" fontAlgn="base">
              <a:spcBef>
                <a:spcPct val="0"/>
              </a:spcBef>
              <a:spcAft>
                <a:spcPct val="0"/>
              </a:spcAft>
              <a:defRPr sz="2000" kern="1200">
                <a:solidFill>
                  <a:schemeClr val="lt1"/>
                </a:solidFill>
                <a:latin typeface="+mn-lt"/>
                <a:ea typeface="+mn-ea"/>
                <a:cs typeface="+mn-cs"/>
              </a:defRPr>
            </a:lvl1pPr>
            <a:lvl2pPr marL="457200" algn="l" rtl="0" fontAlgn="base">
              <a:spcBef>
                <a:spcPct val="0"/>
              </a:spcBef>
              <a:spcAft>
                <a:spcPct val="0"/>
              </a:spcAft>
              <a:defRPr sz="2000" kern="1200">
                <a:solidFill>
                  <a:schemeClr val="lt1"/>
                </a:solidFill>
                <a:latin typeface="+mn-lt"/>
                <a:ea typeface="+mn-ea"/>
                <a:cs typeface="+mn-cs"/>
              </a:defRPr>
            </a:lvl2pPr>
            <a:lvl3pPr marL="914400" algn="l" rtl="0" fontAlgn="base">
              <a:spcBef>
                <a:spcPct val="0"/>
              </a:spcBef>
              <a:spcAft>
                <a:spcPct val="0"/>
              </a:spcAft>
              <a:defRPr sz="2000" kern="1200">
                <a:solidFill>
                  <a:schemeClr val="lt1"/>
                </a:solidFill>
                <a:latin typeface="+mn-lt"/>
                <a:ea typeface="+mn-ea"/>
                <a:cs typeface="+mn-cs"/>
              </a:defRPr>
            </a:lvl3pPr>
            <a:lvl4pPr marL="1371600" algn="l" rtl="0" fontAlgn="base">
              <a:spcBef>
                <a:spcPct val="0"/>
              </a:spcBef>
              <a:spcAft>
                <a:spcPct val="0"/>
              </a:spcAft>
              <a:defRPr sz="2000" kern="1200">
                <a:solidFill>
                  <a:schemeClr val="lt1"/>
                </a:solidFill>
                <a:latin typeface="+mn-lt"/>
                <a:ea typeface="+mn-ea"/>
                <a:cs typeface="+mn-cs"/>
              </a:defRPr>
            </a:lvl4pPr>
            <a:lvl5pPr marL="1828800" algn="l" rtl="0" fontAlgn="base">
              <a:spcBef>
                <a:spcPct val="0"/>
              </a:spcBef>
              <a:spcAft>
                <a:spcPct val="0"/>
              </a:spcAft>
              <a:defRPr sz="2000" kern="1200">
                <a:solidFill>
                  <a:schemeClr val="lt1"/>
                </a:solidFill>
                <a:latin typeface="+mn-lt"/>
                <a:ea typeface="+mn-ea"/>
                <a:cs typeface="+mn-cs"/>
              </a:defRPr>
            </a:lvl5pPr>
            <a:lvl6pPr marL="2286000" algn="l" defTabSz="914400" rtl="0" eaLnBrk="1" latinLnBrk="0" hangingPunct="1">
              <a:defRPr sz="2000" kern="1200">
                <a:solidFill>
                  <a:schemeClr val="lt1"/>
                </a:solidFill>
                <a:latin typeface="+mn-lt"/>
                <a:ea typeface="+mn-ea"/>
                <a:cs typeface="+mn-cs"/>
              </a:defRPr>
            </a:lvl6pPr>
            <a:lvl7pPr marL="2743200" algn="l" defTabSz="914400" rtl="0" eaLnBrk="1" latinLnBrk="0" hangingPunct="1">
              <a:defRPr sz="2000" kern="1200">
                <a:solidFill>
                  <a:schemeClr val="lt1"/>
                </a:solidFill>
                <a:latin typeface="+mn-lt"/>
                <a:ea typeface="+mn-ea"/>
                <a:cs typeface="+mn-cs"/>
              </a:defRPr>
            </a:lvl7pPr>
            <a:lvl8pPr marL="3200400" algn="l" defTabSz="914400" rtl="0" eaLnBrk="1" latinLnBrk="0" hangingPunct="1">
              <a:defRPr sz="2000" kern="1200">
                <a:solidFill>
                  <a:schemeClr val="lt1"/>
                </a:solidFill>
                <a:latin typeface="+mn-lt"/>
                <a:ea typeface="+mn-ea"/>
                <a:cs typeface="+mn-cs"/>
              </a:defRPr>
            </a:lvl8pPr>
            <a:lvl9pPr marL="3657600" algn="l" defTabSz="914400" rtl="0" eaLnBrk="1" latinLnBrk="0" hangingPunct="1">
              <a:defRPr sz="2000" kern="1200">
                <a:solidFill>
                  <a:schemeClr val="lt1"/>
                </a:solidFill>
                <a:latin typeface="+mn-lt"/>
                <a:ea typeface="+mn-ea"/>
                <a:cs typeface="+mn-cs"/>
              </a:defRPr>
            </a:lvl9pPr>
          </a:lstStyle>
          <a:p>
            <a:pPr algn="ctr">
              <a:defRPr/>
            </a:pPr>
            <a:endParaRPr lang="tr-TR"/>
          </a:p>
        </p:txBody>
      </p:sp>
    </p:spTree>
    <p:extLst>
      <p:ext uri="{BB962C8B-B14F-4D97-AF65-F5344CB8AC3E}">
        <p14:creationId xmlns:p14="http://schemas.microsoft.com/office/powerpoint/2010/main" val="161332527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02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0"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t>Shear-force and Bending-moment diagrams</a:t>
            </a:r>
            <a:endParaRPr lang="en-US" sz="3200" b="1" dirty="0"/>
          </a:p>
        </p:txBody>
      </p:sp>
      <p:sp>
        <p:nvSpPr>
          <p:cNvPr id="3" name="Date Placeholder 2"/>
          <p:cNvSpPr>
            <a:spLocks noGrp="1"/>
          </p:cNvSpPr>
          <p:nvPr>
            <p:ph type="dt" sz="half" idx="10"/>
          </p:nvPr>
        </p:nvSpPr>
        <p:spPr/>
        <p:txBody>
          <a:bodyPr/>
          <a:lstStyle/>
          <a:p>
            <a:fld id="{A92C27AE-A1B7-4C86-9AD2-A828CE7CFCA7}" type="datetime1">
              <a:rPr lang="en-US" smtClean="0"/>
              <a:pPr/>
              <a:t>18/4/2016</a:t>
            </a:fld>
            <a:endParaRPr lang="en-US"/>
          </a:p>
        </p:txBody>
      </p:sp>
      <p:sp>
        <p:nvSpPr>
          <p:cNvPr id="5" name="Slide Number Placeholder 4"/>
          <p:cNvSpPr>
            <a:spLocks noGrp="1"/>
          </p:cNvSpPr>
          <p:nvPr>
            <p:ph type="sldNum" sz="quarter" idx="12"/>
          </p:nvPr>
        </p:nvSpPr>
        <p:spPr/>
        <p:txBody>
          <a:bodyPr/>
          <a:lstStyle/>
          <a:p>
            <a:fld id="{E964050B-6237-4A51-8D91-3999973097DF}" type="slidenum">
              <a:rPr lang="en-US" smtClean="0"/>
              <a:pPr/>
              <a:t>9</a:t>
            </a:fld>
            <a:endParaRPr lang="en-US"/>
          </a:p>
        </p:txBody>
      </p:sp>
      <p:sp>
        <p:nvSpPr>
          <p:cNvPr id="7" name="TextBox 6"/>
          <p:cNvSpPr txBox="1"/>
          <p:nvPr/>
        </p:nvSpPr>
        <p:spPr>
          <a:xfrm>
            <a:off x="762000" y="2057400"/>
            <a:ext cx="7772400" cy="2862322"/>
          </a:xfrm>
          <a:prstGeom prst="rect">
            <a:avLst/>
          </a:prstGeom>
          <a:noFill/>
        </p:spPr>
        <p:txBody>
          <a:bodyPr wrap="square" rtlCol="0">
            <a:spAutoFit/>
          </a:bodyPr>
          <a:lstStyle/>
          <a:p>
            <a:r>
              <a:rPr lang="en-US" sz="3600" i="1" dirty="0" smtClean="0">
                <a:solidFill>
                  <a:srgbClr val="002060"/>
                </a:solidFill>
              </a:rPr>
              <a:t>The variation of shear-force and bending moments plotted against distance along the beam give the shear-force and bending moment diagrams for the beam.</a:t>
            </a:r>
            <a:endParaRPr lang="en-US" sz="3600" i="1" dirty="0">
              <a:solidFill>
                <a:srgbClr val="002060"/>
              </a:solidFill>
            </a:endParaRPr>
          </a:p>
        </p:txBody>
      </p:sp>
    </p:spTree>
    <p:extLst>
      <p:ext uri="{BB962C8B-B14F-4D97-AF65-F5344CB8AC3E}">
        <p14:creationId xmlns:p14="http://schemas.microsoft.com/office/powerpoint/2010/main" val="31745438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TotalTime>
  <Words>680</Words>
  <Application>Microsoft Office PowerPoint</Application>
  <PresentationFormat>On-screen Show (4:3)</PresentationFormat>
  <Paragraphs>125</Paragraphs>
  <Slides>15</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Office Theme</vt:lpstr>
      <vt:lpstr>Equation</vt:lpstr>
      <vt:lpstr>STATICS (ENGINEERING MECHANICS-I)</vt:lpstr>
      <vt:lpstr>Beams-Internal Effects</vt:lpstr>
      <vt:lpstr>PowerPoint Presentation</vt:lpstr>
      <vt:lpstr>Internal forces</vt:lpstr>
      <vt:lpstr>PowerPoint Presentation</vt:lpstr>
      <vt:lpstr>Sign Convention</vt:lpstr>
      <vt:lpstr>Effect of Bending and  Shear</vt:lpstr>
      <vt:lpstr>Shear Force and Bending Moment in a Beam</vt:lpstr>
      <vt:lpstr>Shear-force and Bending-moment diagrams</vt:lpstr>
      <vt:lpstr>Shear Force and Bending Moment Diagrams</vt:lpstr>
      <vt:lpstr>NOTE</vt:lpstr>
      <vt:lpstr>Problem-1</vt:lpstr>
      <vt:lpstr>Solution</vt:lpstr>
      <vt:lpstr>SF and BM calculations</vt:lpstr>
      <vt:lpstr>SF and BM calculations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STATICS (ENGINEERING MECHANICS-I)</dc:title>
  <dc:creator>Fahad Alrshoudi</dc:creator>
  <cp:lastModifiedBy>User</cp:lastModifiedBy>
  <cp:revision>9</cp:revision>
  <dcterms:created xsi:type="dcterms:W3CDTF">2016-03-12T17:39:33Z</dcterms:created>
  <dcterms:modified xsi:type="dcterms:W3CDTF">2016-04-18T10:49:34Z</dcterms:modified>
</cp:coreProperties>
</file>