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C7AB42C-F090-4F87-A054-8A44826715A9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20305F-6627-4EB9-826B-FE1A43376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B42C-F090-4F87-A054-8A44826715A9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305F-6627-4EB9-826B-FE1A43376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B42C-F090-4F87-A054-8A44826715A9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305F-6627-4EB9-826B-FE1A43376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C7AB42C-F090-4F87-A054-8A44826715A9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305F-6627-4EB9-826B-FE1A43376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C7AB42C-F090-4F87-A054-8A44826715A9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20305F-6627-4EB9-826B-FE1A43376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7AB42C-F090-4F87-A054-8A44826715A9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20305F-6627-4EB9-826B-FE1A43376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C7AB42C-F090-4F87-A054-8A44826715A9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20305F-6627-4EB9-826B-FE1A433767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B42C-F090-4F87-A054-8A44826715A9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305F-6627-4EB9-826B-FE1A43376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7AB42C-F090-4F87-A054-8A44826715A9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20305F-6627-4EB9-826B-FE1A43376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C7AB42C-F090-4F87-A054-8A44826715A9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20305F-6627-4EB9-826B-FE1A433767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C7AB42C-F090-4F87-A054-8A44826715A9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20305F-6627-4EB9-826B-FE1A433767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C7AB42C-F090-4F87-A054-8A44826715A9}" type="datetimeFigureOut">
              <a:rPr lang="en-US" smtClean="0"/>
              <a:t>9/17/2010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20305F-6627-4EB9-826B-FE1A433767A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Cont. Inflammation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3048000"/>
            <a:ext cx="8062912" cy="26670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GRANULOMA</a:t>
            </a:r>
            <a:endParaRPr lang="en-US" sz="8000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Granuloma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It’s a type of chronic specific inflammation, characterized by accumulation  of tumor like masses, can be: infective, or non-infective.</a:t>
            </a:r>
          </a:p>
          <a:p>
            <a:r>
              <a:rPr lang="en-US" dirty="0" smtClean="0"/>
              <a:t>The single </a:t>
            </a:r>
            <a:r>
              <a:rPr lang="en-US" dirty="0" err="1" smtClean="0"/>
              <a:t>tubercule</a:t>
            </a:r>
            <a:r>
              <a:rPr lang="en-US" dirty="0" smtClean="0"/>
              <a:t> composed of central necrotic tissue, </a:t>
            </a:r>
            <a:r>
              <a:rPr lang="en-US" dirty="0" err="1" smtClean="0"/>
              <a:t>epithellioid</a:t>
            </a:r>
            <a:r>
              <a:rPr lang="en-US" dirty="0" smtClean="0"/>
              <a:t> cells, layers of lymphocytes and plasma cells, then outer layer of fibroblasts to kill any bacilli escapes without dyeing.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 Early T.B in lymph node: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296" y="1676400"/>
            <a:ext cx="7764904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</a:t>
            </a:r>
            <a:r>
              <a:rPr lang="en-US" dirty="0" err="1" smtClean="0"/>
              <a:t>Casiating</a:t>
            </a:r>
            <a:r>
              <a:rPr lang="en-US" dirty="0" smtClean="0"/>
              <a:t> T.B in LN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152" y="1676400"/>
            <a:ext cx="7778848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Chronic </a:t>
            </a:r>
            <a:r>
              <a:rPr lang="en-US" dirty="0" err="1" smtClean="0"/>
              <a:t>fibrocasious</a:t>
            </a:r>
            <a:r>
              <a:rPr lang="en-US" dirty="0" smtClean="0"/>
              <a:t> T.B in lung: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587" y="1828800"/>
            <a:ext cx="6769013" cy="4535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</a:t>
            </a:r>
            <a:r>
              <a:rPr lang="en-US" dirty="0" err="1" smtClean="0"/>
              <a:t>Belharziasis</a:t>
            </a:r>
            <a:r>
              <a:rPr lang="en-US" dirty="0" smtClean="0"/>
              <a:t> in rectum: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217" y="1676400"/>
            <a:ext cx="7577183" cy="45836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 </a:t>
            </a:r>
            <a:r>
              <a:rPr lang="en-US" dirty="0" err="1" smtClean="0"/>
              <a:t>Belharziasis</a:t>
            </a:r>
            <a:r>
              <a:rPr lang="en-US" dirty="0" smtClean="0"/>
              <a:t> in Urinary Bladder:</a:t>
            </a:r>
            <a:endParaRPr lang="en-US" dirty="0"/>
          </a:p>
        </p:txBody>
      </p:sp>
      <p:pic>
        <p:nvPicPr>
          <p:cNvPr id="4" name="Content Placeholder 3" descr="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0232"/>
            <a:ext cx="6705600" cy="4368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 </a:t>
            </a:r>
            <a:r>
              <a:rPr lang="en-US" dirty="0" err="1" smtClean="0"/>
              <a:t>Belharziasis</a:t>
            </a:r>
            <a:r>
              <a:rPr lang="en-US" dirty="0" smtClean="0"/>
              <a:t> in liver: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447" y="1752600"/>
            <a:ext cx="7588553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</TotalTime>
  <Words>98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Cont. Inflammation</vt:lpstr>
      <vt:lpstr>Granuloma:</vt:lpstr>
      <vt:lpstr>1- Early T.B in lymph node:</vt:lpstr>
      <vt:lpstr>2- Casiating T.B in LN</vt:lpstr>
      <vt:lpstr>3- Chronic fibrocasious T.B in lung:</vt:lpstr>
      <vt:lpstr>4- Belharziasis in rectum:</vt:lpstr>
      <vt:lpstr>5- Belharziasis in Urinary Bladder:</vt:lpstr>
      <vt:lpstr>6- Belharziasis in liver: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Cont. Inflammation</dc:title>
  <dc:creator>dell</dc:creator>
  <cp:lastModifiedBy>dell</cp:lastModifiedBy>
  <cp:revision>3</cp:revision>
  <dcterms:created xsi:type="dcterms:W3CDTF">2010-09-16T22:25:15Z</dcterms:created>
  <dcterms:modified xsi:type="dcterms:W3CDTF">2010-09-16T22:53:53Z</dcterms:modified>
</cp:coreProperties>
</file>