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27F7C2-D24C-46CF-9132-E99DDAFAAF5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171F4D2-0874-48C3-ADEC-DA37206B3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7957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Growth Disturbance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540544" y="4002880"/>
            <a:ext cx="8062912" cy="645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Left ventricle hypertrophy “Gross”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176" y="1524000"/>
            <a:ext cx="7874024" cy="493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Atrophy and Hypertrophy of cardiac muscles: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7772400" cy="480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 Senile hyperplasia in prostate: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72688"/>
            <a:ext cx="7391400" cy="462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have 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Mild </a:t>
            </a:r>
          </a:p>
          <a:p>
            <a:r>
              <a:rPr lang="en-US" dirty="0" smtClean="0"/>
              <a:t>2- Moderate </a:t>
            </a:r>
          </a:p>
          <a:p>
            <a:r>
              <a:rPr lang="en-US" dirty="0" smtClean="0"/>
              <a:t>3- Severe </a:t>
            </a:r>
          </a:p>
          <a:p>
            <a:endParaRPr lang="en-US" dirty="0" smtClean="0"/>
          </a:p>
          <a:p>
            <a:r>
              <a:rPr lang="en-US" dirty="0" smtClean="0"/>
              <a:t>The injury is : any process applied on cells or tissues. Or any change in cellular function.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injury: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Hypoxia </a:t>
            </a:r>
          </a:p>
          <a:p>
            <a:r>
              <a:rPr lang="en-US" dirty="0" smtClean="0"/>
              <a:t>Physical agents</a:t>
            </a:r>
          </a:p>
          <a:p>
            <a:r>
              <a:rPr lang="en-US" dirty="0" smtClean="0"/>
              <a:t>Chemicals </a:t>
            </a:r>
          </a:p>
          <a:p>
            <a:r>
              <a:rPr lang="en-US" dirty="0" smtClean="0"/>
              <a:t>Microorganisms</a:t>
            </a:r>
          </a:p>
          <a:p>
            <a:r>
              <a:rPr lang="en-US" dirty="0" smtClean="0"/>
              <a:t>Immunological reactions </a:t>
            </a:r>
          </a:p>
          <a:p>
            <a:r>
              <a:rPr lang="en-US" dirty="0" smtClean="0"/>
              <a:t>Genetic defects</a:t>
            </a:r>
          </a:p>
          <a:p>
            <a:r>
              <a:rPr lang="en-US" dirty="0" smtClean="0"/>
              <a:t>Nutritional imbalances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response against injury: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depends on:</a:t>
            </a:r>
          </a:p>
          <a:p>
            <a:r>
              <a:rPr lang="en-US" dirty="0" smtClean="0"/>
              <a:t>1- Types of cells or tissues affected</a:t>
            </a:r>
          </a:p>
          <a:p>
            <a:r>
              <a:rPr lang="en-US" dirty="0" smtClean="0"/>
              <a:t>2- Strength of injury.</a:t>
            </a:r>
          </a:p>
          <a:p>
            <a:endParaRPr lang="en-US" dirty="0" smtClean="0"/>
          </a:p>
          <a:p>
            <a:r>
              <a:rPr lang="en-US" dirty="0" smtClean="0"/>
              <a:t>According to these 2 points we will have either :</a:t>
            </a:r>
          </a:p>
          <a:p>
            <a:r>
              <a:rPr lang="en-US" dirty="0" smtClean="0"/>
              <a:t>1- Adaptive changes </a:t>
            </a:r>
          </a:p>
          <a:p>
            <a:r>
              <a:rPr lang="en-US" dirty="0" smtClean="0"/>
              <a:t>2- Non-adaptive changes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changes: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1- Change in structure “ GROWTH DISTURBANCE”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2- Inflammation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3- Abnormal Immune response “ Hypersensitivity”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 smtClean="0"/>
              <a:t>in structure: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1- Atrophy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2- Hypertrophy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3- </a:t>
            </a:r>
            <a:r>
              <a:rPr lang="en-US" dirty="0" err="1" smtClean="0"/>
              <a:t>Metaplasia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3- Hyperplasia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Brown atrophy in the heart “Gross </a:t>
            </a:r>
            <a:r>
              <a:rPr lang="en-US" dirty="0" err="1" smtClean="0"/>
              <a:t>pic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1539494"/>
            <a:ext cx="8305801" cy="4937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Brown atrophy in the heart “Microscopic </a:t>
            </a:r>
            <a:r>
              <a:rPr lang="en-US" dirty="0" err="1" smtClean="0"/>
              <a:t>pic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123" y="1600200"/>
            <a:ext cx="7833877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Normal and hypertrophic heart “Gross”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71" y="1828800"/>
            <a:ext cx="7494129" cy="4759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</TotalTime>
  <Words>164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Growth Disturbance</vt:lpstr>
      <vt:lpstr>Injury have types:</vt:lpstr>
      <vt:lpstr>Causes of injury:</vt:lpstr>
      <vt:lpstr>Body response against injury:</vt:lpstr>
      <vt:lpstr>Adaptive changes:</vt:lpstr>
      <vt:lpstr>Changes in structure:</vt:lpstr>
      <vt:lpstr>1- Brown atrophy in the heart “Gross pic.”</vt:lpstr>
      <vt:lpstr>2- Brown atrophy in the heart “Microscopic pic.”</vt:lpstr>
      <vt:lpstr>3- Normal and hypertrophic heart “Gross”</vt:lpstr>
      <vt:lpstr>4- Left ventricle hypertrophy “Gross”</vt:lpstr>
      <vt:lpstr>5- Atrophy and Hypertrophy of cardiac muscles:</vt:lpstr>
      <vt:lpstr>6- Senile hyperplasia in prostate: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Disturbance</dc:title>
  <dc:creator>dell</dc:creator>
  <cp:lastModifiedBy>ksu</cp:lastModifiedBy>
  <cp:revision>4</cp:revision>
  <dcterms:created xsi:type="dcterms:W3CDTF">2010-10-04T03:14:56Z</dcterms:created>
  <dcterms:modified xsi:type="dcterms:W3CDTF">2012-03-14T08:05:02Z</dcterms:modified>
</cp:coreProperties>
</file>