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7" r:id="rId3"/>
    <p:sldId id="379" r:id="rId4"/>
    <p:sldId id="381" r:id="rId5"/>
    <p:sldId id="382" r:id="rId6"/>
    <p:sldId id="383" r:id="rId7"/>
    <p:sldId id="330" r:id="rId8"/>
    <p:sldId id="331" r:id="rId9"/>
    <p:sldId id="333" r:id="rId10"/>
    <p:sldId id="334" r:id="rId11"/>
    <p:sldId id="336" r:id="rId12"/>
    <p:sldId id="337" r:id="rId13"/>
    <p:sldId id="339" r:id="rId14"/>
    <p:sldId id="340" r:id="rId15"/>
    <p:sldId id="342" r:id="rId16"/>
    <p:sldId id="343" r:id="rId17"/>
    <p:sldId id="344" r:id="rId18"/>
    <p:sldId id="345" r:id="rId19"/>
    <p:sldId id="347" r:id="rId20"/>
    <p:sldId id="349" r:id="rId21"/>
    <p:sldId id="384" r:id="rId22"/>
    <p:sldId id="385" r:id="rId23"/>
    <p:sldId id="352" r:id="rId24"/>
    <p:sldId id="386" r:id="rId25"/>
    <p:sldId id="357" r:id="rId26"/>
    <p:sldId id="387" r:id="rId27"/>
    <p:sldId id="359" r:id="rId28"/>
    <p:sldId id="388" r:id="rId29"/>
    <p:sldId id="362" r:id="rId30"/>
    <p:sldId id="365" r:id="rId31"/>
    <p:sldId id="425" r:id="rId32"/>
    <p:sldId id="366" r:id="rId33"/>
    <p:sldId id="367" r:id="rId34"/>
    <p:sldId id="369" r:id="rId35"/>
    <p:sldId id="370" r:id="rId36"/>
    <p:sldId id="371" r:id="rId37"/>
    <p:sldId id="42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9" autoAdjust="0"/>
    <p:restoredTop sz="74718" autoAdjust="0"/>
  </p:normalViewPr>
  <p:slideViewPr>
    <p:cSldViewPr>
      <p:cViewPr varScale="1">
        <p:scale>
          <a:sx n="55" d="100"/>
          <a:sy n="55" d="100"/>
        </p:scale>
        <p:origin x="19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notesViewPr>
    <p:cSldViewPr>
      <p:cViewPr>
        <p:scale>
          <a:sx n="90" d="100"/>
          <a:sy n="90" d="100"/>
        </p:scale>
        <p:origin x="-304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3112A-0F7A-4725-ABFC-17A964C302AE}" type="doc">
      <dgm:prSet loTypeId="urn:microsoft.com/office/officeart/2005/8/layout/arrow3" loCatId="relationship" qsTypeId="urn:microsoft.com/office/officeart/2005/8/quickstyle/simple1#13" qsCatId="simple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C0265E3D-6486-47B2-87BE-67AE90A537E4}">
      <dgm:prSet phldrT="[Text]"/>
      <dgm:spPr/>
      <dgm:t>
        <a:bodyPr/>
        <a:lstStyle/>
        <a:p>
          <a:r>
            <a:rPr lang="en-US" dirty="0" smtClean="0"/>
            <a:t>User’s Needs</a:t>
          </a:r>
          <a:endParaRPr lang="en-US" dirty="0"/>
        </a:p>
      </dgm:t>
    </dgm:pt>
    <dgm:pt modelId="{B306E37F-E2FC-4B22-83E7-EB9543F975D5}" type="parTrans" cxnId="{967B716B-D938-4D92-B70E-8A916F1623ED}">
      <dgm:prSet/>
      <dgm:spPr/>
      <dgm:t>
        <a:bodyPr/>
        <a:lstStyle/>
        <a:p>
          <a:endParaRPr lang="en-US"/>
        </a:p>
      </dgm:t>
    </dgm:pt>
    <dgm:pt modelId="{FB1CB80B-7A07-480F-95B2-524B57C67684}" type="sibTrans" cxnId="{967B716B-D938-4D92-B70E-8A916F1623ED}">
      <dgm:prSet/>
      <dgm:spPr/>
      <dgm:t>
        <a:bodyPr/>
        <a:lstStyle/>
        <a:p>
          <a:endParaRPr lang="en-US"/>
        </a:p>
      </dgm:t>
    </dgm:pt>
    <dgm:pt modelId="{8B5E8458-70E0-4F85-A1E1-DD095CCA4407}">
      <dgm:prSet phldrT="[Text]"/>
      <dgm:spPr/>
      <dgm:t>
        <a:bodyPr/>
        <a:lstStyle/>
        <a:p>
          <a:r>
            <a:rPr lang="en-US" dirty="0" smtClean="0"/>
            <a:t>MIS Offerings</a:t>
          </a:r>
          <a:endParaRPr lang="en-US" dirty="0"/>
        </a:p>
      </dgm:t>
    </dgm:pt>
    <dgm:pt modelId="{197541BB-CA12-42D1-BE18-E44C28BFE932}" type="parTrans" cxnId="{92E81DAF-8AFD-415E-9CEA-FF74C6A321CE}">
      <dgm:prSet/>
      <dgm:spPr/>
      <dgm:t>
        <a:bodyPr/>
        <a:lstStyle/>
        <a:p>
          <a:endParaRPr lang="en-US"/>
        </a:p>
      </dgm:t>
    </dgm:pt>
    <dgm:pt modelId="{30940D5C-5EDB-40A2-8AEE-EE8557E163F0}" type="sibTrans" cxnId="{92E81DAF-8AFD-415E-9CEA-FF74C6A321CE}">
      <dgm:prSet/>
      <dgm:spPr/>
      <dgm:t>
        <a:bodyPr/>
        <a:lstStyle/>
        <a:p>
          <a:endParaRPr lang="en-US"/>
        </a:p>
      </dgm:t>
    </dgm:pt>
    <dgm:pt modelId="{6D5D877D-B0F4-4997-894A-7D2CBA76BA34}" type="pres">
      <dgm:prSet presAssocID="{FA03112A-0F7A-4725-ABFC-17A964C302A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5F069A-336F-438E-9124-933D9EC43AB4}" type="pres">
      <dgm:prSet presAssocID="{FA03112A-0F7A-4725-ABFC-17A964C302AE}" presName="divider" presStyleLbl="fgShp" presStyleIdx="0" presStyleCnt="1"/>
      <dgm:spPr/>
    </dgm:pt>
    <dgm:pt modelId="{64BA7C6E-4515-4A56-9411-913160E0961E}" type="pres">
      <dgm:prSet presAssocID="{C0265E3D-6486-47B2-87BE-67AE90A537E4}" presName="downArrow" presStyleLbl="node1" presStyleIdx="0" presStyleCnt="2"/>
      <dgm:spPr/>
    </dgm:pt>
    <dgm:pt modelId="{429577BA-EB28-4D02-AF8A-607850A11DE5}" type="pres">
      <dgm:prSet presAssocID="{C0265E3D-6486-47B2-87BE-67AE90A537E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AC329-F3FF-436A-9CD7-6CD1EE385481}" type="pres">
      <dgm:prSet presAssocID="{8B5E8458-70E0-4F85-A1E1-DD095CCA4407}" presName="upArrow" presStyleLbl="node1" presStyleIdx="1" presStyleCnt="2"/>
      <dgm:spPr/>
    </dgm:pt>
    <dgm:pt modelId="{64CA9B14-D1C5-452F-8018-E8CC0B80E5EE}" type="pres">
      <dgm:prSet presAssocID="{8B5E8458-70E0-4F85-A1E1-DD095CCA440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28A552-9DD0-42C7-8B3D-12B066B3258F}" type="presOf" srcId="{FA03112A-0F7A-4725-ABFC-17A964C302AE}" destId="{6D5D877D-B0F4-4997-894A-7D2CBA76BA34}" srcOrd="0" destOrd="0" presId="urn:microsoft.com/office/officeart/2005/8/layout/arrow3"/>
    <dgm:cxn modelId="{23E6F503-E257-4248-9E9E-52BC3B9ED8FF}" type="presOf" srcId="{C0265E3D-6486-47B2-87BE-67AE90A537E4}" destId="{429577BA-EB28-4D02-AF8A-607850A11DE5}" srcOrd="0" destOrd="0" presId="urn:microsoft.com/office/officeart/2005/8/layout/arrow3"/>
    <dgm:cxn modelId="{967B716B-D938-4D92-B70E-8A916F1623ED}" srcId="{FA03112A-0F7A-4725-ABFC-17A964C302AE}" destId="{C0265E3D-6486-47B2-87BE-67AE90A537E4}" srcOrd="0" destOrd="0" parTransId="{B306E37F-E2FC-4B22-83E7-EB9543F975D5}" sibTransId="{FB1CB80B-7A07-480F-95B2-524B57C67684}"/>
    <dgm:cxn modelId="{7E0E8521-57AD-490F-BEC6-85E3BAA16896}" type="presOf" srcId="{8B5E8458-70E0-4F85-A1E1-DD095CCA4407}" destId="{64CA9B14-D1C5-452F-8018-E8CC0B80E5EE}" srcOrd="0" destOrd="0" presId="urn:microsoft.com/office/officeart/2005/8/layout/arrow3"/>
    <dgm:cxn modelId="{92E81DAF-8AFD-415E-9CEA-FF74C6A321CE}" srcId="{FA03112A-0F7A-4725-ABFC-17A964C302AE}" destId="{8B5E8458-70E0-4F85-A1E1-DD095CCA4407}" srcOrd="1" destOrd="0" parTransId="{197541BB-CA12-42D1-BE18-E44C28BFE932}" sibTransId="{30940D5C-5EDB-40A2-8AEE-EE8557E163F0}"/>
    <dgm:cxn modelId="{AD1AB07B-A53A-4885-85BB-93774D2421F1}" type="presParOf" srcId="{6D5D877D-B0F4-4997-894A-7D2CBA76BA34}" destId="{1C5F069A-336F-438E-9124-933D9EC43AB4}" srcOrd="0" destOrd="0" presId="urn:microsoft.com/office/officeart/2005/8/layout/arrow3"/>
    <dgm:cxn modelId="{35E7881F-F3B9-4F8E-B847-4781B81E231C}" type="presParOf" srcId="{6D5D877D-B0F4-4997-894A-7D2CBA76BA34}" destId="{64BA7C6E-4515-4A56-9411-913160E0961E}" srcOrd="1" destOrd="0" presId="urn:microsoft.com/office/officeart/2005/8/layout/arrow3"/>
    <dgm:cxn modelId="{4CFAD80D-73FB-408D-ABD6-41244E880E5D}" type="presParOf" srcId="{6D5D877D-B0F4-4997-894A-7D2CBA76BA34}" destId="{429577BA-EB28-4D02-AF8A-607850A11DE5}" srcOrd="2" destOrd="0" presId="urn:microsoft.com/office/officeart/2005/8/layout/arrow3"/>
    <dgm:cxn modelId="{9204FCFC-52D0-40D1-9604-5D7C05448125}" type="presParOf" srcId="{6D5D877D-B0F4-4997-894A-7D2CBA76BA34}" destId="{882AC329-F3FF-436A-9CD7-6CD1EE385481}" srcOrd="3" destOrd="0" presId="urn:microsoft.com/office/officeart/2005/8/layout/arrow3"/>
    <dgm:cxn modelId="{030A609A-5F34-4121-B826-792CF625C0F1}" type="presParOf" srcId="{6D5D877D-B0F4-4997-894A-7D2CBA76BA34}" destId="{64CA9B14-D1C5-452F-8018-E8CC0B80E5E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9F5AC1-70FC-4322-BE67-964C5D096A86}" type="doc">
      <dgm:prSet loTypeId="urn:microsoft.com/office/officeart/2005/8/layout/radial4" loCatId="relationship" qsTypeId="urn:microsoft.com/office/officeart/2005/8/quickstyle/simple1#22" qsCatId="simple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01DF7E18-DA95-4C68-8F6D-1C646E686D13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Mechanical devices</a:t>
          </a:r>
          <a:endParaRPr lang="en-US" sz="2400" b="1" dirty="0">
            <a:solidFill>
              <a:schemeClr val="tx1"/>
            </a:solidFill>
          </a:endParaRPr>
        </a:p>
      </dgm:t>
    </dgm:pt>
    <dgm:pt modelId="{FDC77A46-C839-4D03-8AD7-A9DA4192ECBA}" type="parTrans" cxnId="{CA0BBDDD-7822-4ED2-9983-7F3B8056CC9D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FF6CD071-46D2-423F-B5C2-9C8300941E6A}" type="sibTrans" cxnId="{CA0BBDDD-7822-4ED2-9983-7F3B8056CC9D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8576EDB-A041-4882-8124-CEF2308A214D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People meters</a:t>
          </a:r>
          <a:endParaRPr lang="en-US" sz="2000" b="1" dirty="0">
            <a:solidFill>
              <a:schemeClr val="tx1"/>
            </a:solidFill>
          </a:endParaRPr>
        </a:p>
      </dgm:t>
    </dgm:pt>
    <dgm:pt modelId="{6431112C-06B0-4132-8FD5-B84B8686B3A2}" type="parTrans" cxnId="{24E6482F-831B-402B-86AA-BA032B707B4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3F7FFAF-01CD-4502-966E-606E55763D69}" type="sibTrans" cxnId="{24E6482F-831B-402B-86AA-BA032B707B4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37A177F1-3637-4B48-97F1-6E8B34DDEC2A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Checkout scanners</a:t>
          </a:r>
          <a:endParaRPr lang="en-US" sz="2000" b="1" dirty="0">
            <a:solidFill>
              <a:schemeClr val="tx1"/>
            </a:solidFill>
          </a:endParaRPr>
        </a:p>
      </dgm:t>
    </dgm:pt>
    <dgm:pt modelId="{8EE509CB-2F7F-4E08-8684-83DAA693B1C3}" type="parTrans" cxnId="{2F83CCC9-4210-4932-BB65-722F9761F18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DB95C2ED-4164-4C8B-805B-E50477E97486}" type="sibTrans" cxnId="{2F83CCC9-4210-4932-BB65-722F9761F18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5619CC1-9993-4918-A891-14C014FED2E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Neuro-</a:t>
          </a:r>
        </a:p>
        <a:p>
          <a:pPr rtl="0"/>
          <a:r>
            <a:rPr lang="en-US" sz="2000" b="1" dirty="0" smtClean="0">
              <a:solidFill>
                <a:schemeClr val="tx1"/>
              </a:solidFill>
            </a:rPr>
            <a:t>marketing</a:t>
          </a:r>
          <a:endParaRPr lang="en-US" sz="2000" b="1" dirty="0">
            <a:solidFill>
              <a:schemeClr val="tx1"/>
            </a:solidFill>
          </a:endParaRPr>
        </a:p>
      </dgm:t>
    </dgm:pt>
    <dgm:pt modelId="{5A0B3708-44C2-4893-AC16-A499EABF493B}" type="parTrans" cxnId="{D6FB3BDF-0AB9-4EAF-BC02-94E362052A6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71A73A52-D9EB-4C1B-B4FE-A7F6B571965B}" type="sibTrans" cxnId="{D6FB3BDF-0AB9-4EAF-BC02-94E362052A6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990FEF4-71FF-4157-B7B0-278AD2A6042B}" type="pres">
      <dgm:prSet presAssocID="{D89F5AC1-70FC-4322-BE67-964C5D096A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330E81-BEA3-40F1-A722-00625DC97E16}" type="pres">
      <dgm:prSet presAssocID="{01DF7E18-DA95-4C68-8F6D-1C646E686D13}" presName="centerShape" presStyleLbl="node0" presStyleIdx="0" presStyleCnt="1" custScaleX="124849"/>
      <dgm:spPr/>
      <dgm:t>
        <a:bodyPr/>
        <a:lstStyle/>
        <a:p>
          <a:endParaRPr lang="en-US"/>
        </a:p>
      </dgm:t>
    </dgm:pt>
    <dgm:pt modelId="{AA201467-7304-4269-99E5-7861D47F745D}" type="pres">
      <dgm:prSet presAssocID="{6431112C-06B0-4132-8FD5-B84B8686B3A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0A732A2A-3EE1-4CE0-A3C3-19D3BE65004A}" type="pres">
      <dgm:prSet presAssocID="{E8576EDB-A041-4882-8124-CEF2308A21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A58CB-D64E-4E87-9EF6-9A901A0E6072}" type="pres">
      <dgm:prSet presAssocID="{8EE509CB-2F7F-4E08-8684-83DAA693B1C3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B6956D4-2220-411F-808B-CB807C90CA93}" type="pres">
      <dgm:prSet presAssocID="{37A177F1-3637-4B48-97F1-6E8B34DDEC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4FB3F-0D94-4036-B40A-1B79390B5B7D}" type="pres">
      <dgm:prSet presAssocID="{5A0B3708-44C2-4893-AC16-A499EABF493B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FFE81683-BEB9-4F9F-8291-8D1B0157FE56}" type="pres">
      <dgm:prSet presAssocID="{A5619CC1-9993-4918-A891-14C014FED2E8}" presName="node" presStyleLbl="node1" presStyleIdx="2" presStyleCnt="3" custScaleX="90967" custScaleY="82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13B4EA-6ECF-47C1-B240-CB62D3C4EF8F}" type="presOf" srcId="{5A0B3708-44C2-4893-AC16-A499EABF493B}" destId="{5FB4FB3F-0D94-4036-B40A-1B79390B5B7D}" srcOrd="0" destOrd="0" presId="urn:microsoft.com/office/officeart/2005/8/layout/radial4"/>
    <dgm:cxn modelId="{D4B70F3C-90BC-4FF5-A2BB-9CFBDDC46FB8}" type="presOf" srcId="{8EE509CB-2F7F-4E08-8684-83DAA693B1C3}" destId="{29CA58CB-D64E-4E87-9EF6-9A901A0E6072}" srcOrd="0" destOrd="0" presId="urn:microsoft.com/office/officeart/2005/8/layout/radial4"/>
    <dgm:cxn modelId="{D3DBCF7A-FEC0-44C7-A3A7-A5E5DD1094C4}" type="presOf" srcId="{D89F5AC1-70FC-4322-BE67-964C5D096A86}" destId="{E990FEF4-71FF-4157-B7B0-278AD2A6042B}" srcOrd="0" destOrd="0" presId="urn:microsoft.com/office/officeart/2005/8/layout/radial4"/>
    <dgm:cxn modelId="{1C073B47-8DF9-477A-8B72-DD876C9F0C9F}" type="presOf" srcId="{01DF7E18-DA95-4C68-8F6D-1C646E686D13}" destId="{CC330E81-BEA3-40F1-A722-00625DC97E16}" srcOrd="0" destOrd="0" presId="urn:microsoft.com/office/officeart/2005/8/layout/radial4"/>
    <dgm:cxn modelId="{9E605C07-B010-495E-AA63-B45D622D8BF3}" type="presOf" srcId="{6431112C-06B0-4132-8FD5-B84B8686B3A2}" destId="{AA201467-7304-4269-99E5-7861D47F745D}" srcOrd="0" destOrd="0" presId="urn:microsoft.com/office/officeart/2005/8/layout/radial4"/>
    <dgm:cxn modelId="{24E6482F-831B-402B-86AA-BA032B707B47}" srcId="{01DF7E18-DA95-4C68-8F6D-1C646E686D13}" destId="{E8576EDB-A041-4882-8124-CEF2308A214D}" srcOrd="0" destOrd="0" parTransId="{6431112C-06B0-4132-8FD5-B84B8686B3A2}" sibTransId="{03F7FFAF-01CD-4502-966E-606E55763D69}"/>
    <dgm:cxn modelId="{2F83CCC9-4210-4932-BB65-722F9761F18A}" srcId="{01DF7E18-DA95-4C68-8F6D-1C646E686D13}" destId="{37A177F1-3637-4B48-97F1-6E8B34DDEC2A}" srcOrd="1" destOrd="0" parTransId="{8EE509CB-2F7F-4E08-8684-83DAA693B1C3}" sibTransId="{DB95C2ED-4164-4C8B-805B-E50477E97486}"/>
    <dgm:cxn modelId="{BD63819F-B31D-408D-A367-A61BB9FE1346}" type="presOf" srcId="{E8576EDB-A041-4882-8124-CEF2308A214D}" destId="{0A732A2A-3EE1-4CE0-A3C3-19D3BE65004A}" srcOrd="0" destOrd="0" presId="urn:microsoft.com/office/officeart/2005/8/layout/radial4"/>
    <dgm:cxn modelId="{CA0BBDDD-7822-4ED2-9983-7F3B8056CC9D}" srcId="{D89F5AC1-70FC-4322-BE67-964C5D096A86}" destId="{01DF7E18-DA95-4C68-8F6D-1C646E686D13}" srcOrd="0" destOrd="0" parTransId="{FDC77A46-C839-4D03-8AD7-A9DA4192ECBA}" sibTransId="{FF6CD071-46D2-423F-B5C2-9C8300941E6A}"/>
    <dgm:cxn modelId="{C2551C0D-593D-4E70-B8D6-EFF49167E6FE}" type="presOf" srcId="{A5619CC1-9993-4918-A891-14C014FED2E8}" destId="{FFE81683-BEB9-4F9F-8291-8D1B0157FE56}" srcOrd="0" destOrd="0" presId="urn:microsoft.com/office/officeart/2005/8/layout/radial4"/>
    <dgm:cxn modelId="{855FF6E1-ADF0-4818-94DB-1DD015714EE4}" type="presOf" srcId="{37A177F1-3637-4B48-97F1-6E8B34DDEC2A}" destId="{FB6956D4-2220-411F-808B-CB807C90CA93}" srcOrd="0" destOrd="0" presId="urn:microsoft.com/office/officeart/2005/8/layout/radial4"/>
    <dgm:cxn modelId="{D6FB3BDF-0AB9-4EAF-BC02-94E362052A63}" srcId="{01DF7E18-DA95-4C68-8F6D-1C646E686D13}" destId="{A5619CC1-9993-4918-A891-14C014FED2E8}" srcOrd="2" destOrd="0" parTransId="{5A0B3708-44C2-4893-AC16-A499EABF493B}" sibTransId="{71A73A52-D9EB-4C1B-B4FE-A7F6B571965B}"/>
    <dgm:cxn modelId="{B4B1152A-A306-42BF-80DB-101C93FB16EA}" type="presParOf" srcId="{E990FEF4-71FF-4157-B7B0-278AD2A6042B}" destId="{CC330E81-BEA3-40F1-A722-00625DC97E16}" srcOrd="0" destOrd="0" presId="urn:microsoft.com/office/officeart/2005/8/layout/radial4"/>
    <dgm:cxn modelId="{F2A83AB4-FE85-4B08-9AFB-84607E891903}" type="presParOf" srcId="{E990FEF4-71FF-4157-B7B0-278AD2A6042B}" destId="{AA201467-7304-4269-99E5-7861D47F745D}" srcOrd="1" destOrd="0" presId="urn:microsoft.com/office/officeart/2005/8/layout/radial4"/>
    <dgm:cxn modelId="{2EA1C27F-3787-4D01-BC46-3589B15AD41F}" type="presParOf" srcId="{E990FEF4-71FF-4157-B7B0-278AD2A6042B}" destId="{0A732A2A-3EE1-4CE0-A3C3-19D3BE65004A}" srcOrd="2" destOrd="0" presId="urn:microsoft.com/office/officeart/2005/8/layout/radial4"/>
    <dgm:cxn modelId="{C8FDC340-E5B1-409A-8C87-CB833B5DB38C}" type="presParOf" srcId="{E990FEF4-71FF-4157-B7B0-278AD2A6042B}" destId="{29CA58CB-D64E-4E87-9EF6-9A901A0E6072}" srcOrd="3" destOrd="0" presId="urn:microsoft.com/office/officeart/2005/8/layout/radial4"/>
    <dgm:cxn modelId="{6C2975B2-D331-4E70-AE63-22ABF1A51A24}" type="presParOf" srcId="{E990FEF4-71FF-4157-B7B0-278AD2A6042B}" destId="{FB6956D4-2220-411F-808B-CB807C90CA93}" srcOrd="4" destOrd="0" presId="urn:microsoft.com/office/officeart/2005/8/layout/radial4"/>
    <dgm:cxn modelId="{A0467595-F746-43BA-BFE7-F3CEFD8B98FA}" type="presParOf" srcId="{E990FEF4-71FF-4157-B7B0-278AD2A6042B}" destId="{5FB4FB3F-0D94-4036-B40A-1B79390B5B7D}" srcOrd="5" destOrd="0" presId="urn:microsoft.com/office/officeart/2005/8/layout/radial4"/>
    <dgm:cxn modelId="{EEF582A1-9FC0-41B6-B045-61199EAED859}" type="presParOf" srcId="{E990FEF4-71FF-4157-B7B0-278AD2A6042B}" destId="{FFE81683-BEB9-4F9F-8291-8D1B0157FE5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3A10CA0-5911-4F31-854C-FB7D38BEC751}" type="doc">
      <dgm:prSet loTypeId="urn:microsoft.com/office/officeart/2005/8/layout/vList2" loCatId="list" qsTypeId="urn:microsoft.com/office/officeart/2005/8/quickstyle/simple1#23" qsCatId="simple" csTypeId="urn:microsoft.com/office/officeart/2005/8/colors/colorful1#16" csCatId="colorful" phldr="1"/>
      <dgm:spPr/>
      <dgm:t>
        <a:bodyPr/>
        <a:lstStyle/>
        <a:p>
          <a:endParaRPr lang="en-US"/>
        </a:p>
      </dgm:t>
    </dgm:pt>
    <dgm:pt modelId="{5E4F3FE7-7334-4897-AABF-E9844C6BFB51}">
      <dgm:prSet custT="1"/>
      <dgm:spPr/>
      <dgm:t>
        <a:bodyPr/>
        <a:lstStyle/>
        <a:p>
          <a:pPr algn="ctr" rtl="0"/>
          <a:r>
            <a:rPr lang="en-US" sz="2800" b="1" dirty="0" smtClean="0">
              <a:solidFill>
                <a:schemeClr val="tx1"/>
              </a:solidFill>
            </a:rPr>
            <a:t>Collecting the information</a:t>
          </a:r>
          <a:endParaRPr lang="en-US" sz="2800" b="1" dirty="0">
            <a:solidFill>
              <a:schemeClr val="tx1"/>
            </a:solidFill>
          </a:endParaRPr>
        </a:p>
      </dgm:t>
    </dgm:pt>
    <dgm:pt modelId="{4D40E127-BDF6-4A8B-8EC4-4757D30ED273}" type="parTrans" cxnId="{9FE83CCC-6DDE-4BFB-A5A6-F5BDEF05C654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29958339-C07B-4496-B023-0CADAB2BA5D1}" type="sibTrans" cxnId="{9FE83CCC-6DDE-4BFB-A5A6-F5BDEF05C654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C8946F0C-BDC7-4BF0-A095-5D5D9ADC2713}">
      <dgm:prSet custT="1"/>
      <dgm:spPr/>
      <dgm:t>
        <a:bodyPr/>
        <a:lstStyle/>
        <a:p>
          <a:pPr algn="ctr" rtl="0"/>
          <a:r>
            <a:rPr lang="en-US" sz="2800" b="1" dirty="0" smtClean="0">
              <a:solidFill>
                <a:schemeClr val="tx1"/>
              </a:solidFill>
            </a:rPr>
            <a:t>Processing the information</a:t>
          </a:r>
          <a:endParaRPr lang="en-US" sz="2800" b="1" dirty="0">
            <a:solidFill>
              <a:schemeClr val="tx1"/>
            </a:solidFill>
          </a:endParaRPr>
        </a:p>
      </dgm:t>
    </dgm:pt>
    <dgm:pt modelId="{EDD5C654-42F7-4052-A7BC-794EC0441AE4}" type="parTrans" cxnId="{53164970-35CA-4077-97C5-622EECFB8447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45720C78-710B-46CB-BF6C-745D7351C98E}" type="sibTrans" cxnId="{53164970-35CA-4077-97C5-622EECFB8447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187F34C5-E6C2-423B-8B86-5A2E0578621F}">
      <dgm:prSet custT="1"/>
      <dgm:spPr/>
      <dgm:t>
        <a:bodyPr/>
        <a:lstStyle/>
        <a:p>
          <a:pPr algn="ctr" rtl="0"/>
          <a:r>
            <a:rPr lang="en-US" sz="2800" b="1" dirty="0" smtClean="0">
              <a:solidFill>
                <a:srgbClr val="FF0000"/>
              </a:solidFill>
            </a:rPr>
            <a:t>Analyzing the information</a:t>
          </a:r>
          <a:endParaRPr lang="en-US" sz="2800" b="1" dirty="0">
            <a:solidFill>
              <a:srgbClr val="FF0000"/>
            </a:solidFill>
          </a:endParaRPr>
        </a:p>
      </dgm:t>
    </dgm:pt>
    <dgm:pt modelId="{41F230BD-D3B7-4CD3-B80A-C8D54AC4136D}" type="parTrans" cxnId="{4011D68B-285D-4CEE-8D85-3AB22FDB2F15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848A2E91-93F7-47F4-A842-BE53ED035AFE}" type="sibTrans" cxnId="{4011D68B-285D-4CEE-8D85-3AB22FDB2F15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92079527-BD79-4AE2-A181-F19797FCC95D}">
      <dgm:prSet custT="1"/>
      <dgm:spPr/>
      <dgm:t>
        <a:bodyPr/>
        <a:lstStyle/>
        <a:p>
          <a:pPr algn="ctr" rtl="0"/>
          <a:r>
            <a:rPr lang="en-US" sz="2800" b="1" dirty="0" smtClean="0">
              <a:solidFill>
                <a:schemeClr val="tx1"/>
              </a:solidFill>
            </a:rPr>
            <a:t>Interpret findings</a:t>
          </a:r>
          <a:endParaRPr lang="en-US" sz="2800" b="1" dirty="0">
            <a:solidFill>
              <a:schemeClr val="tx1"/>
            </a:solidFill>
          </a:endParaRPr>
        </a:p>
      </dgm:t>
    </dgm:pt>
    <dgm:pt modelId="{BA8DD23F-2857-4919-8E43-60CF35A00A52}" type="parTrans" cxnId="{36159378-E33E-4CFE-809C-61B3D0F81778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123475A3-9F41-4B1E-8033-E36B157D61F5}" type="sibTrans" cxnId="{36159378-E33E-4CFE-809C-61B3D0F81778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4F482D30-0E89-49F2-8EAA-B2C7ED076DE9}">
      <dgm:prSet custT="1"/>
      <dgm:spPr/>
      <dgm:t>
        <a:bodyPr/>
        <a:lstStyle/>
        <a:p>
          <a:pPr algn="ctr"/>
          <a:r>
            <a:rPr lang="en-US" sz="2800" b="1" dirty="0" smtClean="0">
              <a:solidFill>
                <a:schemeClr val="tx1"/>
              </a:solidFill>
            </a:rPr>
            <a:t>Draw conclusions</a:t>
          </a:r>
        </a:p>
      </dgm:t>
    </dgm:pt>
    <dgm:pt modelId="{3D165F75-951A-4BAC-A8D9-A329B5CA1EC0}" type="parTrans" cxnId="{B80A509E-871C-44A5-90F9-A0F09136DCC7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3D3D4AAB-AABE-4A69-AF5C-859C5C54D204}" type="sibTrans" cxnId="{B80A509E-871C-44A5-90F9-A0F09136DCC7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824CC222-4938-43DA-AA3E-D7AE8ABDEC84}">
      <dgm:prSet custT="1"/>
      <dgm:spPr/>
      <dgm:t>
        <a:bodyPr/>
        <a:lstStyle/>
        <a:p>
          <a:pPr algn="ctr"/>
          <a:r>
            <a:rPr lang="en-US" sz="2800" b="1" dirty="0" smtClean="0">
              <a:solidFill>
                <a:schemeClr val="tx1"/>
              </a:solidFill>
            </a:rPr>
            <a:t>Report to management</a:t>
          </a:r>
        </a:p>
      </dgm:t>
    </dgm:pt>
    <dgm:pt modelId="{10D6DFB7-344E-4694-8486-A05FE7E5666E}" type="parTrans" cxnId="{0086A0E8-9CD4-4039-9D41-BDF705D0226D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D68A9CAC-1E2E-452B-BA88-8BAD2B2B047F}" type="sibTrans" cxnId="{0086A0E8-9CD4-4039-9D41-BDF705D0226D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941FBD56-946E-4643-A711-9534B5EF6CB1}" type="pres">
      <dgm:prSet presAssocID="{63A10CA0-5911-4F31-854C-FB7D38BEC7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C13688-42B6-442D-A5B7-4B1321CD7210}" type="pres">
      <dgm:prSet presAssocID="{5E4F3FE7-7334-4897-AABF-E9844C6BFB5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D4D9A-4E44-4AC7-98A0-A49314ACB568}" type="pres">
      <dgm:prSet presAssocID="{29958339-C07B-4496-B023-0CADAB2BA5D1}" presName="spacer" presStyleCnt="0"/>
      <dgm:spPr/>
    </dgm:pt>
    <dgm:pt modelId="{314035CA-AC19-439F-829F-1C15EF01F3D2}" type="pres">
      <dgm:prSet presAssocID="{C8946F0C-BDC7-4BF0-A095-5D5D9ADC271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8AD43-4A61-4718-A969-5C410C04529D}" type="pres">
      <dgm:prSet presAssocID="{45720C78-710B-46CB-BF6C-745D7351C98E}" presName="spacer" presStyleCnt="0"/>
      <dgm:spPr/>
    </dgm:pt>
    <dgm:pt modelId="{DE00B0C9-3B4F-4516-A7C5-F3EB1E33F3C7}" type="pres">
      <dgm:prSet presAssocID="{187F34C5-E6C2-423B-8B86-5A2E0578621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AC5D2-8D87-4445-AC17-CAE1717469E8}" type="pres">
      <dgm:prSet presAssocID="{848A2E91-93F7-47F4-A842-BE53ED035AFE}" presName="spacer" presStyleCnt="0"/>
      <dgm:spPr/>
    </dgm:pt>
    <dgm:pt modelId="{1CBC9DB6-1360-4946-A8DB-8D03DEF7CAFE}" type="pres">
      <dgm:prSet presAssocID="{92079527-BD79-4AE2-A181-F19797FCC9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2446B-DD36-49A0-83E7-FF53A2155F78}" type="pres">
      <dgm:prSet presAssocID="{123475A3-9F41-4B1E-8033-E36B157D61F5}" presName="spacer" presStyleCnt="0"/>
      <dgm:spPr/>
    </dgm:pt>
    <dgm:pt modelId="{96E5E097-E956-4CCF-A7A5-0D8B9A2FA82D}" type="pres">
      <dgm:prSet presAssocID="{4F482D30-0E89-49F2-8EAA-B2C7ED076DE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BA2E7-20D5-4BB7-8B0F-95911750CED5}" type="pres">
      <dgm:prSet presAssocID="{3D3D4AAB-AABE-4A69-AF5C-859C5C54D204}" presName="spacer" presStyleCnt="0"/>
      <dgm:spPr/>
    </dgm:pt>
    <dgm:pt modelId="{9522C6A0-D1DD-4D4F-A1BB-2086FD96F98B}" type="pres">
      <dgm:prSet presAssocID="{824CC222-4938-43DA-AA3E-D7AE8ABDEC8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5DF26F-ACEA-442E-8DE2-85A382778731}" type="presOf" srcId="{5E4F3FE7-7334-4897-AABF-E9844C6BFB51}" destId="{96C13688-42B6-442D-A5B7-4B1321CD7210}" srcOrd="0" destOrd="0" presId="urn:microsoft.com/office/officeart/2005/8/layout/vList2"/>
    <dgm:cxn modelId="{0086A0E8-9CD4-4039-9D41-BDF705D0226D}" srcId="{63A10CA0-5911-4F31-854C-FB7D38BEC751}" destId="{824CC222-4938-43DA-AA3E-D7AE8ABDEC84}" srcOrd="5" destOrd="0" parTransId="{10D6DFB7-344E-4694-8486-A05FE7E5666E}" sibTransId="{D68A9CAC-1E2E-452B-BA88-8BAD2B2B047F}"/>
    <dgm:cxn modelId="{B32A862E-F00A-4221-82AC-0D3F92D65AAC}" type="presOf" srcId="{824CC222-4938-43DA-AA3E-D7AE8ABDEC84}" destId="{9522C6A0-D1DD-4D4F-A1BB-2086FD96F98B}" srcOrd="0" destOrd="0" presId="urn:microsoft.com/office/officeart/2005/8/layout/vList2"/>
    <dgm:cxn modelId="{1A95F550-964F-4190-9BC7-A7162E2B7E17}" type="presOf" srcId="{92079527-BD79-4AE2-A181-F19797FCC95D}" destId="{1CBC9DB6-1360-4946-A8DB-8D03DEF7CAFE}" srcOrd="0" destOrd="0" presId="urn:microsoft.com/office/officeart/2005/8/layout/vList2"/>
    <dgm:cxn modelId="{B80A509E-871C-44A5-90F9-A0F09136DCC7}" srcId="{63A10CA0-5911-4F31-854C-FB7D38BEC751}" destId="{4F482D30-0E89-49F2-8EAA-B2C7ED076DE9}" srcOrd="4" destOrd="0" parTransId="{3D165F75-951A-4BAC-A8D9-A329B5CA1EC0}" sibTransId="{3D3D4AAB-AABE-4A69-AF5C-859C5C54D204}"/>
    <dgm:cxn modelId="{55FF253F-D9EA-475C-A232-26D62C5049B6}" type="presOf" srcId="{4F482D30-0E89-49F2-8EAA-B2C7ED076DE9}" destId="{96E5E097-E956-4CCF-A7A5-0D8B9A2FA82D}" srcOrd="0" destOrd="0" presId="urn:microsoft.com/office/officeart/2005/8/layout/vList2"/>
    <dgm:cxn modelId="{C3A1D9B0-E7D4-48AA-A8FD-72288D592A02}" type="presOf" srcId="{63A10CA0-5911-4F31-854C-FB7D38BEC751}" destId="{941FBD56-946E-4643-A711-9534B5EF6CB1}" srcOrd="0" destOrd="0" presId="urn:microsoft.com/office/officeart/2005/8/layout/vList2"/>
    <dgm:cxn modelId="{5932E913-33BE-40C7-A55F-5CB3B587D760}" type="presOf" srcId="{C8946F0C-BDC7-4BF0-A095-5D5D9ADC2713}" destId="{314035CA-AC19-439F-829F-1C15EF01F3D2}" srcOrd="0" destOrd="0" presId="urn:microsoft.com/office/officeart/2005/8/layout/vList2"/>
    <dgm:cxn modelId="{BDB1F6A7-3371-4F80-9503-7A77960EE5F0}" type="presOf" srcId="{187F34C5-E6C2-423B-8B86-5A2E0578621F}" destId="{DE00B0C9-3B4F-4516-A7C5-F3EB1E33F3C7}" srcOrd="0" destOrd="0" presId="urn:microsoft.com/office/officeart/2005/8/layout/vList2"/>
    <dgm:cxn modelId="{53164970-35CA-4077-97C5-622EECFB8447}" srcId="{63A10CA0-5911-4F31-854C-FB7D38BEC751}" destId="{C8946F0C-BDC7-4BF0-A095-5D5D9ADC2713}" srcOrd="1" destOrd="0" parTransId="{EDD5C654-42F7-4052-A7BC-794EC0441AE4}" sibTransId="{45720C78-710B-46CB-BF6C-745D7351C98E}"/>
    <dgm:cxn modelId="{36159378-E33E-4CFE-809C-61B3D0F81778}" srcId="{63A10CA0-5911-4F31-854C-FB7D38BEC751}" destId="{92079527-BD79-4AE2-A181-F19797FCC95D}" srcOrd="3" destOrd="0" parTransId="{BA8DD23F-2857-4919-8E43-60CF35A00A52}" sibTransId="{123475A3-9F41-4B1E-8033-E36B157D61F5}"/>
    <dgm:cxn modelId="{9FE83CCC-6DDE-4BFB-A5A6-F5BDEF05C654}" srcId="{63A10CA0-5911-4F31-854C-FB7D38BEC751}" destId="{5E4F3FE7-7334-4897-AABF-E9844C6BFB51}" srcOrd="0" destOrd="0" parTransId="{4D40E127-BDF6-4A8B-8EC4-4757D30ED273}" sibTransId="{29958339-C07B-4496-B023-0CADAB2BA5D1}"/>
    <dgm:cxn modelId="{4011D68B-285D-4CEE-8D85-3AB22FDB2F15}" srcId="{63A10CA0-5911-4F31-854C-FB7D38BEC751}" destId="{187F34C5-E6C2-423B-8B86-5A2E0578621F}" srcOrd="2" destOrd="0" parTransId="{41F230BD-D3B7-4CD3-B80A-C8D54AC4136D}" sibTransId="{848A2E91-93F7-47F4-A842-BE53ED035AFE}"/>
    <dgm:cxn modelId="{8C63D678-2F86-4AE9-8D67-ACBA875EB488}" type="presParOf" srcId="{941FBD56-946E-4643-A711-9534B5EF6CB1}" destId="{96C13688-42B6-442D-A5B7-4B1321CD7210}" srcOrd="0" destOrd="0" presId="urn:microsoft.com/office/officeart/2005/8/layout/vList2"/>
    <dgm:cxn modelId="{1144F694-27F1-4E9D-94D8-D196ECC4D7B4}" type="presParOf" srcId="{941FBD56-946E-4643-A711-9534B5EF6CB1}" destId="{FC2D4D9A-4E44-4AC7-98A0-A49314ACB568}" srcOrd="1" destOrd="0" presId="urn:microsoft.com/office/officeart/2005/8/layout/vList2"/>
    <dgm:cxn modelId="{7BA52620-44E7-4950-9CB6-5960B2BE5CEE}" type="presParOf" srcId="{941FBD56-946E-4643-A711-9534B5EF6CB1}" destId="{314035CA-AC19-439F-829F-1C15EF01F3D2}" srcOrd="2" destOrd="0" presId="urn:microsoft.com/office/officeart/2005/8/layout/vList2"/>
    <dgm:cxn modelId="{FC466666-F593-40E6-896D-FCA68F9CE960}" type="presParOf" srcId="{941FBD56-946E-4643-A711-9534B5EF6CB1}" destId="{F278AD43-4A61-4718-A969-5C410C04529D}" srcOrd="3" destOrd="0" presId="urn:microsoft.com/office/officeart/2005/8/layout/vList2"/>
    <dgm:cxn modelId="{46539819-6F19-4CA7-8BB2-C3B132039AC9}" type="presParOf" srcId="{941FBD56-946E-4643-A711-9534B5EF6CB1}" destId="{DE00B0C9-3B4F-4516-A7C5-F3EB1E33F3C7}" srcOrd="4" destOrd="0" presId="urn:microsoft.com/office/officeart/2005/8/layout/vList2"/>
    <dgm:cxn modelId="{38BEF66C-08E1-4F99-9DD4-6F93EB880789}" type="presParOf" srcId="{941FBD56-946E-4643-A711-9534B5EF6CB1}" destId="{F00AC5D2-8D87-4445-AC17-CAE1717469E8}" srcOrd="5" destOrd="0" presId="urn:microsoft.com/office/officeart/2005/8/layout/vList2"/>
    <dgm:cxn modelId="{93595367-20F0-4B4B-9A56-DF187378DB58}" type="presParOf" srcId="{941FBD56-946E-4643-A711-9534B5EF6CB1}" destId="{1CBC9DB6-1360-4946-A8DB-8D03DEF7CAFE}" srcOrd="6" destOrd="0" presId="urn:microsoft.com/office/officeart/2005/8/layout/vList2"/>
    <dgm:cxn modelId="{BB9E6EC9-30AB-465D-A965-02C58510BA98}" type="presParOf" srcId="{941FBD56-946E-4643-A711-9534B5EF6CB1}" destId="{5822446B-DD36-49A0-83E7-FF53A2155F78}" srcOrd="7" destOrd="0" presId="urn:microsoft.com/office/officeart/2005/8/layout/vList2"/>
    <dgm:cxn modelId="{253AFCCE-0398-4C15-981C-1305C50B9D8F}" type="presParOf" srcId="{941FBD56-946E-4643-A711-9534B5EF6CB1}" destId="{96E5E097-E956-4CCF-A7A5-0D8B9A2FA82D}" srcOrd="8" destOrd="0" presId="urn:microsoft.com/office/officeart/2005/8/layout/vList2"/>
    <dgm:cxn modelId="{3FFCC41A-8A24-44C6-84F8-9F8C1CCD3EE0}" type="presParOf" srcId="{941FBD56-946E-4643-A711-9534B5EF6CB1}" destId="{C0CBA2E7-20D5-4BB7-8B0F-95911750CED5}" srcOrd="9" destOrd="0" presId="urn:microsoft.com/office/officeart/2005/8/layout/vList2"/>
    <dgm:cxn modelId="{2A228FD8-3970-435A-8B3C-F657713F5F1C}" type="presParOf" srcId="{941FBD56-946E-4643-A711-9534B5EF6CB1}" destId="{9522C6A0-D1DD-4D4F-A1BB-2086FD96F98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9FCED0-4E93-4366-B64D-D780B7B298DD}" type="doc">
      <dgm:prSet loTypeId="urn:microsoft.com/office/officeart/2005/8/layout/default#4" loCatId="list" qsTypeId="urn:microsoft.com/office/officeart/2005/8/quickstyle/simple1#24" qsCatId="simple" csTypeId="urn:microsoft.com/office/officeart/2005/8/colors/colorful1#17" csCatId="colorful" phldr="1"/>
      <dgm:spPr/>
      <dgm:t>
        <a:bodyPr/>
        <a:lstStyle/>
        <a:p>
          <a:endParaRPr lang="en-US"/>
        </a:p>
      </dgm:t>
    </dgm:pt>
    <dgm:pt modelId="{AEAE6E25-0B43-496F-8EC3-C930A330370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Customer purchases</a:t>
          </a:r>
          <a:endParaRPr lang="en-US" b="1" dirty="0">
            <a:solidFill>
              <a:schemeClr val="tx1"/>
            </a:solidFill>
          </a:endParaRPr>
        </a:p>
      </dgm:t>
    </dgm:pt>
    <dgm:pt modelId="{AFA78214-86BE-4201-8923-92C6217785E9}" type="parTrans" cxnId="{1172D270-464D-4877-A702-5D48D3CF9F3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36DE7BF-AAB0-4D76-92AA-C06B58FA3895}" type="sibTrans" cxnId="{1172D270-464D-4877-A702-5D48D3CF9F3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95FCAB-9AB1-43EB-85C3-1D19DB016D7B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Sales force contacts</a:t>
          </a:r>
          <a:endParaRPr lang="en-US" b="1" dirty="0">
            <a:solidFill>
              <a:schemeClr val="tx1"/>
            </a:solidFill>
          </a:endParaRPr>
        </a:p>
      </dgm:t>
    </dgm:pt>
    <dgm:pt modelId="{7BC58A2C-3DC6-427A-A7AD-E94336E59D53}" type="parTrans" cxnId="{78C9C76B-9266-44AE-A48E-D1AB6D3D48C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7131419-386B-448F-B8F7-D79690CC5CE4}" type="sibTrans" cxnId="{78C9C76B-9266-44AE-A48E-D1AB6D3D48C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E9AC24A-5EE9-40E8-BFA9-ECEA2C997AF9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Service and support calls</a:t>
          </a:r>
          <a:endParaRPr lang="en-US" b="1" dirty="0">
            <a:solidFill>
              <a:srgbClr val="FF0000"/>
            </a:solidFill>
          </a:endParaRPr>
        </a:p>
      </dgm:t>
    </dgm:pt>
    <dgm:pt modelId="{082AB018-BE0C-4919-AB04-F2A51A800E7B}" type="parTrans" cxnId="{BC1EB59C-10C7-4A71-BE32-7A844797370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7F77379-21B4-4839-B63A-4F6029A74B7E}" type="sibTrans" cxnId="{BC1EB59C-10C7-4A71-BE32-7A844797370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1C251A2-5131-47F2-BA85-E6318B73DEB5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website visits</a:t>
          </a:r>
          <a:endParaRPr lang="en-US" b="1" dirty="0">
            <a:solidFill>
              <a:schemeClr val="tx1"/>
            </a:solidFill>
          </a:endParaRPr>
        </a:p>
      </dgm:t>
    </dgm:pt>
    <dgm:pt modelId="{77DE767C-D727-4B1D-BF52-83F254C1CC4A}" type="parTrans" cxnId="{4A404903-1E10-4F88-9CCE-62CFBD5F71B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FF21A59-7DF5-42BB-9B25-8C0C901ABF2B}" type="sibTrans" cxnId="{4A404903-1E10-4F88-9CCE-62CFBD5F71B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03EAB4F-64B1-405C-BBAF-F573DA66C9D6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Satisfaction surveys</a:t>
          </a:r>
          <a:endParaRPr lang="en-US" b="1" dirty="0">
            <a:solidFill>
              <a:schemeClr val="tx1"/>
            </a:solidFill>
          </a:endParaRPr>
        </a:p>
      </dgm:t>
    </dgm:pt>
    <dgm:pt modelId="{8BF0E6F6-B134-457E-875A-FAD3E2BBAF06}" type="parTrans" cxnId="{7FBDBCF6-C2CA-489C-9DDE-835BEA243EB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11E4096-1918-4C89-ADF7-346276C1DEE8}" type="sibTrans" cxnId="{7FBDBCF6-C2CA-489C-9DDE-835BEA243EB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E8B1A5F-E803-40FB-95B0-138714D9A51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Credit and payment interactions</a:t>
          </a:r>
          <a:endParaRPr lang="en-US" b="1" dirty="0">
            <a:solidFill>
              <a:schemeClr val="tx1"/>
            </a:solidFill>
          </a:endParaRPr>
        </a:p>
      </dgm:t>
    </dgm:pt>
    <dgm:pt modelId="{63488201-DA0A-4A99-94C8-A3B69ABB3561}" type="parTrans" cxnId="{B51AC557-5C77-4DC2-9942-F7601C45C0A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D9B1814-FD88-4FF5-A942-AF2A1BDE8328}" type="sibTrans" cxnId="{B51AC557-5C77-4DC2-9942-F7601C45C0A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A926B0E-F385-446A-9762-5DD7F54E653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Research studies</a:t>
          </a:r>
          <a:endParaRPr lang="en-US" b="1" dirty="0">
            <a:solidFill>
              <a:schemeClr val="tx1"/>
            </a:solidFill>
          </a:endParaRPr>
        </a:p>
      </dgm:t>
    </dgm:pt>
    <dgm:pt modelId="{9B895D4D-F15E-4BE3-8530-ECE6DE7857A5}" type="parTrans" cxnId="{B40BC46F-BF05-48CE-B01F-8F3B754C823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D72EF39-B0E9-4D01-B038-BB465A966860}" type="sibTrans" cxnId="{B40BC46F-BF05-48CE-B01F-8F3B754C823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0A8DC10-FA5A-4F86-B156-660E9ECEFCC3}" type="pres">
      <dgm:prSet presAssocID="{4E9FCED0-4E93-4366-B64D-D780B7B298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EF8106-B083-49D0-A92C-BAC6C10E7440}" type="pres">
      <dgm:prSet presAssocID="{AEAE6E25-0B43-496F-8EC3-C930A330370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3C491-C21A-4AA9-B502-80E2D808308C}" type="pres">
      <dgm:prSet presAssocID="{236DE7BF-AAB0-4D76-92AA-C06B58FA3895}" presName="sibTrans" presStyleCnt="0"/>
      <dgm:spPr/>
    </dgm:pt>
    <dgm:pt modelId="{0242F912-3301-4261-81E7-F04B0A8D5777}" type="pres">
      <dgm:prSet presAssocID="{4B95FCAB-9AB1-43EB-85C3-1D19DB016D7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D0EFD-C1EA-49F2-80D1-A75854A7DD76}" type="pres">
      <dgm:prSet presAssocID="{77131419-386B-448F-B8F7-D79690CC5CE4}" presName="sibTrans" presStyleCnt="0"/>
      <dgm:spPr/>
    </dgm:pt>
    <dgm:pt modelId="{5C33FDC0-69ED-435A-A86F-96D7E9D055F8}" type="pres">
      <dgm:prSet presAssocID="{3E9AC24A-5EE9-40E8-BFA9-ECEA2C997AF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9DCAD-8DC5-49C0-A10B-E572F0CAAB1B}" type="pres">
      <dgm:prSet presAssocID="{F7F77379-21B4-4839-B63A-4F6029A74B7E}" presName="sibTrans" presStyleCnt="0"/>
      <dgm:spPr/>
    </dgm:pt>
    <dgm:pt modelId="{751AAF60-EC33-496F-9793-222278028EB8}" type="pres">
      <dgm:prSet presAssocID="{E1C251A2-5131-47F2-BA85-E6318B73DEB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72CB2-94E9-4F0C-8504-3D62C36EED8F}" type="pres">
      <dgm:prSet presAssocID="{9FF21A59-7DF5-42BB-9B25-8C0C901ABF2B}" presName="sibTrans" presStyleCnt="0"/>
      <dgm:spPr/>
    </dgm:pt>
    <dgm:pt modelId="{FEC36BFB-4BF9-40AC-8309-E4659730F17E}" type="pres">
      <dgm:prSet presAssocID="{203EAB4F-64B1-405C-BBAF-F573DA66C9D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8B8DB-54E2-43C3-B850-091F013B3894}" type="pres">
      <dgm:prSet presAssocID="{111E4096-1918-4C89-ADF7-346276C1DEE8}" presName="sibTrans" presStyleCnt="0"/>
      <dgm:spPr/>
    </dgm:pt>
    <dgm:pt modelId="{5DA9DAD3-EB03-4049-B7AB-3630C0D83967}" type="pres">
      <dgm:prSet presAssocID="{EE8B1A5F-E803-40FB-95B0-138714D9A51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6881B-9FEE-4EF6-AE67-16007913AB71}" type="pres">
      <dgm:prSet presAssocID="{2D9B1814-FD88-4FF5-A942-AF2A1BDE8328}" presName="sibTrans" presStyleCnt="0"/>
      <dgm:spPr/>
    </dgm:pt>
    <dgm:pt modelId="{3975C176-3ADF-4940-82FF-713CB4124E69}" type="pres">
      <dgm:prSet presAssocID="{DA926B0E-F385-446A-9762-5DD7F54E653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7640C-CD31-4314-B33A-B8CAA3C39B0D}" type="presOf" srcId="{4B95FCAB-9AB1-43EB-85C3-1D19DB016D7B}" destId="{0242F912-3301-4261-81E7-F04B0A8D5777}" srcOrd="0" destOrd="0" presId="urn:microsoft.com/office/officeart/2005/8/layout/default#4"/>
    <dgm:cxn modelId="{B40BC46F-BF05-48CE-B01F-8F3B754C823D}" srcId="{4E9FCED0-4E93-4366-B64D-D780B7B298DD}" destId="{DA926B0E-F385-446A-9762-5DD7F54E6539}" srcOrd="6" destOrd="0" parTransId="{9B895D4D-F15E-4BE3-8530-ECE6DE7857A5}" sibTransId="{1D72EF39-B0E9-4D01-B038-BB465A966860}"/>
    <dgm:cxn modelId="{BC1EB59C-10C7-4A71-BE32-7A8447973709}" srcId="{4E9FCED0-4E93-4366-B64D-D780B7B298DD}" destId="{3E9AC24A-5EE9-40E8-BFA9-ECEA2C997AF9}" srcOrd="2" destOrd="0" parTransId="{082AB018-BE0C-4919-AB04-F2A51A800E7B}" sibTransId="{F7F77379-21B4-4839-B63A-4F6029A74B7E}"/>
    <dgm:cxn modelId="{1172D270-464D-4877-A702-5D48D3CF9F3C}" srcId="{4E9FCED0-4E93-4366-B64D-D780B7B298DD}" destId="{AEAE6E25-0B43-496F-8EC3-C930A3303707}" srcOrd="0" destOrd="0" parTransId="{AFA78214-86BE-4201-8923-92C6217785E9}" sibTransId="{236DE7BF-AAB0-4D76-92AA-C06B58FA3895}"/>
    <dgm:cxn modelId="{2234ECD0-3616-4FD2-8FB4-7F4E33AACD43}" type="presOf" srcId="{203EAB4F-64B1-405C-BBAF-F573DA66C9D6}" destId="{FEC36BFB-4BF9-40AC-8309-E4659730F17E}" srcOrd="0" destOrd="0" presId="urn:microsoft.com/office/officeart/2005/8/layout/default#4"/>
    <dgm:cxn modelId="{1ECA3A28-6E19-493C-8387-433F53B23CAC}" type="presOf" srcId="{4E9FCED0-4E93-4366-B64D-D780B7B298DD}" destId="{B0A8DC10-FA5A-4F86-B156-660E9ECEFCC3}" srcOrd="0" destOrd="0" presId="urn:microsoft.com/office/officeart/2005/8/layout/default#4"/>
    <dgm:cxn modelId="{D8C2EC1D-AEAD-4676-AF51-789C3E46B2DF}" type="presOf" srcId="{3E9AC24A-5EE9-40E8-BFA9-ECEA2C997AF9}" destId="{5C33FDC0-69ED-435A-A86F-96D7E9D055F8}" srcOrd="0" destOrd="0" presId="urn:microsoft.com/office/officeart/2005/8/layout/default#4"/>
    <dgm:cxn modelId="{B51AC557-5C77-4DC2-9942-F7601C45C0A8}" srcId="{4E9FCED0-4E93-4366-B64D-D780B7B298DD}" destId="{EE8B1A5F-E803-40FB-95B0-138714D9A513}" srcOrd="5" destOrd="0" parTransId="{63488201-DA0A-4A99-94C8-A3B69ABB3561}" sibTransId="{2D9B1814-FD88-4FF5-A942-AF2A1BDE8328}"/>
    <dgm:cxn modelId="{78C9C76B-9266-44AE-A48E-D1AB6D3D48C3}" srcId="{4E9FCED0-4E93-4366-B64D-D780B7B298DD}" destId="{4B95FCAB-9AB1-43EB-85C3-1D19DB016D7B}" srcOrd="1" destOrd="0" parTransId="{7BC58A2C-3DC6-427A-A7AD-E94336E59D53}" sibTransId="{77131419-386B-448F-B8F7-D79690CC5CE4}"/>
    <dgm:cxn modelId="{FDEE169B-B2E7-46C6-8E5B-0087CD790EEA}" type="presOf" srcId="{DA926B0E-F385-446A-9762-5DD7F54E6539}" destId="{3975C176-3ADF-4940-82FF-713CB4124E69}" srcOrd="0" destOrd="0" presId="urn:microsoft.com/office/officeart/2005/8/layout/default#4"/>
    <dgm:cxn modelId="{E32602C0-472B-4890-BA6D-780876AF18EB}" type="presOf" srcId="{EE8B1A5F-E803-40FB-95B0-138714D9A513}" destId="{5DA9DAD3-EB03-4049-B7AB-3630C0D83967}" srcOrd="0" destOrd="0" presId="urn:microsoft.com/office/officeart/2005/8/layout/default#4"/>
    <dgm:cxn modelId="{9D33F874-B5B9-4108-8C75-07A63B03710F}" type="presOf" srcId="{AEAE6E25-0B43-496F-8EC3-C930A3303707}" destId="{9AEF8106-B083-49D0-A92C-BAC6C10E7440}" srcOrd="0" destOrd="0" presId="urn:microsoft.com/office/officeart/2005/8/layout/default#4"/>
    <dgm:cxn modelId="{4A404903-1E10-4F88-9CCE-62CFBD5F71B8}" srcId="{4E9FCED0-4E93-4366-B64D-D780B7B298DD}" destId="{E1C251A2-5131-47F2-BA85-E6318B73DEB5}" srcOrd="3" destOrd="0" parTransId="{77DE767C-D727-4B1D-BF52-83F254C1CC4A}" sibTransId="{9FF21A59-7DF5-42BB-9B25-8C0C901ABF2B}"/>
    <dgm:cxn modelId="{CE633513-7F13-4AF4-BB08-4B05D1C22282}" type="presOf" srcId="{E1C251A2-5131-47F2-BA85-E6318B73DEB5}" destId="{751AAF60-EC33-496F-9793-222278028EB8}" srcOrd="0" destOrd="0" presId="urn:microsoft.com/office/officeart/2005/8/layout/default#4"/>
    <dgm:cxn modelId="{7FBDBCF6-C2CA-489C-9DDE-835BEA243EBD}" srcId="{4E9FCED0-4E93-4366-B64D-D780B7B298DD}" destId="{203EAB4F-64B1-405C-BBAF-F573DA66C9D6}" srcOrd="4" destOrd="0" parTransId="{8BF0E6F6-B134-457E-875A-FAD3E2BBAF06}" sibTransId="{111E4096-1918-4C89-ADF7-346276C1DEE8}"/>
    <dgm:cxn modelId="{85B0BDCC-6124-40B9-A23B-4D40530DAD01}" type="presParOf" srcId="{B0A8DC10-FA5A-4F86-B156-660E9ECEFCC3}" destId="{9AEF8106-B083-49D0-A92C-BAC6C10E7440}" srcOrd="0" destOrd="0" presId="urn:microsoft.com/office/officeart/2005/8/layout/default#4"/>
    <dgm:cxn modelId="{57F047CB-848A-4B9B-A471-D09658888798}" type="presParOf" srcId="{B0A8DC10-FA5A-4F86-B156-660E9ECEFCC3}" destId="{3333C491-C21A-4AA9-B502-80E2D808308C}" srcOrd="1" destOrd="0" presId="urn:microsoft.com/office/officeart/2005/8/layout/default#4"/>
    <dgm:cxn modelId="{7CA3A3F0-E549-43B9-B298-AB415CA0A07F}" type="presParOf" srcId="{B0A8DC10-FA5A-4F86-B156-660E9ECEFCC3}" destId="{0242F912-3301-4261-81E7-F04B0A8D5777}" srcOrd="2" destOrd="0" presId="urn:microsoft.com/office/officeart/2005/8/layout/default#4"/>
    <dgm:cxn modelId="{D2BA19A9-0ADE-443A-8C4D-25AB274FDC1F}" type="presParOf" srcId="{B0A8DC10-FA5A-4F86-B156-660E9ECEFCC3}" destId="{AF1D0EFD-C1EA-49F2-80D1-A75854A7DD76}" srcOrd="3" destOrd="0" presId="urn:microsoft.com/office/officeart/2005/8/layout/default#4"/>
    <dgm:cxn modelId="{53BE7201-AB17-4535-8DEF-F56B06AA1730}" type="presParOf" srcId="{B0A8DC10-FA5A-4F86-B156-660E9ECEFCC3}" destId="{5C33FDC0-69ED-435A-A86F-96D7E9D055F8}" srcOrd="4" destOrd="0" presId="urn:microsoft.com/office/officeart/2005/8/layout/default#4"/>
    <dgm:cxn modelId="{4A1C9311-C723-422B-8200-5B9A8A72656C}" type="presParOf" srcId="{B0A8DC10-FA5A-4F86-B156-660E9ECEFCC3}" destId="{1289DCAD-8DC5-49C0-A10B-E572F0CAAB1B}" srcOrd="5" destOrd="0" presId="urn:microsoft.com/office/officeart/2005/8/layout/default#4"/>
    <dgm:cxn modelId="{9A096CCE-B4F9-4131-BD44-74EDF0929EDC}" type="presParOf" srcId="{B0A8DC10-FA5A-4F86-B156-660E9ECEFCC3}" destId="{751AAF60-EC33-496F-9793-222278028EB8}" srcOrd="6" destOrd="0" presId="urn:microsoft.com/office/officeart/2005/8/layout/default#4"/>
    <dgm:cxn modelId="{5BCC720A-C3C4-40EA-87DB-6C851AD36568}" type="presParOf" srcId="{B0A8DC10-FA5A-4F86-B156-660E9ECEFCC3}" destId="{28772CB2-94E9-4F0C-8504-3D62C36EED8F}" srcOrd="7" destOrd="0" presId="urn:microsoft.com/office/officeart/2005/8/layout/default#4"/>
    <dgm:cxn modelId="{C74661B4-5BA1-449B-B3E5-8B6E0CCE45D8}" type="presParOf" srcId="{B0A8DC10-FA5A-4F86-B156-660E9ECEFCC3}" destId="{FEC36BFB-4BF9-40AC-8309-E4659730F17E}" srcOrd="8" destOrd="0" presId="urn:microsoft.com/office/officeart/2005/8/layout/default#4"/>
    <dgm:cxn modelId="{19A3CDC5-A298-4245-B683-FCEF1DEF3209}" type="presParOf" srcId="{B0A8DC10-FA5A-4F86-B156-660E9ECEFCC3}" destId="{0748B8DB-54E2-43C3-B850-091F013B3894}" srcOrd="9" destOrd="0" presId="urn:microsoft.com/office/officeart/2005/8/layout/default#4"/>
    <dgm:cxn modelId="{35D85D36-1AFA-42CD-B055-0AF1C51ABA80}" type="presParOf" srcId="{B0A8DC10-FA5A-4F86-B156-660E9ECEFCC3}" destId="{5DA9DAD3-EB03-4049-B7AB-3630C0D83967}" srcOrd="10" destOrd="0" presId="urn:microsoft.com/office/officeart/2005/8/layout/default#4"/>
    <dgm:cxn modelId="{2356CC1D-E61C-4D8A-8B73-6F4CA6727C00}" type="presParOf" srcId="{B0A8DC10-FA5A-4F86-B156-660E9ECEFCC3}" destId="{8F76881B-9FEE-4EF6-AE67-16007913AB71}" srcOrd="11" destOrd="0" presId="urn:microsoft.com/office/officeart/2005/8/layout/default#4"/>
    <dgm:cxn modelId="{EB632119-F304-42B1-82BF-AD54DC3E87E3}" type="presParOf" srcId="{B0A8DC10-FA5A-4F86-B156-660E9ECEFCC3}" destId="{3975C176-3ADF-4940-82FF-713CB4124E69}" srcOrd="1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2CB2CE-499A-463A-B2B8-6A622F250176}" type="doc">
      <dgm:prSet loTypeId="urn:microsoft.com/office/officeart/2005/8/layout/vList2" loCatId="list" qsTypeId="urn:microsoft.com/office/officeart/2005/8/quickstyle/simple1#25" qsCatId="simple" csTypeId="urn:microsoft.com/office/officeart/2005/8/colors/colorful1#18" csCatId="colorful"/>
      <dgm:spPr/>
      <dgm:t>
        <a:bodyPr/>
        <a:lstStyle/>
        <a:p>
          <a:endParaRPr lang="en-US"/>
        </a:p>
      </dgm:t>
    </dgm:pt>
    <dgm:pt modelId="{CCAFD077-4CF2-43CC-B32E-195857A12D4E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Marketing Research in Small Businesses and Nonprofit Organizations</a:t>
          </a:r>
          <a:endParaRPr lang="en-US" sz="2800" b="1" dirty="0">
            <a:solidFill>
              <a:schemeClr val="tx1"/>
            </a:solidFill>
          </a:endParaRPr>
        </a:p>
      </dgm:t>
    </dgm:pt>
    <dgm:pt modelId="{0950B9E5-DD16-41DD-81BD-0A77A8BCF17E}" type="parTrans" cxnId="{B0DD3A16-5556-4EAC-8741-375B3744BBAE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90A3386C-5448-49FA-ADB2-88349581FCFD}" type="sibTrans" cxnId="{B0DD3A16-5556-4EAC-8741-375B3744BBAE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3C01C19-6CF0-43C5-855B-224AB09D6538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International Market Research</a:t>
          </a:r>
          <a:endParaRPr lang="en-US" sz="2800" b="1" dirty="0">
            <a:solidFill>
              <a:schemeClr val="tx1"/>
            </a:solidFill>
          </a:endParaRPr>
        </a:p>
      </dgm:t>
    </dgm:pt>
    <dgm:pt modelId="{58D14279-5CC1-482E-8961-33C427F4F551}" type="parTrans" cxnId="{477C1C5F-4AE5-4FD3-8C11-6B30ED5CB44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A29C693-004D-4039-93EF-4C2655E57735}" type="sibTrans" cxnId="{477C1C5F-4AE5-4FD3-8C11-6B30ED5CB44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EAD4502-7345-49AE-80D1-3F6BBA04001F}" type="pres">
      <dgm:prSet presAssocID="{222CB2CE-499A-463A-B2B8-6A622F250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4CFA55-8B0A-46C8-850C-75A305677235}" type="pres">
      <dgm:prSet presAssocID="{CCAFD077-4CF2-43CC-B32E-195857A12D4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EC389-3AE7-4249-8AD1-4F4DF89A5E9A}" type="pres">
      <dgm:prSet presAssocID="{90A3386C-5448-49FA-ADB2-88349581FCFD}" presName="spacer" presStyleCnt="0"/>
      <dgm:spPr/>
    </dgm:pt>
    <dgm:pt modelId="{0E7BF966-5EB7-4CE7-9172-9887422502EE}" type="pres">
      <dgm:prSet presAssocID="{C3C01C19-6CF0-43C5-855B-224AB09D653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390950-F4B4-4F88-9029-A5C8E3A2E472}" type="presOf" srcId="{CCAFD077-4CF2-43CC-B32E-195857A12D4E}" destId="{3D4CFA55-8B0A-46C8-850C-75A305677235}" srcOrd="0" destOrd="0" presId="urn:microsoft.com/office/officeart/2005/8/layout/vList2"/>
    <dgm:cxn modelId="{477C1C5F-4AE5-4FD3-8C11-6B30ED5CB443}" srcId="{222CB2CE-499A-463A-B2B8-6A622F250176}" destId="{C3C01C19-6CF0-43C5-855B-224AB09D6538}" srcOrd="1" destOrd="0" parTransId="{58D14279-5CC1-482E-8961-33C427F4F551}" sibTransId="{CA29C693-004D-4039-93EF-4C2655E57735}"/>
    <dgm:cxn modelId="{1DF54F41-F5A1-48EE-B473-1620AAB65153}" type="presOf" srcId="{C3C01C19-6CF0-43C5-855B-224AB09D6538}" destId="{0E7BF966-5EB7-4CE7-9172-9887422502EE}" srcOrd="0" destOrd="0" presId="urn:microsoft.com/office/officeart/2005/8/layout/vList2"/>
    <dgm:cxn modelId="{B0DD3A16-5556-4EAC-8741-375B3744BBAE}" srcId="{222CB2CE-499A-463A-B2B8-6A622F250176}" destId="{CCAFD077-4CF2-43CC-B32E-195857A12D4E}" srcOrd="0" destOrd="0" parTransId="{0950B9E5-DD16-41DD-81BD-0A77A8BCF17E}" sibTransId="{90A3386C-5448-49FA-ADB2-88349581FCFD}"/>
    <dgm:cxn modelId="{658B2F52-F50A-4625-9802-7617437C94B4}" type="presOf" srcId="{222CB2CE-499A-463A-B2B8-6A622F250176}" destId="{6EAD4502-7345-49AE-80D1-3F6BBA04001F}" srcOrd="0" destOrd="0" presId="urn:microsoft.com/office/officeart/2005/8/layout/vList2"/>
    <dgm:cxn modelId="{CBB4078C-7A9F-4A65-85EF-1F566E24316E}" type="presParOf" srcId="{6EAD4502-7345-49AE-80D1-3F6BBA04001F}" destId="{3D4CFA55-8B0A-46C8-850C-75A305677235}" srcOrd="0" destOrd="0" presId="urn:microsoft.com/office/officeart/2005/8/layout/vList2"/>
    <dgm:cxn modelId="{5A40D50D-4740-42BA-9D48-E16379FE8047}" type="presParOf" srcId="{6EAD4502-7345-49AE-80D1-3F6BBA04001F}" destId="{22CEC389-3AE7-4249-8AD1-4F4DF89A5E9A}" srcOrd="1" destOrd="0" presId="urn:microsoft.com/office/officeart/2005/8/layout/vList2"/>
    <dgm:cxn modelId="{24F3E6E0-C22B-420E-8B9C-EFD852A578A0}" type="presParOf" srcId="{6EAD4502-7345-49AE-80D1-3F6BBA04001F}" destId="{0E7BF966-5EB7-4CE7-9172-9887422502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2CB2CE-499A-463A-B2B8-6A622F250176}" type="doc">
      <dgm:prSet loTypeId="urn:microsoft.com/office/officeart/2005/8/layout/vList2" loCatId="list" qsTypeId="urn:microsoft.com/office/officeart/2005/8/quickstyle/simple1#26" qsCatId="simple" csTypeId="urn:microsoft.com/office/officeart/2005/8/colors/colorful1#18" csCatId="colorful"/>
      <dgm:spPr/>
      <dgm:t>
        <a:bodyPr/>
        <a:lstStyle/>
        <a:p>
          <a:endParaRPr lang="en-US"/>
        </a:p>
      </dgm:t>
    </dgm:pt>
    <dgm:pt modelId="{EA38E607-D734-4ED4-8A0B-ECD8FBBBA1E2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Public Policy and Ethics</a:t>
          </a:r>
          <a:endParaRPr lang="en-US" sz="2800" b="1" dirty="0">
            <a:solidFill>
              <a:schemeClr val="tx1"/>
            </a:solidFill>
          </a:endParaRPr>
        </a:p>
      </dgm:t>
    </dgm:pt>
    <dgm:pt modelId="{D6311C83-E5D4-404A-B47B-2E04DE6211D6}" type="parTrans" cxnId="{FF7C587B-9AAB-4870-8280-ACFB773FD1F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9567273F-BDD4-4A02-B941-64E7E0967C13}" type="sibTrans" cxnId="{FF7C587B-9AAB-4870-8280-ACFB773FD1F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4275347C-8D23-41C2-AC6E-53BBD9D9A587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Customer privacy</a:t>
          </a:r>
          <a:endParaRPr lang="en-US" sz="2400" b="1" dirty="0">
            <a:solidFill>
              <a:schemeClr val="tx1"/>
            </a:solidFill>
          </a:endParaRPr>
        </a:p>
      </dgm:t>
    </dgm:pt>
    <dgm:pt modelId="{3E56F144-0409-4CE6-A554-18968123FBC5}" type="parTrans" cxnId="{D53590CF-C378-436A-9144-4758A48DB5E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B9B94234-862A-46A7-8251-A66631A002B8}" type="sibTrans" cxnId="{D53590CF-C378-436A-9144-4758A48DB5E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BAE4521A-8054-41FE-AA61-6840C93EE66D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Misuse of research findings</a:t>
          </a:r>
          <a:endParaRPr lang="en-US" sz="2400" b="1" dirty="0">
            <a:solidFill>
              <a:schemeClr val="tx1"/>
            </a:solidFill>
          </a:endParaRPr>
        </a:p>
      </dgm:t>
    </dgm:pt>
    <dgm:pt modelId="{3E529AFB-F912-4CA7-9D25-CD9A5ECDD96B}" type="parTrans" cxnId="{FCC4778D-2497-4C6E-B536-71CBCCBF8D5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8E6DCDF-B433-40BB-BD65-36700CE4B1E3}" type="sibTrans" cxnId="{FCC4778D-2497-4C6E-B536-71CBCCBF8D5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EAD4502-7345-49AE-80D1-3F6BBA04001F}" type="pres">
      <dgm:prSet presAssocID="{222CB2CE-499A-463A-B2B8-6A622F250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4DAC7E-4A36-44D2-BD82-B79A1FFC8A56}" type="pres">
      <dgm:prSet presAssocID="{EA38E607-D734-4ED4-8A0B-ECD8FBBBA1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30C5C-43FC-4B55-8EA3-B8D5D249F6A2}" type="pres">
      <dgm:prSet presAssocID="{EA38E607-D734-4ED4-8A0B-ECD8FBBBA1E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C4778D-2497-4C6E-B536-71CBCCBF8D54}" srcId="{EA38E607-D734-4ED4-8A0B-ECD8FBBBA1E2}" destId="{BAE4521A-8054-41FE-AA61-6840C93EE66D}" srcOrd="1" destOrd="0" parTransId="{3E529AFB-F912-4CA7-9D25-CD9A5ECDD96B}" sibTransId="{68E6DCDF-B433-40BB-BD65-36700CE4B1E3}"/>
    <dgm:cxn modelId="{3863F767-FFB9-47EC-A110-FCA361BDC9FE}" type="presOf" srcId="{EA38E607-D734-4ED4-8A0B-ECD8FBBBA1E2}" destId="{574DAC7E-4A36-44D2-BD82-B79A1FFC8A56}" srcOrd="0" destOrd="0" presId="urn:microsoft.com/office/officeart/2005/8/layout/vList2"/>
    <dgm:cxn modelId="{D53590CF-C378-436A-9144-4758A48DB5E3}" srcId="{EA38E607-D734-4ED4-8A0B-ECD8FBBBA1E2}" destId="{4275347C-8D23-41C2-AC6E-53BBD9D9A587}" srcOrd="0" destOrd="0" parTransId="{3E56F144-0409-4CE6-A554-18968123FBC5}" sibTransId="{B9B94234-862A-46A7-8251-A66631A002B8}"/>
    <dgm:cxn modelId="{AF4858ED-B465-4469-A535-46017141A192}" type="presOf" srcId="{4275347C-8D23-41C2-AC6E-53BBD9D9A587}" destId="{82C30C5C-43FC-4B55-8EA3-B8D5D249F6A2}" srcOrd="0" destOrd="0" presId="urn:microsoft.com/office/officeart/2005/8/layout/vList2"/>
    <dgm:cxn modelId="{C1141F0C-A879-40EA-BFC3-4397C70EFF0B}" type="presOf" srcId="{222CB2CE-499A-463A-B2B8-6A622F250176}" destId="{6EAD4502-7345-49AE-80D1-3F6BBA04001F}" srcOrd="0" destOrd="0" presId="urn:microsoft.com/office/officeart/2005/8/layout/vList2"/>
    <dgm:cxn modelId="{A0F730A0-524E-45E5-A1B2-2C824FE059A7}" type="presOf" srcId="{BAE4521A-8054-41FE-AA61-6840C93EE66D}" destId="{82C30C5C-43FC-4B55-8EA3-B8D5D249F6A2}" srcOrd="0" destOrd="1" presId="urn:microsoft.com/office/officeart/2005/8/layout/vList2"/>
    <dgm:cxn modelId="{FF7C587B-9AAB-4870-8280-ACFB773FD1F7}" srcId="{222CB2CE-499A-463A-B2B8-6A622F250176}" destId="{EA38E607-D734-4ED4-8A0B-ECD8FBBBA1E2}" srcOrd="0" destOrd="0" parTransId="{D6311C83-E5D4-404A-B47B-2E04DE6211D6}" sibTransId="{9567273F-BDD4-4A02-B941-64E7E0967C13}"/>
    <dgm:cxn modelId="{74C5E133-3FCA-4409-A687-007F430F471A}" type="presParOf" srcId="{6EAD4502-7345-49AE-80D1-3F6BBA04001F}" destId="{574DAC7E-4A36-44D2-BD82-B79A1FFC8A56}" srcOrd="0" destOrd="0" presId="urn:microsoft.com/office/officeart/2005/8/layout/vList2"/>
    <dgm:cxn modelId="{D2C68804-9D0B-48FE-801F-718A35786E64}" type="presParOf" srcId="{6EAD4502-7345-49AE-80D1-3F6BBA04001F}" destId="{82C30C5C-43FC-4B55-8EA3-B8D5D249F6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839D0-0BBF-4DFD-B64A-0EFC6257C989}" type="doc">
      <dgm:prSet loTypeId="urn:microsoft.com/office/officeart/2005/8/layout/vList2" loCatId="list" qsTypeId="urn:microsoft.com/office/officeart/2005/8/quickstyle/simple1#1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1F0C20-B893-4E08-A30B-3349D4A7AC49}">
      <dgm:prSet/>
      <dgm:spPr/>
      <dgm:t>
        <a:bodyPr/>
        <a:lstStyle/>
        <a:p>
          <a:pPr rtl="0"/>
          <a:r>
            <a:rPr lang="en-US" b="0" dirty="0" smtClean="0"/>
            <a:t>Internal data</a:t>
          </a:r>
          <a:endParaRPr lang="en-US" b="0" dirty="0"/>
        </a:p>
      </dgm:t>
    </dgm:pt>
    <dgm:pt modelId="{B5DFBF4C-9FAC-4DDE-BE64-B762BF3CBED5}" type="parTrans" cxnId="{E651EBE6-CC08-444D-97EB-303953EB773F}">
      <dgm:prSet/>
      <dgm:spPr/>
      <dgm:t>
        <a:bodyPr/>
        <a:lstStyle/>
        <a:p>
          <a:endParaRPr lang="en-US"/>
        </a:p>
      </dgm:t>
    </dgm:pt>
    <dgm:pt modelId="{F51970F2-94A2-40F7-AE8F-75EA767C76C0}" type="sibTrans" cxnId="{E651EBE6-CC08-444D-97EB-303953EB773F}">
      <dgm:prSet/>
      <dgm:spPr/>
      <dgm:t>
        <a:bodyPr/>
        <a:lstStyle/>
        <a:p>
          <a:endParaRPr lang="en-US"/>
        </a:p>
      </dgm:t>
    </dgm:pt>
    <dgm:pt modelId="{0249D508-0EE1-49AB-9BD9-EAB9C8312CB6}">
      <dgm:prSet/>
      <dgm:spPr/>
      <dgm:t>
        <a:bodyPr/>
        <a:lstStyle/>
        <a:p>
          <a:pPr rtl="0"/>
          <a:r>
            <a:rPr lang="en-US" b="0" dirty="0" smtClean="0"/>
            <a:t>Marketing intelligence</a:t>
          </a:r>
          <a:endParaRPr lang="en-US" dirty="0"/>
        </a:p>
      </dgm:t>
    </dgm:pt>
    <dgm:pt modelId="{A1585177-9D1E-403C-8D89-E4DFB1F8F0CC}" type="parTrans" cxnId="{46BC1584-9729-41DD-9CCB-9425E912168B}">
      <dgm:prSet/>
      <dgm:spPr/>
      <dgm:t>
        <a:bodyPr/>
        <a:lstStyle/>
        <a:p>
          <a:endParaRPr lang="en-US"/>
        </a:p>
      </dgm:t>
    </dgm:pt>
    <dgm:pt modelId="{8C17F790-E2FE-47F5-8CBB-C4B7530D0C4C}" type="sibTrans" cxnId="{46BC1584-9729-41DD-9CCB-9425E912168B}">
      <dgm:prSet/>
      <dgm:spPr/>
      <dgm:t>
        <a:bodyPr/>
        <a:lstStyle/>
        <a:p>
          <a:endParaRPr lang="en-US"/>
        </a:p>
      </dgm:t>
    </dgm:pt>
    <dgm:pt modelId="{F4ED94EE-A766-426D-A685-E708ED137C8C}">
      <dgm:prSet/>
      <dgm:spPr/>
      <dgm:t>
        <a:bodyPr/>
        <a:lstStyle/>
        <a:p>
          <a:pPr rtl="0"/>
          <a:r>
            <a:rPr lang="en-US" b="0" dirty="0" smtClean="0"/>
            <a:t>Marketing research</a:t>
          </a:r>
          <a:endParaRPr lang="en-US" dirty="0"/>
        </a:p>
      </dgm:t>
    </dgm:pt>
    <dgm:pt modelId="{57E9A437-FC88-4CB5-9F38-35E0A8C7523A}" type="parTrans" cxnId="{DDE7A17A-1DF1-4C22-B6BA-A3642007834B}">
      <dgm:prSet/>
      <dgm:spPr/>
      <dgm:t>
        <a:bodyPr/>
        <a:lstStyle/>
        <a:p>
          <a:endParaRPr lang="en-US"/>
        </a:p>
      </dgm:t>
    </dgm:pt>
    <dgm:pt modelId="{FD7BE32A-177B-4ED2-890C-924420BABC14}" type="sibTrans" cxnId="{DDE7A17A-1DF1-4C22-B6BA-A3642007834B}">
      <dgm:prSet/>
      <dgm:spPr/>
      <dgm:t>
        <a:bodyPr/>
        <a:lstStyle/>
        <a:p>
          <a:endParaRPr lang="en-US"/>
        </a:p>
      </dgm:t>
    </dgm:pt>
    <dgm:pt modelId="{FFB8D1D3-ED23-4DBC-8503-0305F6A2850F}" type="pres">
      <dgm:prSet presAssocID="{E14839D0-0BBF-4DFD-B64A-0EFC6257C9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7668A-A0E5-490A-AA73-F5A87C82B03D}" type="pres">
      <dgm:prSet presAssocID="{6E1F0C20-B893-4E08-A30B-3349D4A7AC4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036CA-9337-4A83-8761-24C5561F45B0}" type="pres">
      <dgm:prSet presAssocID="{F51970F2-94A2-40F7-AE8F-75EA767C76C0}" presName="spacer" presStyleCnt="0"/>
      <dgm:spPr/>
    </dgm:pt>
    <dgm:pt modelId="{9E8AAAC0-111B-4605-A4E3-9DD4D238F61A}" type="pres">
      <dgm:prSet presAssocID="{0249D508-0EE1-49AB-9BD9-EAB9C8312CB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F8A89-B691-4E90-9433-A4C2DE9EE354}" type="pres">
      <dgm:prSet presAssocID="{8C17F790-E2FE-47F5-8CBB-C4B7530D0C4C}" presName="spacer" presStyleCnt="0"/>
      <dgm:spPr/>
    </dgm:pt>
    <dgm:pt modelId="{34E46003-3E9E-4102-8F8D-0C0F42C021AA}" type="pres">
      <dgm:prSet presAssocID="{F4ED94EE-A766-426D-A685-E708ED137C8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E7A17A-1DF1-4C22-B6BA-A3642007834B}" srcId="{E14839D0-0BBF-4DFD-B64A-0EFC6257C989}" destId="{F4ED94EE-A766-426D-A685-E708ED137C8C}" srcOrd="2" destOrd="0" parTransId="{57E9A437-FC88-4CB5-9F38-35E0A8C7523A}" sibTransId="{FD7BE32A-177B-4ED2-890C-924420BABC14}"/>
    <dgm:cxn modelId="{46BC1584-9729-41DD-9CCB-9425E912168B}" srcId="{E14839D0-0BBF-4DFD-B64A-0EFC6257C989}" destId="{0249D508-0EE1-49AB-9BD9-EAB9C8312CB6}" srcOrd="1" destOrd="0" parTransId="{A1585177-9D1E-403C-8D89-E4DFB1F8F0CC}" sibTransId="{8C17F790-E2FE-47F5-8CBB-C4B7530D0C4C}"/>
    <dgm:cxn modelId="{ED9BBA25-2859-4107-84F3-7546030D85C9}" type="presOf" srcId="{6E1F0C20-B893-4E08-A30B-3349D4A7AC49}" destId="{E6C7668A-A0E5-490A-AA73-F5A87C82B03D}" srcOrd="0" destOrd="0" presId="urn:microsoft.com/office/officeart/2005/8/layout/vList2"/>
    <dgm:cxn modelId="{F6B9E89F-6E86-43DC-8067-E1AC7F7CD3D9}" type="presOf" srcId="{F4ED94EE-A766-426D-A685-E708ED137C8C}" destId="{34E46003-3E9E-4102-8F8D-0C0F42C021AA}" srcOrd="0" destOrd="0" presId="urn:microsoft.com/office/officeart/2005/8/layout/vList2"/>
    <dgm:cxn modelId="{F4B107EC-D9F9-4896-A083-68C2820DD999}" type="presOf" srcId="{E14839D0-0BBF-4DFD-B64A-0EFC6257C989}" destId="{FFB8D1D3-ED23-4DBC-8503-0305F6A2850F}" srcOrd="0" destOrd="0" presId="urn:microsoft.com/office/officeart/2005/8/layout/vList2"/>
    <dgm:cxn modelId="{E651EBE6-CC08-444D-97EB-303953EB773F}" srcId="{E14839D0-0BBF-4DFD-B64A-0EFC6257C989}" destId="{6E1F0C20-B893-4E08-A30B-3349D4A7AC49}" srcOrd="0" destOrd="0" parTransId="{B5DFBF4C-9FAC-4DDE-BE64-B762BF3CBED5}" sibTransId="{F51970F2-94A2-40F7-AE8F-75EA767C76C0}"/>
    <dgm:cxn modelId="{A0ABC230-D551-4825-A7BC-5DD2AF90FE5E}" type="presOf" srcId="{0249D508-0EE1-49AB-9BD9-EAB9C8312CB6}" destId="{9E8AAAC0-111B-4605-A4E3-9DD4D238F61A}" srcOrd="0" destOrd="0" presId="urn:microsoft.com/office/officeart/2005/8/layout/vList2"/>
    <dgm:cxn modelId="{E4C3E2F0-D7AA-4B75-8DA5-525F39B10B22}" type="presParOf" srcId="{FFB8D1D3-ED23-4DBC-8503-0305F6A2850F}" destId="{E6C7668A-A0E5-490A-AA73-F5A87C82B03D}" srcOrd="0" destOrd="0" presId="urn:microsoft.com/office/officeart/2005/8/layout/vList2"/>
    <dgm:cxn modelId="{5350CB4A-C2AC-4D38-B7FF-9C2EE3FCB944}" type="presParOf" srcId="{FFB8D1D3-ED23-4DBC-8503-0305F6A2850F}" destId="{14D036CA-9337-4A83-8761-24C5561F45B0}" srcOrd="1" destOrd="0" presId="urn:microsoft.com/office/officeart/2005/8/layout/vList2"/>
    <dgm:cxn modelId="{2E881244-F259-4998-9FBD-2860776B0CF2}" type="presParOf" srcId="{FFB8D1D3-ED23-4DBC-8503-0305F6A2850F}" destId="{9E8AAAC0-111B-4605-A4E3-9DD4D238F61A}" srcOrd="2" destOrd="0" presId="urn:microsoft.com/office/officeart/2005/8/layout/vList2"/>
    <dgm:cxn modelId="{4F112B17-25BF-4CA7-8934-04085E9053A9}" type="presParOf" srcId="{FFB8D1D3-ED23-4DBC-8503-0305F6A2850F}" destId="{8EEF8A89-B691-4E90-9433-A4C2DE9EE354}" srcOrd="3" destOrd="0" presId="urn:microsoft.com/office/officeart/2005/8/layout/vList2"/>
    <dgm:cxn modelId="{0125540E-F57A-4F60-813D-263EA582CA5B}" type="presParOf" srcId="{FFB8D1D3-ED23-4DBC-8503-0305F6A2850F}" destId="{34E46003-3E9E-4102-8F8D-0C0F42C021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5C09F5-C696-41B6-9E39-214C9E91D7EC}" type="doc">
      <dgm:prSet loTypeId="urn:microsoft.com/office/officeart/2005/8/layout/vList2" loCatId="list" qsTypeId="urn:microsoft.com/office/officeart/2005/8/quickstyle/simple1#15" qsCatId="simple" csTypeId="urn:microsoft.com/office/officeart/2005/8/colors/colorful1#11" csCatId="colorful"/>
      <dgm:spPr/>
      <dgm:t>
        <a:bodyPr/>
        <a:lstStyle/>
        <a:p>
          <a:endParaRPr lang="en-US"/>
        </a:p>
      </dgm:t>
    </dgm:pt>
    <dgm:pt modelId="{57D76A07-2FEB-406A-862E-5C8F27D513B6}">
      <dgm:prSet custT="1"/>
      <dgm:spPr/>
      <dgm:t>
        <a:bodyPr/>
        <a:lstStyle/>
        <a:p>
          <a:pPr algn="ctr" rtl="0"/>
          <a:r>
            <a:rPr lang="en-US" sz="3600" dirty="0" smtClean="0"/>
            <a:t>Exploratory research </a:t>
          </a:r>
          <a:endParaRPr lang="en-US" sz="3600" dirty="0"/>
        </a:p>
      </dgm:t>
    </dgm:pt>
    <dgm:pt modelId="{D60E3879-C2F7-4C48-9D4C-06750942B353}" type="parTrans" cxnId="{5A07AA92-1BC7-46AC-8EA4-601962294EB5}">
      <dgm:prSet/>
      <dgm:spPr/>
      <dgm:t>
        <a:bodyPr/>
        <a:lstStyle/>
        <a:p>
          <a:pPr algn="ctr"/>
          <a:endParaRPr lang="en-US" sz="1200"/>
        </a:p>
      </dgm:t>
    </dgm:pt>
    <dgm:pt modelId="{58F57750-1FA9-4FEA-B63F-BA525D98F008}" type="sibTrans" cxnId="{5A07AA92-1BC7-46AC-8EA4-601962294EB5}">
      <dgm:prSet/>
      <dgm:spPr/>
      <dgm:t>
        <a:bodyPr/>
        <a:lstStyle/>
        <a:p>
          <a:pPr algn="ctr"/>
          <a:endParaRPr lang="en-US" sz="1200"/>
        </a:p>
      </dgm:t>
    </dgm:pt>
    <dgm:pt modelId="{8FFE4FF3-B8BE-46E9-9899-41AA1E81C3EB}">
      <dgm:prSet custT="1"/>
      <dgm:spPr/>
      <dgm:t>
        <a:bodyPr/>
        <a:lstStyle/>
        <a:p>
          <a:pPr algn="ctr" rtl="0"/>
          <a:r>
            <a:rPr lang="en-US" sz="3600" dirty="0" smtClean="0"/>
            <a:t>Descriptive research</a:t>
          </a:r>
          <a:endParaRPr lang="en-US" sz="3600" dirty="0"/>
        </a:p>
      </dgm:t>
    </dgm:pt>
    <dgm:pt modelId="{0EF881D0-DF66-48ED-A2C8-5D079417D45E}" type="parTrans" cxnId="{06206C98-2D35-4971-AB89-887C44E552DD}">
      <dgm:prSet/>
      <dgm:spPr/>
      <dgm:t>
        <a:bodyPr/>
        <a:lstStyle/>
        <a:p>
          <a:pPr algn="ctr"/>
          <a:endParaRPr lang="en-US" sz="1200"/>
        </a:p>
      </dgm:t>
    </dgm:pt>
    <dgm:pt modelId="{545798EB-7077-49C6-B184-850108F3C068}" type="sibTrans" cxnId="{06206C98-2D35-4971-AB89-887C44E552DD}">
      <dgm:prSet/>
      <dgm:spPr/>
      <dgm:t>
        <a:bodyPr/>
        <a:lstStyle/>
        <a:p>
          <a:pPr algn="ctr"/>
          <a:endParaRPr lang="en-US" sz="1200"/>
        </a:p>
      </dgm:t>
    </dgm:pt>
    <dgm:pt modelId="{C477E289-6513-441F-9E95-4122B3B6CA39}">
      <dgm:prSet custT="1"/>
      <dgm:spPr/>
      <dgm:t>
        <a:bodyPr/>
        <a:lstStyle/>
        <a:p>
          <a:pPr algn="ctr" rtl="0"/>
          <a:r>
            <a:rPr lang="en-US" sz="3600" dirty="0" smtClean="0"/>
            <a:t>Causal research</a:t>
          </a:r>
          <a:endParaRPr lang="en-US" sz="3600" dirty="0"/>
        </a:p>
      </dgm:t>
    </dgm:pt>
    <dgm:pt modelId="{9B856603-06F8-48D3-B054-75230238D0F3}" type="parTrans" cxnId="{7D9700C8-1C3E-41F0-A23A-4D77F05705EA}">
      <dgm:prSet/>
      <dgm:spPr/>
      <dgm:t>
        <a:bodyPr/>
        <a:lstStyle/>
        <a:p>
          <a:pPr algn="ctr"/>
          <a:endParaRPr lang="en-US" sz="1200"/>
        </a:p>
      </dgm:t>
    </dgm:pt>
    <dgm:pt modelId="{DFB191B8-3D87-4F5C-8EA6-F6BF67BE7303}" type="sibTrans" cxnId="{7D9700C8-1C3E-41F0-A23A-4D77F05705EA}">
      <dgm:prSet/>
      <dgm:spPr/>
      <dgm:t>
        <a:bodyPr/>
        <a:lstStyle/>
        <a:p>
          <a:pPr algn="ctr"/>
          <a:endParaRPr lang="en-US" sz="1200"/>
        </a:p>
      </dgm:t>
    </dgm:pt>
    <dgm:pt modelId="{908D5FDB-8766-4381-98C8-063200CFE3E9}" type="pres">
      <dgm:prSet presAssocID="{C35C09F5-C696-41B6-9E39-214C9E91D7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1D7A7F-2E22-4DB0-ACF6-436AE49D1D6F}" type="pres">
      <dgm:prSet presAssocID="{57D76A07-2FEB-406A-862E-5C8F27D513B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D66C6-02AA-445A-9D7E-F63C74021BC6}" type="pres">
      <dgm:prSet presAssocID="{58F57750-1FA9-4FEA-B63F-BA525D98F008}" presName="spacer" presStyleCnt="0"/>
      <dgm:spPr/>
      <dgm:t>
        <a:bodyPr/>
        <a:lstStyle/>
        <a:p>
          <a:endParaRPr lang="en-US"/>
        </a:p>
      </dgm:t>
    </dgm:pt>
    <dgm:pt modelId="{413AA08B-0102-40CE-8211-A29B1E4DEE96}" type="pres">
      <dgm:prSet presAssocID="{8FFE4FF3-B8BE-46E9-9899-41AA1E81C3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E2EEE-2F17-46F3-82A0-07DAC955EC1E}" type="pres">
      <dgm:prSet presAssocID="{545798EB-7077-49C6-B184-850108F3C068}" presName="spacer" presStyleCnt="0"/>
      <dgm:spPr/>
      <dgm:t>
        <a:bodyPr/>
        <a:lstStyle/>
        <a:p>
          <a:endParaRPr lang="en-US"/>
        </a:p>
      </dgm:t>
    </dgm:pt>
    <dgm:pt modelId="{DE835E59-45CB-41D7-96F6-189ADA27D1CC}" type="pres">
      <dgm:prSet presAssocID="{C477E289-6513-441F-9E95-4122B3B6CA3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C44080-8FFE-420C-88F9-78CAB7845528}" type="presOf" srcId="{C35C09F5-C696-41B6-9E39-214C9E91D7EC}" destId="{908D5FDB-8766-4381-98C8-063200CFE3E9}" srcOrd="0" destOrd="0" presId="urn:microsoft.com/office/officeart/2005/8/layout/vList2"/>
    <dgm:cxn modelId="{7D9700C8-1C3E-41F0-A23A-4D77F05705EA}" srcId="{C35C09F5-C696-41B6-9E39-214C9E91D7EC}" destId="{C477E289-6513-441F-9E95-4122B3B6CA39}" srcOrd="2" destOrd="0" parTransId="{9B856603-06F8-48D3-B054-75230238D0F3}" sibTransId="{DFB191B8-3D87-4F5C-8EA6-F6BF67BE7303}"/>
    <dgm:cxn modelId="{06206C98-2D35-4971-AB89-887C44E552DD}" srcId="{C35C09F5-C696-41B6-9E39-214C9E91D7EC}" destId="{8FFE4FF3-B8BE-46E9-9899-41AA1E81C3EB}" srcOrd="1" destOrd="0" parTransId="{0EF881D0-DF66-48ED-A2C8-5D079417D45E}" sibTransId="{545798EB-7077-49C6-B184-850108F3C068}"/>
    <dgm:cxn modelId="{AA9ED0E8-3CA2-4250-9954-FB575CF4D5AE}" type="presOf" srcId="{8FFE4FF3-B8BE-46E9-9899-41AA1E81C3EB}" destId="{413AA08B-0102-40CE-8211-A29B1E4DEE96}" srcOrd="0" destOrd="0" presId="urn:microsoft.com/office/officeart/2005/8/layout/vList2"/>
    <dgm:cxn modelId="{7CA1CB9A-966D-4EAB-87A3-45686504D655}" type="presOf" srcId="{C477E289-6513-441F-9E95-4122B3B6CA39}" destId="{DE835E59-45CB-41D7-96F6-189ADA27D1CC}" srcOrd="0" destOrd="0" presId="urn:microsoft.com/office/officeart/2005/8/layout/vList2"/>
    <dgm:cxn modelId="{89250E32-3572-4507-96AE-87DB9DE7D44E}" type="presOf" srcId="{57D76A07-2FEB-406A-862E-5C8F27D513B6}" destId="{0B1D7A7F-2E22-4DB0-ACF6-436AE49D1D6F}" srcOrd="0" destOrd="0" presId="urn:microsoft.com/office/officeart/2005/8/layout/vList2"/>
    <dgm:cxn modelId="{5A07AA92-1BC7-46AC-8EA4-601962294EB5}" srcId="{C35C09F5-C696-41B6-9E39-214C9E91D7EC}" destId="{57D76A07-2FEB-406A-862E-5C8F27D513B6}" srcOrd="0" destOrd="0" parTransId="{D60E3879-C2F7-4C48-9D4C-06750942B353}" sibTransId="{58F57750-1FA9-4FEA-B63F-BA525D98F008}"/>
    <dgm:cxn modelId="{B35712B2-89F7-4E4F-8EDD-A3EE07ABFA20}" type="presParOf" srcId="{908D5FDB-8766-4381-98C8-063200CFE3E9}" destId="{0B1D7A7F-2E22-4DB0-ACF6-436AE49D1D6F}" srcOrd="0" destOrd="0" presId="urn:microsoft.com/office/officeart/2005/8/layout/vList2"/>
    <dgm:cxn modelId="{3202B6AD-C1E6-4B1D-9A07-0DC652120E76}" type="presParOf" srcId="{908D5FDB-8766-4381-98C8-063200CFE3E9}" destId="{F81D66C6-02AA-445A-9D7E-F63C74021BC6}" srcOrd="1" destOrd="0" presId="urn:microsoft.com/office/officeart/2005/8/layout/vList2"/>
    <dgm:cxn modelId="{5D2AEB8B-B781-47F9-82CE-7D6BFB621646}" type="presParOf" srcId="{908D5FDB-8766-4381-98C8-063200CFE3E9}" destId="{413AA08B-0102-40CE-8211-A29B1E4DEE96}" srcOrd="2" destOrd="0" presId="urn:microsoft.com/office/officeart/2005/8/layout/vList2"/>
    <dgm:cxn modelId="{2D06CDA0-CECB-4D38-A18B-44934ABC95E8}" type="presParOf" srcId="{908D5FDB-8766-4381-98C8-063200CFE3E9}" destId="{EA6E2EEE-2F17-46F3-82A0-07DAC955EC1E}" srcOrd="3" destOrd="0" presId="urn:microsoft.com/office/officeart/2005/8/layout/vList2"/>
    <dgm:cxn modelId="{D47922B0-7B93-47A1-A9D6-C76EB43F6F0D}" type="presParOf" srcId="{908D5FDB-8766-4381-98C8-063200CFE3E9}" destId="{DE835E59-45CB-41D7-96F6-189ADA27D1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28C051-1CA4-42D8-8041-1BC9895D265C}" type="doc">
      <dgm:prSet loTypeId="urn:microsoft.com/office/officeart/2005/8/layout/lProcess1" loCatId="process" qsTypeId="urn:microsoft.com/office/officeart/2005/8/quickstyle/simple1#16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03396C-E4BE-4E6C-8380-987DFA7F2949}">
      <dgm:prSet custT="1"/>
      <dgm:spPr/>
      <dgm:t>
        <a:bodyPr/>
        <a:lstStyle/>
        <a:p>
          <a:pPr rtl="0"/>
          <a:r>
            <a:rPr lang="en-US" sz="2400" b="1" dirty="0" smtClean="0"/>
            <a:t>Management problem</a:t>
          </a:r>
          <a:endParaRPr lang="en-US" sz="2400" b="1" dirty="0"/>
        </a:p>
      </dgm:t>
    </dgm:pt>
    <dgm:pt modelId="{C6A3E594-634B-4875-BD22-11B2821D346B}" type="parTrans" cxnId="{0E508A57-E61A-496C-AB57-8896CD5AD739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8F85F971-064E-436C-8ED9-FABDC38135F0}" type="sibTrans" cxnId="{0E508A57-E61A-496C-AB57-8896CD5AD739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698F2DB-9836-43F3-9BF7-489FB5D52419}">
      <dgm:prSet custT="1"/>
      <dgm:spPr/>
      <dgm:t>
        <a:bodyPr/>
        <a:lstStyle/>
        <a:p>
          <a:pPr rtl="0"/>
          <a:r>
            <a:rPr lang="en-US" sz="2000" b="1" dirty="0" smtClean="0"/>
            <a:t>Research objectives</a:t>
          </a:r>
          <a:endParaRPr lang="en-US" sz="2000" b="1" dirty="0"/>
        </a:p>
      </dgm:t>
    </dgm:pt>
    <dgm:pt modelId="{25732544-BDD5-4321-BB34-471639DB10AF}" type="parTrans" cxnId="{7CFA1D23-87DB-4424-A34E-7C64BE676F26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0567AE6-3D21-4279-9A0F-7105C66B2A19}" type="sibTrans" cxnId="{7CFA1D23-87DB-4424-A34E-7C64BE676F26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D192E59-1228-4B1A-AFC0-B41F7E713EAF}">
      <dgm:prSet custT="1"/>
      <dgm:spPr/>
      <dgm:t>
        <a:bodyPr/>
        <a:lstStyle/>
        <a:p>
          <a:pPr rtl="0"/>
          <a:r>
            <a:rPr lang="en-US" sz="2000" b="1" dirty="0" smtClean="0"/>
            <a:t>Information needed</a:t>
          </a:r>
          <a:endParaRPr lang="en-US" sz="2000" b="1" dirty="0"/>
        </a:p>
      </dgm:t>
    </dgm:pt>
    <dgm:pt modelId="{9C797772-8396-420A-97B0-51F450A98334}" type="parTrans" cxnId="{C6AC0AE2-4187-4BE7-9E6F-4F5C562F8588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42E33E7-2DEB-43C7-B47E-CE2C66F95E0E}" type="sibTrans" cxnId="{C6AC0AE2-4187-4BE7-9E6F-4F5C562F8588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5DFFBBE5-0DFA-47CA-A3E1-9F3A20C38945}">
      <dgm:prSet custT="1"/>
      <dgm:spPr/>
      <dgm:t>
        <a:bodyPr/>
        <a:lstStyle/>
        <a:p>
          <a:pPr rtl="0"/>
          <a:r>
            <a:rPr lang="en-US" sz="2000" b="1" dirty="0" smtClean="0"/>
            <a:t>How the results will help management decisions</a:t>
          </a:r>
          <a:endParaRPr lang="en-US" sz="2000" b="1" dirty="0"/>
        </a:p>
      </dgm:t>
    </dgm:pt>
    <dgm:pt modelId="{1B5FB168-78C5-4D16-AA5E-2FB1748985CA}" type="parTrans" cxnId="{F82E9D36-78DF-42BF-94B7-A5F5D91F834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716ED36-E8AD-4A61-A7F9-784DFD729FEE}" type="sibTrans" cxnId="{F82E9D36-78DF-42BF-94B7-A5F5D91F834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AF9BA38-BC23-46FD-8812-1E423821CC9E}">
      <dgm:prSet custT="1"/>
      <dgm:spPr/>
      <dgm:t>
        <a:bodyPr/>
        <a:lstStyle/>
        <a:p>
          <a:pPr rtl="0"/>
          <a:r>
            <a:rPr lang="en-US" sz="2000" b="1" dirty="0" smtClean="0"/>
            <a:t>Budget</a:t>
          </a:r>
          <a:endParaRPr lang="en-US" sz="2000" b="1" dirty="0"/>
        </a:p>
      </dgm:t>
    </dgm:pt>
    <dgm:pt modelId="{D72182F4-DE69-4B4B-9E18-801ECC6F492E}" type="parTrans" cxnId="{9442ECD7-B664-4BC6-9580-3217D17100C6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50A81437-2D44-48E5-8A21-FC3495B55C61}" type="sibTrans" cxnId="{9442ECD7-B664-4BC6-9580-3217D17100C6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23D8637D-77EE-4458-B7E8-BE03726B2A4C}" type="pres">
      <dgm:prSet presAssocID="{DA28C051-1CA4-42D8-8041-1BC9895D26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42B0CD-2BA5-40BB-B764-06ED9A9949F7}" type="pres">
      <dgm:prSet presAssocID="{A303396C-E4BE-4E6C-8380-987DFA7F2949}" presName="vertFlow" presStyleCnt="0"/>
      <dgm:spPr/>
    </dgm:pt>
    <dgm:pt modelId="{47C6C281-4A6B-4F92-B817-A2A8259F5015}" type="pres">
      <dgm:prSet presAssocID="{A303396C-E4BE-4E6C-8380-987DFA7F2949}" presName="header" presStyleLbl="node1" presStyleIdx="0" presStyleCnt="1" custScaleX="126316"/>
      <dgm:spPr/>
      <dgm:t>
        <a:bodyPr/>
        <a:lstStyle/>
        <a:p>
          <a:endParaRPr lang="en-US"/>
        </a:p>
      </dgm:t>
    </dgm:pt>
    <dgm:pt modelId="{0AC511D7-A7D1-470F-81D2-D5B4AD04D0E6}" type="pres">
      <dgm:prSet presAssocID="{25732544-BDD5-4321-BB34-471639DB10A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413172C-D275-43CD-99DF-77C67121E0BC}" type="pres">
      <dgm:prSet presAssocID="{0698F2DB-9836-43F3-9BF7-489FB5D52419}" presName="child" presStyleLbl="alignAccFollowNode1" presStyleIdx="0" presStyleCnt="4" custScaleX="1319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119F2-37F2-42FF-901E-34BF90BC9EED}" type="pres">
      <dgm:prSet presAssocID="{C0567AE6-3D21-4279-9A0F-7105C66B2A1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84682FC-3EC6-48FF-A03B-2405FD08CF42}" type="pres">
      <dgm:prSet presAssocID="{AD192E59-1228-4B1A-AFC0-B41F7E713EAF}" presName="child" presStyleLbl="alignAccFollowNode1" presStyleIdx="1" presStyleCnt="4" custScaleX="1319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CB79E-F6CD-4104-A4B1-97CC4BC9F963}" type="pres">
      <dgm:prSet presAssocID="{A42E33E7-2DEB-43C7-B47E-CE2C66F95E0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E9367F4-6E03-4807-9F13-DE357737FB8F}" type="pres">
      <dgm:prSet presAssocID="{5DFFBBE5-0DFA-47CA-A3E1-9F3A20C38945}" presName="child" presStyleLbl="alignAccFollowNode1" presStyleIdx="2" presStyleCnt="4" custScaleX="1319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83F2C-FFA8-44C1-9E44-3AC140C684AE}" type="pres">
      <dgm:prSet presAssocID="{1716ED36-E8AD-4A61-A7F9-784DFD729FE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4371F31-99A7-4BF5-996A-781524138702}" type="pres">
      <dgm:prSet presAssocID="{1AF9BA38-BC23-46FD-8812-1E423821CC9E}" presName="child" presStyleLbl="alignAccFollowNode1" presStyleIdx="3" presStyleCnt="4" custScaleX="1319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C0AE2-4187-4BE7-9E6F-4F5C562F8588}" srcId="{A303396C-E4BE-4E6C-8380-987DFA7F2949}" destId="{AD192E59-1228-4B1A-AFC0-B41F7E713EAF}" srcOrd="1" destOrd="0" parTransId="{9C797772-8396-420A-97B0-51F450A98334}" sibTransId="{A42E33E7-2DEB-43C7-B47E-CE2C66F95E0E}"/>
    <dgm:cxn modelId="{F8378B93-19E2-46DB-91F9-DABFAE2E404A}" type="presOf" srcId="{DA28C051-1CA4-42D8-8041-1BC9895D265C}" destId="{23D8637D-77EE-4458-B7E8-BE03726B2A4C}" srcOrd="0" destOrd="0" presId="urn:microsoft.com/office/officeart/2005/8/layout/lProcess1"/>
    <dgm:cxn modelId="{9442ECD7-B664-4BC6-9580-3217D17100C6}" srcId="{A303396C-E4BE-4E6C-8380-987DFA7F2949}" destId="{1AF9BA38-BC23-46FD-8812-1E423821CC9E}" srcOrd="3" destOrd="0" parTransId="{D72182F4-DE69-4B4B-9E18-801ECC6F492E}" sibTransId="{50A81437-2D44-48E5-8A21-FC3495B55C61}"/>
    <dgm:cxn modelId="{599069A5-735F-4F57-BF66-93D7E0D4F761}" type="presOf" srcId="{25732544-BDD5-4321-BB34-471639DB10AF}" destId="{0AC511D7-A7D1-470F-81D2-D5B4AD04D0E6}" srcOrd="0" destOrd="0" presId="urn:microsoft.com/office/officeart/2005/8/layout/lProcess1"/>
    <dgm:cxn modelId="{C98D0BE3-F191-45E9-9CF2-1A59AA392130}" type="presOf" srcId="{1AF9BA38-BC23-46FD-8812-1E423821CC9E}" destId="{34371F31-99A7-4BF5-996A-781524138702}" srcOrd="0" destOrd="0" presId="urn:microsoft.com/office/officeart/2005/8/layout/lProcess1"/>
    <dgm:cxn modelId="{7CFA1D23-87DB-4424-A34E-7C64BE676F26}" srcId="{A303396C-E4BE-4E6C-8380-987DFA7F2949}" destId="{0698F2DB-9836-43F3-9BF7-489FB5D52419}" srcOrd="0" destOrd="0" parTransId="{25732544-BDD5-4321-BB34-471639DB10AF}" sibTransId="{C0567AE6-3D21-4279-9A0F-7105C66B2A19}"/>
    <dgm:cxn modelId="{1D5F759A-9CEA-4B29-A891-D4186F330F66}" type="presOf" srcId="{5DFFBBE5-0DFA-47CA-A3E1-9F3A20C38945}" destId="{3E9367F4-6E03-4807-9F13-DE357737FB8F}" srcOrd="0" destOrd="0" presId="urn:microsoft.com/office/officeart/2005/8/layout/lProcess1"/>
    <dgm:cxn modelId="{BE4C843B-346C-4AE9-A9FC-C1E5AD5C8D52}" type="presOf" srcId="{A42E33E7-2DEB-43C7-B47E-CE2C66F95E0E}" destId="{A45CB79E-F6CD-4104-A4B1-97CC4BC9F963}" srcOrd="0" destOrd="0" presId="urn:microsoft.com/office/officeart/2005/8/layout/lProcess1"/>
    <dgm:cxn modelId="{F82E9D36-78DF-42BF-94B7-A5F5D91F8347}" srcId="{A303396C-E4BE-4E6C-8380-987DFA7F2949}" destId="{5DFFBBE5-0DFA-47CA-A3E1-9F3A20C38945}" srcOrd="2" destOrd="0" parTransId="{1B5FB168-78C5-4D16-AA5E-2FB1748985CA}" sibTransId="{1716ED36-E8AD-4A61-A7F9-784DFD729FEE}"/>
    <dgm:cxn modelId="{67AF9465-F32D-41B4-9BAA-CD38678C7128}" type="presOf" srcId="{AD192E59-1228-4B1A-AFC0-B41F7E713EAF}" destId="{F84682FC-3EC6-48FF-A03B-2405FD08CF42}" srcOrd="0" destOrd="0" presId="urn:microsoft.com/office/officeart/2005/8/layout/lProcess1"/>
    <dgm:cxn modelId="{E28ABDAE-2220-4EBB-AF5D-542487EA4BA5}" type="presOf" srcId="{C0567AE6-3D21-4279-9A0F-7105C66B2A19}" destId="{4F4119F2-37F2-42FF-901E-34BF90BC9EED}" srcOrd="0" destOrd="0" presId="urn:microsoft.com/office/officeart/2005/8/layout/lProcess1"/>
    <dgm:cxn modelId="{F2264457-2FF8-4D5A-95AF-2C9B9892AE11}" type="presOf" srcId="{0698F2DB-9836-43F3-9BF7-489FB5D52419}" destId="{2413172C-D275-43CD-99DF-77C67121E0BC}" srcOrd="0" destOrd="0" presId="urn:microsoft.com/office/officeart/2005/8/layout/lProcess1"/>
    <dgm:cxn modelId="{2A2B0309-534F-4B96-A9D4-1B5982919200}" type="presOf" srcId="{A303396C-E4BE-4E6C-8380-987DFA7F2949}" destId="{47C6C281-4A6B-4F92-B817-A2A8259F5015}" srcOrd="0" destOrd="0" presId="urn:microsoft.com/office/officeart/2005/8/layout/lProcess1"/>
    <dgm:cxn modelId="{0E508A57-E61A-496C-AB57-8896CD5AD739}" srcId="{DA28C051-1CA4-42D8-8041-1BC9895D265C}" destId="{A303396C-E4BE-4E6C-8380-987DFA7F2949}" srcOrd="0" destOrd="0" parTransId="{C6A3E594-634B-4875-BD22-11B2821D346B}" sibTransId="{8F85F971-064E-436C-8ED9-FABDC38135F0}"/>
    <dgm:cxn modelId="{14599A72-3F8E-4849-A0E8-04E7F310BD83}" type="presOf" srcId="{1716ED36-E8AD-4A61-A7F9-784DFD729FEE}" destId="{8F283F2C-FFA8-44C1-9E44-3AC140C684AE}" srcOrd="0" destOrd="0" presId="urn:microsoft.com/office/officeart/2005/8/layout/lProcess1"/>
    <dgm:cxn modelId="{57CB7EF3-5506-4D92-A005-58EDE02A3560}" type="presParOf" srcId="{23D8637D-77EE-4458-B7E8-BE03726B2A4C}" destId="{C642B0CD-2BA5-40BB-B764-06ED9A9949F7}" srcOrd="0" destOrd="0" presId="urn:microsoft.com/office/officeart/2005/8/layout/lProcess1"/>
    <dgm:cxn modelId="{11E50939-B38D-4AD3-A9BE-D232DFFC4EA9}" type="presParOf" srcId="{C642B0CD-2BA5-40BB-B764-06ED9A9949F7}" destId="{47C6C281-4A6B-4F92-B817-A2A8259F5015}" srcOrd="0" destOrd="0" presId="urn:microsoft.com/office/officeart/2005/8/layout/lProcess1"/>
    <dgm:cxn modelId="{A16A1417-1784-4AF8-A6BB-CF10F9B1CE6D}" type="presParOf" srcId="{C642B0CD-2BA5-40BB-B764-06ED9A9949F7}" destId="{0AC511D7-A7D1-470F-81D2-D5B4AD04D0E6}" srcOrd="1" destOrd="0" presId="urn:microsoft.com/office/officeart/2005/8/layout/lProcess1"/>
    <dgm:cxn modelId="{02FD2065-F5CD-4B15-9A84-B48CFA14CBDA}" type="presParOf" srcId="{C642B0CD-2BA5-40BB-B764-06ED9A9949F7}" destId="{2413172C-D275-43CD-99DF-77C67121E0BC}" srcOrd="2" destOrd="0" presId="urn:microsoft.com/office/officeart/2005/8/layout/lProcess1"/>
    <dgm:cxn modelId="{939A9C7C-BB0A-4186-A1D4-FA5A9F633ABD}" type="presParOf" srcId="{C642B0CD-2BA5-40BB-B764-06ED9A9949F7}" destId="{4F4119F2-37F2-42FF-901E-34BF90BC9EED}" srcOrd="3" destOrd="0" presId="urn:microsoft.com/office/officeart/2005/8/layout/lProcess1"/>
    <dgm:cxn modelId="{1A3C9FB9-9DC5-425A-A9CB-0B6BD02E857F}" type="presParOf" srcId="{C642B0CD-2BA5-40BB-B764-06ED9A9949F7}" destId="{F84682FC-3EC6-48FF-A03B-2405FD08CF42}" srcOrd="4" destOrd="0" presId="urn:microsoft.com/office/officeart/2005/8/layout/lProcess1"/>
    <dgm:cxn modelId="{DC3E5575-6204-404D-87DF-9415FB83FC42}" type="presParOf" srcId="{C642B0CD-2BA5-40BB-B764-06ED9A9949F7}" destId="{A45CB79E-F6CD-4104-A4B1-97CC4BC9F963}" srcOrd="5" destOrd="0" presId="urn:microsoft.com/office/officeart/2005/8/layout/lProcess1"/>
    <dgm:cxn modelId="{53737628-DBE6-447F-AAC3-33910124A301}" type="presParOf" srcId="{C642B0CD-2BA5-40BB-B764-06ED9A9949F7}" destId="{3E9367F4-6E03-4807-9F13-DE357737FB8F}" srcOrd="6" destOrd="0" presId="urn:microsoft.com/office/officeart/2005/8/layout/lProcess1"/>
    <dgm:cxn modelId="{E33657E1-D1D4-404D-82B3-A3CA314079D3}" type="presParOf" srcId="{C642B0CD-2BA5-40BB-B764-06ED9A9949F7}" destId="{8F283F2C-FFA8-44C1-9E44-3AC140C684AE}" srcOrd="7" destOrd="0" presId="urn:microsoft.com/office/officeart/2005/8/layout/lProcess1"/>
    <dgm:cxn modelId="{76E2993D-6FC2-4E90-BFC4-22517B1FAA84}" type="presParOf" srcId="{C642B0CD-2BA5-40BB-B764-06ED9A9949F7}" destId="{34371F31-99A7-4BF5-996A-781524138702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3D9D10-FA2F-46A8-B751-FB7C0A8B1CBE}" type="doc">
      <dgm:prSet loTypeId="urn:microsoft.com/office/officeart/2005/8/layout/hierarchy3" loCatId="list" qsTypeId="urn:microsoft.com/office/officeart/2005/8/quickstyle/simple1#17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F5F9C39E-1CCE-49A6-8C4F-0F24F87D7644}">
      <dgm:prSet phldrT="[Text]" custT="1"/>
      <dgm:spPr/>
      <dgm:t>
        <a:bodyPr/>
        <a:lstStyle/>
        <a:p>
          <a:r>
            <a:rPr lang="en-US" sz="2800" dirty="0" smtClean="0"/>
            <a:t>Advantages</a:t>
          </a:r>
          <a:endParaRPr lang="en-US" sz="2800" dirty="0"/>
        </a:p>
      </dgm:t>
    </dgm:pt>
    <dgm:pt modelId="{1B755C20-1061-4B16-B361-1016DA54EF40}" type="parTrans" cxnId="{D79811F4-DE6A-4992-A593-33E80496C147}">
      <dgm:prSet/>
      <dgm:spPr/>
      <dgm:t>
        <a:bodyPr/>
        <a:lstStyle/>
        <a:p>
          <a:endParaRPr lang="en-US" sz="2800"/>
        </a:p>
      </dgm:t>
    </dgm:pt>
    <dgm:pt modelId="{5A70E25E-3090-4DBD-B533-78731D94823C}" type="sibTrans" cxnId="{D79811F4-DE6A-4992-A593-33E80496C147}">
      <dgm:prSet/>
      <dgm:spPr/>
      <dgm:t>
        <a:bodyPr/>
        <a:lstStyle/>
        <a:p>
          <a:endParaRPr lang="en-US" sz="2800"/>
        </a:p>
      </dgm:t>
    </dgm:pt>
    <dgm:pt modelId="{0D0E8EAB-DAC0-4BD0-A145-0E0D4E9E8D39}">
      <dgm:prSet phldrT="[Text]" custT="1"/>
      <dgm:spPr/>
      <dgm:t>
        <a:bodyPr/>
        <a:lstStyle/>
        <a:p>
          <a:r>
            <a:rPr lang="en-US" sz="2800" dirty="0" smtClean="0"/>
            <a:t>Disadvantages</a:t>
          </a:r>
          <a:endParaRPr lang="en-US" sz="2800" dirty="0"/>
        </a:p>
      </dgm:t>
    </dgm:pt>
    <dgm:pt modelId="{B15DD498-E111-4159-924C-149959B28D02}" type="parTrans" cxnId="{7FA23257-8377-47C1-B2A8-22AFCB8A7295}">
      <dgm:prSet/>
      <dgm:spPr/>
      <dgm:t>
        <a:bodyPr/>
        <a:lstStyle/>
        <a:p>
          <a:endParaRPr lang="en-US" sz="2800"/>
        </a:p>
      </dgm:t>
    </dgm:pt>
    <dgm:pt modelId="{1C4CA4BC-FF38-49A9-A0C8-C2141C5B926E}" type="sibTrans" cxnId="{7FA23257-8377-47C1-B2A8-22AFCB8A7295}">
      <dgm:prSet/>
      <dgm:spPr/>
      <dgm:t>
        <a:bodyPr/>
        <a:lstStyle/>
        <a:p>
          <a:endParaRPr lang="en-US" sz="2800"/>
        </a:p>
      </dgm:t>
    </dgm:pt>
    <dgm:pt modelId="{83422E03-19EC-454D-944E-C55ED124E75F}">
      <dgm:prSet phldrT="[Text]" custT="1"/>
      <dgm:spPr/>
      <dgm:t>
        <a:bodyPr/>
        <a:lstStyle/>
        <a:p>
          <a:r>
            <a:rPr lang="en-US" sz="2400" dirty="0" smtClean="0"/>
            <a:t>Current</a:t>
          </a:r>
          <a:endParaRPr lang="en-US" sz="2400" dirty="0"/>
        </a:p>
      </dgm:t>
    </dgm:pt>
    <dgm:pt modelId="{30B402F2-F3B1-4DFF-A558-FD2329872E03}" type="parTrans" cxnId="{13E350C3-919B-44FE-94E3-534DC8CD997E}">
      <dgm:prSet/>
      <dgm:spPr/>
      <dgm:t>
        <a:bodyPr/>
        <a:lstStyle/>
        <a:p>
          <a:endParaRPr lang="en-US" sz="2800"/>
        </a:p>
      </dgm:t>
    </dgm:pt>
    <dgm:pt modelId="{4EE61AC7-E517-458F-8B52-184B58E14D8F}" type="sibTrans" cxnId="{13E350C3-919B-44FE-94E3-534DC8CD997E}">
      <dgm:prSet/>
      <dgm:spPr/>
      <dgm:t>
        <a:bodyPr/>
        <a:lstStyle/>
        <a:p>
          <a:endParaRPr lang="en-US" sz="2800"/>
        </a:p>
      </dgm:t>
    </dgm:pt>
    <dgm:pt modelId="{46F15DA9-59F0-4A63-ADCC-20EE88F402A1}">
      <dgm:prSet phldrT="[Text]" custT="1"/>
      <dgm:spPr/>
      <dgm:t>
        <a:bodyPr/>
        <a:lstStyle/>
        <a:p>
          <a:r>
            <a:rPr lang="en-US" sz="2400" dirty="0" smtClean="0"/>
            <a:t>Relevant</a:t>
          </a:r>
        </a:p>
      </dgm:t>
    </dgm:pt>
    <dgm:pt modelId="{C0C2A7B9-5027-4FB1-877F-1E077395666C}" type="parTrans" cxnId="{47384E51-3BBC-4DFA-84A8-44F0DAEF9A3C}">
      <dgm:prSet/>
      <dgm:spPr/>
      <dgm:t>
        <a:bodyPr/>
        <a:lstStyle/>
        <a:p>
          <a:endParaRPr lang="en-US" sz="2800"/>
        </a:p>
      </dgm:t>
    </dgm:pt>
    <dgm:pt modelId="{9E8DE006-2EB9-40CE-B658-6934D959E50C}" type="sibTrans" cxnId="{47384E51-3BBC-4DFA-84A8-44F0DAEF9A3C}">
      <dgm:prSet/>
      <dgm:spPr/>
      <dgm:t>
        <a:bodyPr/>
        <a:lstStyle/>
        <a:p>
          <a:endParaRPr lang="en-US" sz="2800"/>
        </a:p>
      </dgm:t>
    </dgm:pt>
    <dgm:pt modelId="{E0B69370-F55F-4782-A5A9-2F6B9EA5EABA}">
      <dgm:prSet custT="1"/>
      <dgm:spPr/>
      <dgm:t>
        <a:bodyPr/>
        <a:lstStyle/>
        <a:p>
          <a:pPr rtl="0"/>
          <a:r>
            <a:rPr lang="en-US" sz="2400" dirty="0" smtClean="0"/>
            <a:t>Speed</a:t>
          </a:r>
          <a:endParaRPr lang="en-US" sz="2400" dirty="0"/>
        </a:p>
      </dgm:t>
    </dgm:pt>
    <dgm:pt modelId="{EE039262-1C20-4DF4-B021-D940B2BF03E5}" type="parTrans" cxnId="{3BB1096A-8271-4BE9-AB3A-6CD2F868A459}">
      <dgm:prSet/>
      <dgm:spPr/>
      <dgm:t>
        <a:bodyPr/>
        <a:lstStyle/>
        <a:p>
          <a:endParaRPr lang="en-US" sz="2800"/>
        </a:p>
      </dgm:t>
    </dgm:pt>
    <dgm:pt modelId="{1BBBA7B3-800A-43B9-97A9-0F2821976949}" type="sibTrans" cxnId="{3BB1096A-8271-4BE9-AB3A-6CD2F868A459}">
      <dgm:prSet/>
      <dgm:spPr/>
      <dgm:t>
        <a:bodyPr/>
        <a:lstStyle/>
        <a:p>
          <a:endParaRPr lang="en-US" sz="2800"/>
        </a:p>
      </dgm:t>
    </dgm:pt>
    <dgm:pt modelId="{8B611D7A-B7A8-45BD-AD47-938544A1B219}">
      <dgm:prSet custT="1"/>
      <dgm:spPr/>
      <dgm:t>
        <a:bodyPr/>
        <a:lstStyle/>
        <a:p>
          <a:pPr rtl="0"/>
          <a:r>
            <a:rPr lang="en-US" sz="2400" dirty="0" smtClean="0"/>
            <a:t>Cost</a:t>
          </a:r>
          <a:endParaRPr lang="en-US" sz="2400" dirty="0"/>
        </a:p>
      </dgm:t>
    </dgm:pt>
    <dgm:pt modelId="{2F3143E7-8849-45A4-BE41-25B5F187C87E}" type="parTrans" cxnId="{2D3F36CA-3B59-4D39-8D62-19CC6B25342E}">
      <dgm:prSet/>
      <dgm:spPr/>
      <dgm:t>
        <a:bodyPr/>
        <a:lstStyle/>
        <a:p>
          <a:endParaRPr lang="en-US" sz="2800"/>
        </a:p>
      </dgm:t>
    </dgm:pt>
    <dgm:pt modelId="{46F43BDE-91D9-495E-AFC7-F81556A91C16}" type="sibTrans" cxnId="{2D3F36CA-3B59-4D39-8D62-19CC6B25342E}">
      <dgm:prSet/>
      <dgm:spPr/>
      <dgm:t>
        <a:bodyPr/>
        <a:lstStyle/>
        <a:p>
          <a:endParaRPr lang="en-US" sz="2800"/>
        </a:p>
      </dgm:t>
    </dgm:pt>
    <dgm:pt modelId="{DD679760-B761-4B75-9E7D-97B98DD667EB}">
      <dgm:prSet custT="1"/>
      <dgm:spPr/>
      <dgm:t>
        <a:bodyPr/>
        <a:lstStyle/>
        <a:p>
          <a:pPr rtl="0"/>
          <a:r>
            <a:rPr lang="en-US" sz="2400" dirty="0" smtClean="0"/>
            <a:t>Could not get data otherwise</a:t>
          </a:r>
          <a:endParaRPr lang="en-US" sz="2400" dirty="0"/>
        </a:p>
      </dgm:t>
    </dgm:pt>
    <dgm:pt modelId="{70B67FB1-2D32-4756-84D5-9723120BC307}" type="parTrans" cxnId="{6439291F-471D-4F4D-BC45-31A53EAD980F}">
      <dgm:prSet/>
      <dgm:spPr/>
      <dgm:t>
        <a:bodyPr/>
        <a:lstStyle/>
        <a:p>
          <a:endParaRPr lang="en-US" sz="2800"/>
        </a:p>
      </dgm:t>
    </dgm:pt>
    <dgm:pt modelId="{CBC5EB53-5476-4745-803B-CC9E56023CF7}" type="sibTrans" cxnId="{6439291F-471D-4F4D-BC45-31A53EAD980F}">
      <dgm:prSet/>
      <dgm:spPr/>
      <dgm:t>
        <a:bodyPr/>
        <a:lstStyle/>
        <a:p>
          <a:endParaRPr lang="en-US" sz="2800"/>
        </a:p>
      </dgm:t>
    </dgm:pt>
    <dgm:pt modelId="{2B420AC9-3383-4856-965F-DEB165A8EDEF}">
      <dgm:prSet phldrT="[Text]" custT="1"/>
      <dgm:spPr/>
      <dgm:t>
        <a:bodyPr/>
        <a:lstStyle/>
        <a:p>
          <a:r>
            <a:rPr lang="en-US" sz="2400" dirty="0" smtClean="0"/>
            <a:t>Accuracy</a:t>
          </a:r>
        </a:p>
      </dgm:t>
    </dgm:pt>
    <dgm:pt modelId="{C32C940E-AE76-4BEF-AACE-6C0CBD278719}" type="parTrans" cxnId="{FDCDB2A9-09EC-41F6-A3A3-E48924048069}">
      <dgm:prSet/>
      <dgm:spPr/>
      <dgm:t>
        <a:bodyPr/>
        <a:lstStyle/>
        <a:p>
          <a:endParaRPr lang="en-US" sz="2800"/>
        </a:p>
      </dgm:t>
    </dgm:pt>
    <dgm:pt modelId="{1B7AB5B0-24BC-4CE9-8C3F-BBBC69EDBE78}" type="sibTrans" cxnId="{FDCDB2A9-09EC-41F6-A3A3-E48924048069}">
      <dgm:prSet/>
      <dgm:spPr/>
      <dgm:t>
        <a:bodyPr/>
        <a:lstStyle/>
        <a:p>
          <a:endParaRPr lang="en-US" sz="2800"/>
        </a:p>
      </dgm:t>
    </dgm:pt>
    <dgm:pt modelId="{DC1E49DA-9D79-43D7-8574-A911D9148496}">
      <dgm:prSet phldrT="[Text]" custT="1"/>
      <dgm:spPr/>
      <dgm:t>
        <a:bodyPr/>
        <a:lstStyle/>
        <a:p>
          <a:r>
            <a:rPr lang="en-US" sz="2400" dirty="0" smtClean="0"/>
            <a:t>Impartial</a:t>
          </a:r>
        </a:p>
      </dgm:t>
    </dgm:pt>
    <dgm:pt modelId="{BF6D2C0B-9F46-4248-A2FA-FF37F25583F1}" type="parTrans" cxnId="{E50DB0D2-8F09-4B16-9DBA-E43B6707CEFE}">
      <dgm:prSet/>
      <dgm:spPr/>
      <dgm:t>
        <a:bodyPr/>
        <a:lstStyle/>
        <a:p>
          <a:endParaRPr lang="en-US" sz="2800"/>
        </a:p>
      </dgm:t>
    </dgm:pt>
    <dgm:pt modelId="{53B01198-8AE5-4853-8D0C-40ABDFF64D72}" type="sibTrans" cxnId="{E50DB0D2-8F09-4B16-9DBA-E43B6707CEFE}">
      <dgm:prSet/>
      <dgm:spPr/>
      <dgm:t>
        <a:bodyPr/>
        <a:lstStyle/>
        <a:p>
          <a:endParaRPr lang="en-US" sz="2800"/>
        </a:p>
      </dgm:t>
    </dgm:pt>
    <dgm:pt modelId="{5D81E1D6-19CE-4610-8A30-49537C155FED}" type="pres">
      <dgm:prSet presAssocID="{7D3D9D10-FA2F-46A8-B751-FB7C0A8B1C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790973-7ED3-48C3-A15F-E672BB7F306D}" type="pres">
      <dgm:prSet presAssocID="{F5F9C39E-1CCE-49A6-8C4F-0F24F87D7644}" presName="root" presStyleCnt="0"/>
      <dgm:spPr/>
      <dgm:t>
        <a:bodyPr/>
        <a:lstStyle/>
        <a:p>
          <a:endParaRPr lang="en-US"/>
        </a:p>
      </dgm:t>
    </dgm:pt>
    <dgm:pt modelId="{7A92FCFA-2E6E-4AA9-8A07-D7C481B6727A}" type="pres">
      <dgm:prSet presAssocID="{F5F9C39E-1CCE-49A6-8C4F-0F24F87D7644}" presName="rootComposite" presStyleCnt="0"/>
      <dgm:spPr/>
      <dgm:t>
        <a:bodyPr/>
        <a:lstStyle/>
        <a:p>
          <a:endParaRPr lang="en-US"/>
        </a:p>
      </dgm:t>
    </dgm:pt>
    <dgm:pt modelId="{8A725380-5345-4694-B5AE-2F6136A98704}" type="pres">
      <dgm:prSet presAssocID="{F5F9C39E-1CCE-49A6-8C4F-0F24F87D7644}" presName="rootText" presStyleLbl="node1" presStyleIdx="0" presStyleCnt="2" custScaleX="176261"/>
      <dgm:spPr/>
      <dgm:t>
        <a:bodyPr/>
        <a:lstStyle/>
        <a:p>
          <a:endParaRPr lang="en-US"/>
        </a:p>
      </dgm:t>
    </dgm:pt>
    <dgm:pt modelId="{A502F5A1-604F-4B3F-A180-5D3E6027F15A}" type="pres">
      <dgm:prSet presAssocID="{F5F9C39E-1CCE-49A6-8C4F-0F24F87D7644}" presName="rootConnector" presStyleLbl="node1" presStyleIdx="0" presStyleCnt="2"/>
      <dgm:spPr/>
      <dgm:t>
        <a:bodyPr/>
        <a:lstStyle/>
        <a:p>
          <a:endParaRPr lang="en-US"/>
        </a:p>
      </dgm:t>
    </dgm:pt>
    <dgm:pt modelId="{CAC7E9E4-99B7-4224-817C-EDCD5D888A7F}" type="pres">
      <dgm:prSet presAssocID="{F5F9C39E-1CCE-49A6-8C4F-0F24F87D7644}" presName="childShape" presStyleCnt="0"/>
      <dgm:spPr/>
      <dgm:t>
        <a:bodyPr/>
        <a:lstStyle/>
        <a:p>
          <a:endParaRPr lang="en-US"/>
        </a:p>
      </dgm:t>
    </dgm:pt>
    <dgm:pt modelId="{AF2F7D6D-3199-4DF5-9908-062AF25F558F}" type="pres">
      <dgm:prSet presAssocID="{2F3143E7-8849-45A4-BE41-25B5F187C87E}" presName="Name13" presStyleLbl="parChTrans1D2" presStyleIdx="0" presStyleCnt="7"/>
      <dgm:spPr/>
      <dgm:t>
        <a:bodyPr/>
        <a:lstStyle/>
        <a:p>
          <a:endParaRPr lang="en-US"/>
        </a:p>
      </dgm:t>
    </dgm:pt>
    <dgm:pt modelId="{D42370E2-2ACF-4E7C-BE1D-C35B3E60A744}" type="pres">
      <dgm:prSet presAssocID="{8B611D7A-B7A8-45BD-AD47-938544A1B219}" presName="childText" presStyleLbl="bgAcc1" presStyleIdx="0" presStyleCnt="7" custScaleX="133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C7FBF-81D1-44B2-B64A-E30C9C9897A1}" type="pres">
      <dgm:prSet presAssocID="{EE039262-1C20-4DF4-B021-D940B2BF03E5}" presName="Name13" presStyleLbl="parChTrans1D2" presStyleIdx="1" presStyleCnt="7"/>
      <dgm:spPr/>
      <dgm:t>
        <a:bodyPr/>
        <a:lstStyle/>
        <a:p>
          <a:endParaRPr lang="en-US"/>
        </a:p>
      </dgm:t>
    </dgm:pt>
    <dgm:pt modelId="{6CBEB081-EA0C-4AB8-836A-BBADF686C3E3}" type="pres">
      <dgm:prSet presAssocID="{E0B69370-F55F-4782-A5A9-2F6B9EA5EABA}" presName="childText" presStyleLbl="bgAcc1" presStyleIdx="1" presStyleCnt="7" custScaleX="145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2B782-EA86-4D9A-BAD5-05E0742FA8B1}" type="pres">
      <dgm:prSet presAssocID="{70B67FB1-2D32-4756-84D5-9723120BC307}" presName="Name13" presStyleLbl="parChTrans1D2" presStyleIdx="2" presStyleCnt="7"/>
      <dgm:spPr/>
      <dgm:t>
        <a:bodyPr/>
        <a:lstStyle/>
        <a:p>
          <a:endParaRPr lang="en-US"/>
        </a:p>
      </dgm:t>
    </dgm:pt>
    <dgm:pt modelId="{3B10E966-1F35-449B-8C0D-150CF3A3B47B}" type="pres">
      <dgm:prSet presAssocID="{DD679760-B761-4B75-9E7D-97B98DD667EB}" presName="childText" presStyleLbl="bgAcc1" presStyleIdx="2" presStyleCnt="7" custScaleX="195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3EFDD-FB4F-4FB6-9075-C9F45E2045E4}" type="pres">
      <dgm:prSet presAssocID="{0D0E8EAB-DAC0-4BD0-A145-0E0D4E9E8D39}" presName="root" presStyleCnt="0"/>
      <dgm:spPr/>
      <dgm:t>
        <a:bodyPr/>
        <a:lstStyle/>
        <a:p>
          <a:endParaRPr lang="en-US"/>
        </a:p>
      </dgm:t>
    </dgm:pt>
    <dgm:pt modelId="{B4FFDD46-41F4-498E-9ABC-09E470BEE2BB}" type="pres">
      <dgm:prSet presAssocID="{0D0E8EAB-DAC0-4BD0-A145-0E0D4E9E8D39}" presName="rootComposite" presStyleCnt="0"/>
      <dgm:spPr/>
      <dgm:t>
        <a:bodyPr/>
        <a:lstStyle/>
        <a:p>
          <a:endParaRPr lang="en-US"/>
        </a:p>
      </dgm:t>
    </dgm:pt>
    <dgm:pt modelId="{9B969638-3194-4A84-B2B3-4A8F8865C841}" type="pres">
      <dgm:prSet presAssocID="{0D0E8EAB-DAC0-4BD0-A145-0E0D4E9E8D39}" presName="rootText" presStyleLbl="node1" presStyleIdx="1" presStyleCnt="2" custScaleX="189579"/>
      <dgm:spPr/>
      <dgm:t>
        <a:bodyPr/>
        <a:lstStyle/>
        <a:p>
          <a:endParaRPr lang="en-US"/>
        </a:p>
      </dgm:t>
    </dgm:pt>
    <dgm:pt modelId="{A3AD76BF-E516-4F23-ABE5-C071873A565B}" type="pres">
      <dgm:prSet presAssocID="{0D0E8EAB-DAC0-4BD0-A145-0E0D4E9E8D39}" presName="rootConnector" presStyleLbl="node1" presStyleIdx="1" presStyleCnt="2"/>
      <dgm:spPr/>
      <dgm:t>
        <a:bodyPr/>
        <a:lstStyle/>
        <a:p>
          <a:endParaRPr lang="en-US"/>
        </a:p>
      </dgm:t>
    </dgm:pt>
    <dgm:pt modelId="{30E33B28-B2D8-46B5-9F20-F0DE0E3D038E}" type="pres">
      <dgm:prSet presAssocID="{0D0E8EAB-DAC0-4BD0-A145-0E0D4E9E8D39}" presName="childShape" presStyleCnt="0"/>
      <dgm:spPr/>
      <dgm:t>
        <a:bodyPr/>
        <a:lstStyle/>
        <a:p>
          <a:endParaRPr lang="en-US"/>
        </a:p>
      </dgm:t>
    </dgm:pt>
    <dgm:pt modelId="{9B6B4841-1245-4F7C-964E-392E2CB4E1E1}" type="pres">
      <dgm:prSet presAssocID="{30B402F2-F3B1-4DFF-A558-FD2329872E03}" presName="Name13" presStyleLbl="parChTrans1D2" presStyleIdx="3" presStyleCnt="7"/>
      <dgm:spPr/>
      <dgm:t>
        <a:bodyPr/>
        <a:lstStyle/>
        <a:p>
          <a:endParaRPr lang="en-US"/>
        </a:p>
      </dgm:t>
    </dgm:pt>
    <dgm:pt modelId="{B9BE7248-1AF2-453A-9A89-3E06EEDDE33D}" type="pres">
      <dgm:prSet presAssocID="{83422E03-19EC-454D-944E-C55ED124E75F}" presName="childText" presStyleLbl="bgAcc1" presStyleIdx="3" presStyleCnt="7" custScaleX="148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B23D0-DADC-429F-B76D-33A4CCF9ED70}" type="pres">
      <dgm:prSet presAssocID="{C0C2A7B9-5027-4FB1-877F-1E077395666C}" presName="Name13" presStyleLbl="parChTrans1D2" presStyleIdx="4" presStyleCnt="7"/>
      <dgm:spPr/>
      <dgm:t>
        <a:bodyPr/>
        <a:lstStyle/>
        <a:p>
          <a:endParaRPr lang="en-US"/>
        </a:p>
      </dgm:t>
    </dgm:pt>
    <dgm:pt modelId="{C852788B-3644-474D-A661-4315359B9F75}" type="pres">
      <dgm:prSet presAssocID="{46F15DA9-59F0-4A63-ADCC-20EE88F402A1}" presName="childText" presStyleLbl="bgAcc1" presStyleIdx="4" presStyleCnt="7" custScaleX="136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C67F9-1CB2-41BE-9000-562AA3E30ECA}" type="pres">
      <dgm:prSet presAssocID="{C32C940E-AE76-4BEF-AACE-6C0CBD278719}" presName="Name13" presStyleLbl="parChTrans1D2" presStyleIdx="5" presStyleCnt="7"/>
      <dgm:spPr/>
      <dgm:t>
        <a:bodyPr/>
        <a:lstStyle/>
        <a:p>
          <a:endParaRPr lang="en-US"/>
        </a:p>
      </dgm:t>
    </dgm:pt>
    <dgm:pt modelId="{811070E1-D4EF-4BC4-B7E0-90744966D51E}" type="pres">
      <dgm:prSet presAssocID="{2B420AC9-3383-4856-965F-DEB165A8EDEF}" presName="childText" presStyleLbl="bgAcc1" presStyleIdx="5" presStyleCnt="7" custScaleX="136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D2140-D2CE-4926-B69F-F687770C3594}" type="pres">
      <dgm:prSet presAssocID="{BF6D2C0B-9F46-4248-A2FA-FF37F25583F1}" presName="Name13" presStyleLbl="parChTrans1D2" presStyleIdx="6" presStyleCnt="7"/>
      <dgm:spPr/>
      <dgm:t>
        <a:bodyPr/>
        <a:lstStyle/>
        <a:p>
          <a:endParaRPr lang="en-US"/>
        </a:p>
      </dgm:t>
    </dgm:pt>
    <dgm:pt modelId="{B63B9980-88EB-404A-9219-7B7DB45C0F16}" type="pres">
      <dgm:prSet presAssocID="{DC1E49DA-9D79-43D7-8574-A911D9148496}" presName="childText" presStyleLbl="bgAcc1" presStyleIdx="6" presStyleCnt="7" custScaleX="148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FD579-2067-4A00-BA15-DB7985CCBBBA}" type="presOf" srcId="{8B611D7A-B7A8-45BD-AD47-938544A1B219}" destId="{D42370E2-2ACF-4E7C-BE1D-C35B3E60A744}" srcOrd="0" destOrd="0" presId="urn:microsoft.com/office/officeart/2005/8/layout/hierarchy3"/>
    <dgm:cxn modelId="{7FA23257-8377-47C1-B2A8-22AFCB8A7295}" srcId="{7D3D9D10-FA2F-46A8-B751-FB7C0A8B1CBE}" destId="{0D0E8EAB-DAC0-4BD0-A145-0E0D4E9E8D39}" srcOrd="1" destOrd="0" parTransId="{B15DD498-E111-4159-924C-149959B28D02}" sibTransId="{1C4CA4BC-FF38-49A9-A0C8-C2141C5B926E}"/>
    <dgm:cxn modelId="{FAB41FF9-BB38-4AF6-9C0E-D236D68CAC67}" type="presOf" srcId="{46F15DA9-59F0-4A63-ADCC-20EE88F402A1}" destId="{C852788B-3644-474D-A661-4315359B9F75}" srcOrd="0" destOrd="0" presId="urn:microsoft.com/office/officeart/2005/8/layout/hierarchy3"/>
    <dgm:cxn modelId="{E50DB0D2-8F09-4B16-9DBA-E43B6707CEFE}" srcId="{0D0E8EAB-DAC0-4BD0-A145-0E0D4E9E8D39}" destId="{DC1E49DA-9D79-43D7-8574-A911D9148496}" srcOrd="3" destOrd="0" parTransId="{BF6D2C0B-9F46-4248-A2FA-FF37F25583F1}" sibTransId="{53B01198-8AE5-4853-8D0C-40ABDFF64D72}"/>
    <dgm:cxn modelId="{C8734E3A-A9F0-41A0-9704-38A0EAF0AF49}" type="presOf" srcId="{2F3143E7-8849-45A4-BE41-25B5F187C87E}" destId="{AF2F7D6D-3199-4DF5-9908-062AF25F558F}" srcOrd="0" destOrd="0" presId="urn:microsoft.com/office/officeart/2005/8/layout/hierarchy3"/>
    <dgm:cxn modelId="{E00F1AD1-76F4-48D9-AC6A-56D875693EB3}" type="presOf" srcId="{F5F9C39E-1CCE-49A6-8C4F-0F24F87D7644}" destId="{A502F5A1-604F-4B3F-A180-5D3E6027F15A}" srcOrd="1" destOrd="0" presId="urn:microsoft.com/office/officeart/2005/8/layout/hierarchy3"/>
    <dgm:cxn modelId="{13E350C3-919B-44FE-94E3-534DC8CD997E}" srcId="{0D0E8EAB-DAC0-4BD0-A145-0E0D4E9E8D39}" destId="{83422E03-19EC-454D-944E-C55ED124E75F}" srcOrd="0" destOrd="0" parTransId="{30B402F2-F3B1-4DFF-A558-FD2329872E03}" sibTransId="{4EE61AC7-E517-458F-8B52-184B58E14D8F}"/>
    <dgm:cxn modelId="{6439291F-471D-4F4D-BC45-31A53EAD980F}" srcId="{F5F9C39E-1CCE-49A6-8C4F-0F24F87D7644}" destId="{DD679760-B761-4B75-9E7D-97B98DD667EB}" srcOrd="2" destOrd="0" parTransId="{70B67FB1-2D32-4756-84D5-9723120BC307}" sibTransId="{CBC5EB53-5476-4745-803B-CC9E56023CF7}"/>
    <dgm:cxn modelId="{01642DDB-17B4-4947-83BF-C5D28E7F932E}" type="presOf" srcId="{7D3D9D10-FA2F-46A8-B751-FB7C0A8B1CBE}" destId="{5D81E1D6-19CE-4610-8A30-49537C155FED}" srcOrd="0" destOrd="0" presId="urn:microsoft.com/office/officeart/2005/8/layout/hierarchy3"/>
    <dgm:cxn modelId="{D20FD09E-9091-4479-B403-2CCBB86B66EF}" type="presOf" srcId="{C0C2A7B9-5027-4FB1-877F-1E077395666C}" destId="{5D7B23D0-DADC-429F-B76D-33A4CCF9ED70}" srcOrd="0" destOrd="0" presId="urn:microsoft.com/office/officeart/2005/8/layout/hierarchy3"/>
    <dgm:cxn modelId="{3297335C-004B-404B-862D-FBEE01124701}" type="presOf" srcId="{BF6D2C0B-9F46-4248-A2FA-FF37F25583F1}" destId="{EFFD2140-D2CE-4926-B69F-F687770C3594}" srcOrd="0" destOrd="0" presId="urn:microsoft.com/office/officeart/2005/8/layout/hierarchy3"/>
    <dgm:cxn modelId="{74C89C34-FB2B-4D5D-874B-D011BC1A717C}" type="presOf" srcId="{F5F9C39E-1CCE-49A6-8C4F-0F24F87D7644}" destId="{8A725380-5345-4694-B5AE-2F6136A98704}" srcOrd="0" destOrd="0" presId="urn:microsoft.com/office/officeart/2005/8/layout/hierarchy3"/>
    <dgm:cxn modelId="{D1AE402C-1E33-4551-B97F-240BDB7B7E83}" type="presOf" srcId="{0D0E8EAB-DAC0-4BD0-A145-0E0D4E9E8D39}" destId="{9B969638-3194-4A84-B2B3-4A8F8865C841}" srcOrd="0" destOrd="0" presId="urn:microsoft.com/office/officeart/2005/8/layout/hierarchy3"/>
    <dgm:cxn modelId="{FDCDB2A9-09EC-41F6-A3A3-E48924048069}" srcId="{0D0E8EAB-DAC0-4BD0-A145-0E0D4E9E8D39}" destId="{2B420AC9-3383-4856-965F-DEB165A8EDEF}" srcOrd="2" destOrd="0" parTransId="{C32C940E-AE76-4BEF-AACE-6C0CBD278719}" sibTransId="{1B7AB5B0-24BC-4CE9-8C3F-BBBC69EDBE78}"/>
    <dgm:cxn modelId="{0C99E7A9-2901-4D4F-B9DB-777585604E01}" type="presOf" srcId="{2B420AC9-3383-4856-965F-DEB165A8EDEF}" destId="{811070E1-D4EF-4BC4-B7E0-90744966D51E}" srcOrd="0" destOrd="0" presId="urn:microsoft.com/office/officeart/2005/8/layout/hierarchy3"/>
    <dgm:cxn modelId="{3BB1096A-8271-4BE9-AB3A-6CD2F868A459}" srcId="{F5F9C39E-1CCE-49A6-8C4F-0F24F87D7644}" destId="{E0B69370-F55F-4782-A5A9-2F6B9EA5EABA}" srcOrd="1" destOrd="0" parTransId="{EE039262-1C20-4DF4-B021-D940B2BF03E5}" sibTransId="{1BBBA7B3-800A-43B9-97A9-0F2821976949}"/>
    <dgm:cxn modelId="{8A7045F0-CA51-45D2-A88B-307FD3F608E8}" type="presOf" srcId="{E0B69370-F55F-4782-A5A9-2F6B9EA5EABA}" destId="{6CBEB081-EA0C-4AB8-836A-BBADF686C3E3}" srcOrd="0" destOrd="0" presId="urn:microsoft.com/office/officeart/2005/8/layout/hierarchy3"/>
    <dgm:cxn modelId="{3A882D12-2840-4463-BF01-253DCE262E1E}" type="presOf" srcId="{70B67FB1-2D32-4756-84D5-9723120BC307}" destId="{BDF2B782-EA86-4D9A-BAD5-05E0742FA8B1}" srcOrd="0" destOrd="0" presId="urn:microsoft.com/office/officeart/2005/8/layout/hierarchy3"/>
    <dgm:cxn modelId="{23F1E747-C685-489B-B06D-0366038A872E}" type="presOf" srcId="{C32C940E-AE76-4BEF-AACE-6C0CBD278719}" destId="{D4AC67F9-1CB2-41BE-9000-562AA3E30ECA}" srcOrd="0" destOrd="0" presId="urn:microsoft.com/office/officeart/2005/8/layout/hierarchy3"/>
    <dgm:cxn modelId="{47384E51-3BBC-4DFA-84A8-44F0DAEF9A3C}" srcId="{0D0E8EAB-DAC0-4BD0-A145-0E0D4E9E8D39}" destId="{46F15DA9-59F0-4A63-ADCC-20EE88F402A1}" srcOrd="1" destOrd="0" parTransId="{C0C2A7B9-5027-4FB1-877F-1E077395666C}" sibTransId="{9E8DE006-2EB9-40CE-B658-6934D959E50C}"/>
    <dgm:cxn modelId="{7380EC68-7277-4990-8D44-6F7CE1DC80F0}" type="presOf" srcId="{EE039262-1C20-4DF4-B021-D940B2BF03E5}" destId="{C57C7FBF-81D1-44B2-B64A-E30C9C9897A1}" srcOrd="0" destOrd="0" presId="urn:microsoft.com/office/officeart/2005/8/layout/hierarchy3"/>
    <dgm:cxn modelId="{10524F1B-F5F6-49FF-8B0F-F3FAE6CF26CB}" type="presOf" srcId="{0D0E8EAB-DAC0-4BD0-A145-0E0D4E9E8D39}" destId="{A3AD76BF-E516-4F23-ABE5-C071873A565B}" srcOrd="1" destOrd="0" presId="urn:microsoft.com/office/officeart/2005/8/layout/hierarchy3"/>
    <dgm:cxn modelId="{02B96054-0B1D-4975-9B5F-0FCB0FFE9841}" type="presOf" srcId="{30B402F2-F3B1-4DFF-A558-FD2329872E03}" destId="{9B6B4841-1245-4F7C-964E-392E2CB4E1E1}" srcOrd="0" destOrd="0" presId="urn:microsoft.com/office/officeart/2005/8/layout/hierarchy3"/>
    <dgm:cxn modelId="{D79811F4-DE6A-4992-A593-33E80496C147}" srcId="{7D3D9D10-FA2F-46A8-B751-FB7C0A8B1CBE}" destId="{F5F9C39E-1CCE-49A6-8C4F-0F24F87D7644}" srcOrd="0" destOrd="0" parTransId="{1B755C20-1061-4B16-B361-1016DA54EF40}" sibTransId="{5A70E25E-3090-4DBD-B533-78731D94823C}"/>
    <dgm:cxn modelId="{2705BA05-4A33-4B94-ABAE-C1D13798D5B1}" type="presOf" srcId="{DC1E49DA-9D79-43D7-8574-A911D9148496}" destId="{B63B9980-88EB-404A-9219-7B7DB45C0F16}" srcOrd="0" destOrd="0" presId="urn:microsoft.com/office/officeart/2005/8/layout/hierarchy3"/>
    <dgm:cxn modelId="{5632A1D9-EB34-4E97-858D-BDEACF241305}" type="presOf" srcId="{DD679760-B761-4B75-9E7D-97B98DD667EB}" destId="{3B10E966-1F35-449B-8C0D-150CF3A3B47B}" srcOrd="0" destOrd="0" presId="urn:microsoft.com/office/officeart/2005/8/layout/hierarchy3"/>
    <dgm:cxn modelId="{FED4B231-57B1-4425-87FE-720DE6C2075D}" type="presOf" srcId="{83422E03-19EC-454D-944E-C55ED124E75F}" destId="{B9BE7248-1AF2-453A-9A89-3E06EEDDE33D}" srcOrd="0" destOrd="0" presId="urn:microsoft.com/office/officeart/2005/8/layout/hierarchy3"/>
    <dgm:cxn modelId="{2D3F36CA-3B59-4D39-8D62-19CC6B25342E}" srcId="{F5F9C39E-1CCE-49A6-8C4F-0F24F87D7644}" destId="{8B611D7A-B7A8-45BD-AD47-938544A1B219}" srcOrd="0" destOrd="0" parTransId="{2F3143E7-8849-45A4-BE41-25B5F187C87E}" sibTransId="{46F43BDE-91D9-495E-AFC7-F81556A91C16}"/>
    <dgm:cxn modelId="{F1D2929E-4FD4-4D26-8CC4-62193F7CF887}" type="presParOf" srcId="{5D81E1D6-19CE-4610-8A30-49537C155FED}" destId="{B7790973-7ED3-48C3-A15F-E672BB7F306D}" srcOrd="0" destOrd="0" presId="urn:microsoft.com/office/officeart/2005/8/layout/hierarchy3"/>
    <dgm:cxn modelId="{8F1B7EAC-81EA-4BF8-9DEF-2CE353BF2B6B}" type="presParOf" srcId="{B7790973-7ED3-48C3-A15F-E672BB7F306D}" destId="{7A92FCFA-2E6E-4AA9-8A07-D7C481B6727A}" srcOrd="0" destOrd="0" presId="urn:microsoft.com/office/officeart/2005/8/layout/hierarchy3"/>
    <dgm:cxn modelId="{E6333708-9138-462A-85D8-757138E33D56}" type="presParOf" srcId="{7A92FCFA-2E6E-4AA9-8A07-D7C481B6727A}" destId="{8A725380-5345-4694-B5AE-2F6136A98704}" srcOrd="0" destOrd="0" presId="urn:microsoft.com/office/officeart/2005/8/layout/hierarchy3"/>
    <dgm:cxn modelId="{CDEF2E38-8201-4018-8B6B-9FD7749390AF}" type="presParOf" srcId="{7A92FCFA-2E6E-4AA9-8A07-D7C481B6727A}" destId="{A502F5A1-604F-4B3F-A180-5D3E6027F15A}" srcOrd="1" destOrd="0" presId="urn:microsoft.com/office/officeart/2005/8/layout/hierarchy3"/>
    <dgm:cxn modelId="{49ECE744-2E16-498E-9AC9-3E731D420019}" type="presParOf" srcId="{B7790973-7ED3-48C3-A15F-E672BB7F306D}" destId="{CAC7E9E4-99B7-4224-817C-EDCD5D888A7F}" srcOrd="1" destOrd="0" presId="urn:microsoft.com/office/officeart/2005/8/layout/hierarchy3"/>
    <dgm:cxn modelId="{B35A10AD-0BAC-4B28-B575-C8B18DE456C8}" type="presParOf" srcId="{CAC7E9E4-99B7-4224-817C-EDCD5D888A7F}" destId="{AF2F7D6D-3199-4DF5-9908-062AF25F558F}" srcOrd="0" destOrd="0" presId="urn:microsoft.com/office/officeart/2005/8/layout/hierarchy3"/>
    <dgm:cxn modelId="{E1A73BA0-B222-4497-90B1-C818415DBA96}" type="presParOf" srcId="{CAC7E9E4-99B7-4224-817C-EDCD5D888A7F}" destId="{D42370E2-2ACF-4E7C-BE1D-C35B3E60A744}" srcOrd="1" destOrd="0" presId="urn:microsoft.com/office/officeart/2005/8/layout/hierarchy3"/>
    <dgm:cxn modelId="{131E6285-8B5D-4F41-B919-B4939735953B}" type="presParOf" srcId="{CAC7E9E4-99B7-4224-817C-EDCD5D888A7F}" destId="{C57C7FBF-81D1-44B2-B64A-E30C9C9897A1}" srcOrd="2" destOrd="0" presId="urn:microsoft.com/office/officeart/2005/8/layout/hierarchy3"/>
    <dgm:cxn modelId="{C67798D3-8267-44FB-8041-81B9A62D4F38}" type="presParOf" srcId="{CAC7E9E4-99B7-4224-817C-EDCD5D888A7F}" destId="{6CBEB081-EA0C-4AB8-836A-BBADF686C3E3}" srcOrd="3" destOrd="0" presId="urn:microsoft.com/office/officeart/2005/8/layout/hierarchy3"/>
    <dgm:cxn modelId="{26FE47D6-5492-46F4-8941-BCB4893B84F2}" type="presParOf" srcId="{CAC7E9E4-99B7-4224-817C-EDCD5D888A7F}" destId="{BDF2B782-EA86-4D9A-BAD5-05E0742FA8B1}" srcOrd="4" destOrd="0" presId="urn:microsoft.com/office/officeart/2005/8/layout/hierarchy3"/>
    <dgm:cxn modelId="{975EE120-74BD-4193-8B0D-27F7D13D80F0}" type="presParOf" srcId="{CAC7E9E4-99B7-4224-817C-EDCD5D888A7F}" destId="{3B10E966-1F35-449B-8C0D-150CF3A3B47B}" srcOrd="5" destOrd="0" presId="urn:microsoft.com/office/officeart/2005/8/layout/hierarchy3"/>
    <dgm:cxn modelId="{47FC3F1E-0359-42A7-8C44-45E3EB95EFF1}" type="presParOf" srcId="{5D81E1D6-19CE-4610-8A30-49537C155FED}" destId="{8A13EFDD-FB4F-4FB6-9075-C9F45E2045E4}" srcOrd="1" destOrd="0" presId="urn:microsoft.com/office/officeart/2005/8/layout/hierarchy3"/>
    <dgm:cxn modelId="{F49181B2-7E68-45B1-BCA0-01FCF6441948}" type="presParOf" srcId="{8A13EFDD-FB4F-4FB6-9075-C9F45E2045E4}" destId="{B4FFDD46-41F4-498E-9ABC-09E470BEE2BB}" srcOrd="0" destOrd="0" presId="urn:microsoft.com/office/officeart/2005/8/layout/hierarchy3"/>
    <dgm:cxn modelId="{4EC52838-2B2B-4DEB-9D88-CF90804A20A5}" type="presParOf" srcId="{B4FFDD46-41F4-498E-9ABC-09E470BEE2BB}" destId="{9B969638-3194-4A84-B2B3-4A8F8865C841}" srcOrd="0" destOrd="0" presId="urn:microsoft.com/office/officeart/2005/8/layout/hierarchy3"/>
    <dgm:cxn modelId="{E8052C5F-E6C6-4BB6-BF3D-ECB703BB10F0}" type="presParOf" srcId="{B4FFDD46-41F4-498E-9ABC-09E470BEE2BB}" destId="{A3AD76BF-E516-4F23-ABE5-C071873A565B}" srcOrd="1" destOrd="0" presId="urn:microsoft.com/office/officeart/2005/8/layout/hierarchy3"/>
    <dgm:cxn modelId="{2EE2325A-FB36-4E5F-BC61-238C6493A357}" type="presParOf" srcId="{8A13EFDD-FB4F-4FB6-9075-C9F45E2045E4}" destId="{30E33B28-B2D8-46B5-9F20-F0DE0E3D038E}" srcOrd="1" destOrd="0" presId="urn:microsoft.com/office/officeart/2005/8/layout/hierarchy3"/>
    <dgm:cxn modelId="{BD02AFB8-26A0-4558-9B73-48AF66A860A7}" type="presParOf" srcId="{30E33B28-B2D8-46B5-9F20-F0DE0E3D038E}" destId="{9B6B4841-1245-4F7C-964E-392E2CB4E1E1}" srcOrd="0" destOrd="0" presId="urn:microsoft.com/office/officeart/2005/8/layout/hierarchy3"/>
    <dgm:cxn modelId="{52C8B5B2-4308-40C2-9736-22DB7E4B7B99}" type="presParOf" srcId="{30E33B28-B2D8-46B5-9F20-F0DE0E3D038E}" destId="{B9BE7248-1AF2-453A-9A89-3E06EEDDE33D}" srcOrd="1" destOrd="0" presId="urn:microsoft.com/office/officeart/2005/8/layout/hierarchy3"/>
    <dgm:cxn modelId="{887FFC18-E481-45B1-9495-F9A0691488EB}" type="presParOf" srcId="{30E33B28-B2D8-46B5-9F20-F0DE0E3D038E}" destId="{5D7B23D0-DADC-429F-B76D-33A4CCF9ED70}" srcOrd="2" destOrd="0" presId="urn:microsoft.com/office/officeart/2005/8/layout/hierarchy3"/>
    <dgm:cxn modelId="{2C97463D-0580-448D-970D-5B05CE9F25C8}" type="presParOf" srcId="{30E33B28-B2D8-46B5-9F20-F0DE0E3D038E}" destId="{C852788B-3644-474D-A661-4315359B9F75}" srcOrd="3" destOrd="0" presId="urn:microsoft.com/office/officeart/2005/8/layout/hierarchy3"/>
    <dgm:cxn modelId="{B913C92E-6DA8-45E2-B9F8-D6FCA769658E}" type="presParOf" srcId="{30E33B28-B2D8-46B5-9F20-F0DE0E3D038E}" destId="{D4AC67F9-1CB2-41BE-9000-562AA3E30ECA}" srcOrd="4" destOrd="0" presId="urn:microsoft.com/office/officeart/2005/8/layout/hierarchy3"/>
    <dgm:cxn modelId="{B0A992E2-862A-4C92-924B-8FC258B13857}" type="presParOf" srcId="{30E33B28-B2D8-46B5-9F20-F0DE0E3D038E}" destId="{811070E1-D4EF-4BC4-B7E0-90744966D51E}" srcOrd="5" destOrd="0" presId="urn:microsoft.com/office/officeart/2005/8/layout/hierarchy3"/>
    <dgm:cxn modelId="{D882608B-1ABC-409C-8089-96A0326EAE4B}" type="presParOf" srcId="{30E33B28-B2D8-46B5-9F20-F0DE0E3D038E}" destId="{EFFD2140-D2CE-4926-B69F-F687770C3594}" srcOrd="6" destOrd="0" presId="urn:microsoft.com/office/officeart/2005/8/layout/hierarchy3"/>
    <dgm:cxn modelId="{EAFB7195-7AD7-443E-BA32-4EB0B610466F}" type="presParOf" srcId="{30E33B28-B2D8-46B5-9F20-F0DE0E3D038E}" destId="{B63B9980-88EB-404A-9219-7B7DB45C0F1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775281-B422-41C8-8822-A23B33EE02A4}" type="doc">
      <dgm:prSet loTypeId="urn:microsoft.com/office/officeart/2005/8/layout/vList5" loCatId="list" qsTypeId="urn:microsoft.com/office/officeart/2005/8/quickstyle/simple1#18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27478D7C-2FA5-4FF8-904C-1A7A1146A0DF}">
      <dgm:prSet custT="1"/>
      <dgm:spPr/>
      <dgm:t>
        <a:bodyPr/>
        <a:lstStyle/>
        <a:p>
          <a:pPr rtl="0"/>
          <a:r>
            <a:rPr lang="en-US" sz="2400" b="1" i="1" dirty="0" smtClean="0"/>
            <a:t>Planning Primary Data Collection</a:t>
          </a:r>
          <a:endParaRPr lang="en-US" sz="2400" dirty="0"/>
        </a:p>
      </dgm:t>
    </dgm:pt>
    <dgm:pt modelId="{31A1B010-E6F1-4D9C-8F59-1301DBBCB5D6}" type="parTrans" cxnId="{D671BB5E-3D40-4335-B874-002F4462105D}">
      <dgm:prSet/>
      <dgm:spPr/>
      <dgm:t>
        <a:bodyPr/>
        <a:lstStyle/>
        <a:p>
          <a:endParaRPr lang="en-US" sz="2000"/>
        </a:p>
      </dgm:t>
    </dgm:pt>
    <dgm:pt modelId="{786003A7-1572-4E3F-B4FA-4E1B96B9536B}" type="sibTrans" cxnId="{D671BB5E-3D40-4335-B874-002F4462105D}">
      <dgm:prSet/>
      <dgm:spPr/>
      <dgm:t>
        <a:bodyPr/>
        <a:lstStyle/>
        <a:p>
          <a:endParaRPr lang="en-US" sz="2000"/>
        </a:p>
      </dgm:t>
    </dgm:pt>
    <dgm:pt modelId="{573EF072-DA69-428A-AB1C-B73826F954D2}">
      <dgm:prSet custT="1"/>
      <dgm:spPr/>
      <dgm:t>
        <a:bodyPr/>
        <a:lstStyle/>
        <a:p>
          <a:pPr rtl="0"/>
          <a:r>
            <a:rPr lang="en-US" sz="2400" dirty="0" smtClean="0"/>
            <a:t>Research approaches</a:t>
          </a:r>
          <a:endParaRPr lang="en-US" sz="2400" dirty="0"/>
        </a:p>
      </dgm:t>
    </dgm:pt>
    <dgm:pt modelId="{46F486FE-0776-4024-ACEE-833E92E837E7}" type="parTrans" cxnId="{AD00166F-B665-4BDB-A2ED-20A01FD51AB8}">
      <dgm:prSet/>
      <dgm:spPr/>
      <dgm:t>
        <a:bodyPr/>
        <a:lstStyle/>
        <a:p>
          <a:endParaRPr lang="en-US" sz="2000"/>
        </a:p>
      </dgm:t>
    </dgm:pt>
    <dgm:pt modelId="{1865F5D7-0DB5-4DB0-8453-48661DC32F96}" type="sibTrans" cxnId="{AD00166F-B665-4BDB-A2ED-20A01FD51AB8}">
      <dgm:prSet/>
      <dgm:spPr/>
      <dgm:t>
        <a:bodyPr/>
        <a:lstStyle/>
        <a:p>
          <a:endParaRPr lang="en-US" sz="2000"/>
        </a:p>
      </dgm:t>
    </dgm:pt>
    <dgm:pt modelId="{2DE8DAB3-79E3-4B35-B171-9A7179296746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Contact methods</a:t>
          </a:r>
          <a:endParaRPr lang="en-US" sz="2400" dirty="0">
            <a:solidFill>
              <a:srgbClr val="FF0000"/>
            </a:solidFill>
          </a:endParaRPr>
        </a:p>
      </dgm:t>
    </dgm:pt>
    <dgm:pt modelId="{8C372401-41A2-4BD4-B2EB-2049D067D0C8}" type="parTrans" cxnId="{231D9DE2-02B3-4DA6-9116-E0176FA38FDD}">
      <dgm:prSet/>
      <dgm:spPr/>
      <dgm:t>
        <a:bodyPr/>
        <a:lstStyle/>
        <a:p>
          <a:endParaRPr lang="en-US" sz="2000"/>
        </a:p>
      </dgm:t>
    </dgm:pt>
    <dgm:pt modelId="{66FE81BC-119F-4EB4-AD5A-6FAF9751D7EC}" type="sibTrans" cxnId="{231D9DE2-02B3-4DA6-9116-E0176FA38FDD}">
      <dgm:prSet/>
      <dgm:spPr/>
      <dgm:t>
        <a:bodyPr/>
        <a:lstStyle/>
        <a:p>
          <a:endParaRPr lang="en-US" sz="2000"/>
        </a:p>
      </dgm:t>
    </dgm:pt>
    <dgm:pt modelId="{1E7BBCC2-1B0F-4390-98AF-82699DF66637}">
      <dgm:prSet custT="1"/>
      <dgm:spPr/>
      <dgm:t>
        <a:bodyPr/>
        <a:lstStyle/>
        <a:p>
          <a:pPr rtl="0"/>
          <a:r>
            <a:rPr lang="en-US" sz="2400" dirty="0" smtClean="0"/>
            <a:t>Sampling plan</a:t>
          </a:r>
          <a:endParaRPr lang="en-US" sz="2400" dirty="0"/>
        </a:p>
      </dgm:t>
    </dgm:pt>
    <dgm:pt modelId="{D27D3492-01E6-4F6D-A91F-F2BEEB064742}" type="parTrans" cxnId="{EA87FE6E-99BE-4E2E-8575-7D25B51426E8}">
      <dgm:prSet/>
      <dgm:spPr/>
      <dgm:t>
        <a:bodyPr/>
        <a:lstStyle/>
        <a:p>
          <a:endParaRPr lang="en-US" sz="2000"/>
        </a:p>
      </dgm:t>
    </dgm:pt>
    <dgm:pt modelId="{50F2D8E7-8326-4C14-A3DF-426829C90E7E}" type="sibTrans" cxnId="{EA87FE6E-99BE-4E2E-8575-7D25B51426E8}">
      <dgm:prSet/>
      <dgm:spPr/>
      <dgm:t>
        <a:bodyPr/>
        <a:lstStyle/>
        <a:p>
          <a:endParaRPr lang="en-US" sz="2000"/>
        </a:p>
      </dgm:t>
    </dgm:pt>
    <dgm:pt modelId="{7824D898-CFDC-4B96-AF85-72E3104D75A8}">
      <dgm:prSet custT="1"/>
      <dgm:spPr/>
      <dgm:t>
        <a:bodyPr/>
        <a:lstStyle/>
        <a:p>
          <a:pPr rtl="0"/>
          <a:r>
            <a:rPr lang="en-US" sz="2400" dirty="0" smtClean="0"/>
            <a:t>Research instruments</a:t>
          </a:r>
          <a:endParaRPr lang="en-US" sz="2400" dirty="0"/>
        </a:p>
      </dgm:t>
    </dgm:pt>
    <dgm:pt modelId="{75AD9519-1E30-4741-864A-1DE012D6CE1E}" type="parTrans" cxnId="{BA09CFCE-8710-433B-8D6D-3B47104BE7B6}">
      <dgm:prSet/>
      <dgm:spPr/>
      <dgm:t>
        <a:bodyPr/>
        <a:lstStyle/>
        <a:p>
          <a:endParaRPr lang="en-US" sz="2000"/>
        </a:p>
      </dgm:t>
    </dgm:pt>
    <dgm:pt modelId="{18C35EEB-E3B8-428B-87A0-467279744A71}" type="sibTrans" cxnId="{BA09CFCE-8710-433B-8D6D-3B47104BE7B6}">
      <dgm:prSet/>
      <dgm:spPr/>
      <dgm:t>
        <a:bodyPr/>
        <a:lstStyle/>
        <a:p>
          <a:endParaRPr lang="en-US" sz="2000"/>
        </a:p>
      </dgm:t>
    </dgm:pt>
    <dgm:pt modelId="{5606FD3B-EDDE-4139-88C2-198699C03AEC}" type="pres">
      <dgm:prSet presAssocID="{A8775281-B422-41C8-8822-A23B33EE02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0EE346-95A5-46EB-8DBB-18E30230CBE1}" type="pres">
      <dgm:prSet presAssocID="{27478D7C-2FA5-4FF8-904C-1A7A1146A0DF}" presName="linNode" presStyleCnt="0"/>
      <dgm:spPr/>
      <dgm:t>
        <a:bodyPr/>
        <a:lstStyle/>
        <a:p>
          <a:endParaRPr lang="en-US"/>
        </a:p>
      </dgm:t>
    </dgm:pt>
    <dgm:pt modelId="{644AC3E9-532E-4B5D-AA68-6AF74BE9870E}" type="pres">
      <dgm:prSet presAssocID="{27478D7C-2FA5-4FF8-904C-1A7A1146A0DF}" presName="parentText" presStyleLbl="node1" presStyleIdx="0" presStyleCnt="5" custScaleX="1699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0E344-6EAE-4131-8575-C95E1385B888}" type="pres">
      <dgm:prSet presAssocID="{786003A7-1572-4E3F-B4FA-4E1B96B9536B}" presName="sp" presStyleCnt="0"/>
      <dgm:spPr/>
      <dgm:t>
        <a:bodyPr/>
        <a:lstStyle/>
        <a:p>
          <a:endParaRPr lang="en-US"/>
        </a:p>
      </dgm:t>
    </dgm:pt>
    <dgm:pt modelId="{F4AF89B6-730D-44A4-BD9A-D1A175700464}" type="pres">
      <dgm:prSet presAssocID="{573EF072-DA69-428A-AB1C-B73826F954D2}" presName="linNode" presStyleCnt="0"/>
      <dgm:spPr/>
      <dgm:t>
        <a:bodyPr/>
        <a:lstStyle/>
        <a:p>
          <a:endParaRPr lang="en-US"/>
        </a:p>
      </dgm:t>
    </dgm:pt>
    <dgm:pt modelId="{03A572DF-C7B3-44BC-B547-54DB274FD01C}" type="pres">
      <dgm:prSet presAssocID="{573EF072-DA69-428A-AB1C-B73826F954D2}" presName="parentText" presStyleLbl="node1" presStyleIdx="1" presStyleCnt="5" custLinFactNeighborX="375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16478-4EE5-4891-80D4-B652B2FDFAA8}" type="pres">
      <dgm:prSet presAssocID="{1865F5D7-0DB5-4DB0-8453-48661DC32F96}" presName="sp" presStyleCnt="0"/>
      <dgm:spPr/>
      <dgm:t>
        <a:bodyPr/>
        <a:lstStyle/>
        <a:p>
          <a:endParaRPr lang="en-US"/>
        </a:p>
      </dgm:t>
    </dgm:pt>
    <dgm:pt modelId="{1CDB220E-39A9-43BB-BB50-20A0BE1E6FB5}" type="pres">
      <dgm:prSet presAssocID="{2DE8DAB3-79E3-4B35-B171-9A7179296746}" presName="linNode" presStyleCnt="0"/>
      <dgm:spPr/>
      <dgm:t>
        <a:bodyPr/>
        <a:lstStyle/>
        <a:p>
          <a:endParaRPr lang="en-US"/>
        </a:p>
      </dgm:t>
    </dgm:pt>
    <dgm:pt modelId="{A620B0B0-F174-4573-983D-DEB262A97E8B}" type="pres">
      <dgm:prSet presAssocID="{2DE8DAB3-79E3-4B35-B171-9A7179296746}" presName="parentText" presStyleLbl="node1" presStyleIdx="2" presStyleCnt="5" custLinFactNeighborX="375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44ACD-17E8-49CA-8DE6-DB137E9A8C5C}" type="pres">
      <dgm:prSet presAssocID="{66FE81BC-119F-4EB4-AD5A-6FAF9751D7EC}" presName="sp" presStyleCnt="0"/>
      <dgm:spPr/>
      <dgm:t>
        <a:bodyPr/>
        <a:lstStyle/>
        <a:p>
          <a:endParaRPr lang="en-US"/>
        </a:p>
      </dgm:t>
    </dgm:pt>
    <dgm:pt modelId="{3C63E76A-52AB-4F4C-AB84-0BB63BA29723}" type="pres">
      <dgm:prSet presAssocID="{1E7BBCC2-1B0F-4390-98AF-82699DF66637}" presName="linNode" presStyleCnt="0"/>
      <dgm:spPr/>
      <dgm:t>
        <a:bodyPr/>
        <a:lstStyle/>
        <a:p>
          <a:endParaRPr lang="en-US"/>
        </a:p>
      </dgm:t>
    </dgm:pt>
    <dgm:pt modelId="{38CC8656-9503-4414-A3E8-391F0FDCBF61}" type="pres">
      <dgm:prSet presAssocID="{1E7BBCC2-1B0F-4390-98AF-82699DF66637}" presName="parentText" presStyleLbl="node1" presStyleIdx="3" presStyleCnt="5" custLinFactNeighborX="375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DEF82-82FB-4C81-AA1C-5DD0CE9742C1}" type="pres">
      <dgm:prSet presAssocID="{50F2D8E7-8326-4C14-A3DF-426829C90E7E}" presName="sp" presStyleCnt="0"/>
      <dgm:spPr/>
      <dgm:t>
        <a:bodyPr/>
        <a:lstStyle/>
        <a:p>
          <a:endParaRPr lang="en-US"/>
        </a:p>
      </dgm:t>
    </dgm:pt>
    <dgm:pt modelId="{17E4D961-774F-4F99-9711-7D66A8972D29}" type="pres">
      <dgm:prSet presAssocID="{7824D898-CFDC-4B96-AF85-72E3104D75A8}" presName="linNode" presStyleCnt="0"/>
      <dgm:spPr/>
      <dgm:t>
        <a:bodyPr/>
        <a:lstStyle/>
        <a:p>
          <a:endParaRPr lang="en-US"/>
        </a:p>
      </dgm:t>
    </dgm:pt>
    <dgm:pt modelId="{B422EEF0-BD4A-4B03-83F1-D3DEE0875142}" type="pres">
      <dgm:prSet presAssocID="{7824D898-CFDC-4B96-AF85-72E3104D75A8}" presName="parentText" presStyleLbl="node1" presStyleIdx="4" presStyleCnt="5" custLinFactNeighborX="402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1B942E-B957-454B-9D65-104FFFFF0C24}" type="presOf" srcId="{27478D7C-2FA5-4FF8-904C-1A7A1146A0DF}" destId="{644AC3E9-532E-4B5D-AA68-6AF74BE9870E}" srcOrd="0" destOrd="0" presId="urn:microsoft.com/office/officeart/2005/8/layout/vList5"/>
    <dgm:cxn modelId="{BA09CFCE-8710-433B-8D6D-3B47104BE7B6}" srcId="{A8775281-B422-41C8-8822-A23B33EE02A4}" destId="{7824D898-CFDC-4B96-AF85-72E3104D75A8}" srcOrd="4" destOrd="0" parTransId="{75AD9519-1E30-4741-864A-1DE012D6CE1E}" sibTransId="{18C35EEB-E3B8-428B-87A0-467279744A71}"/>
    <dgm:cxn modelId="{D671BB5E-3D40-4335-B874-002F4462105D}" srcId="{A8775281-B422-41C8-8822-A23B33EE02A4}" destId="{27478D7C-2FA5-4FF8-904C-1A7A1146A0DF}" srcOrd="0" destOrd="0" parTransId="{31A1B010-E6F1-4D9C-8F59-1301DBBCB5D6}" sibTransId="{786003A7-1572-4E3F-B4FA-4E1B96B9536B}"/>
    <dgm:cxn modelId="{738560AB-F40C-4FF9-AFFE-655555E77ADF}" type="presOf" srcId="{A8775281-B422-41C8-8822-A23B33EE02A4}" destId="{5606FD3B-EDDE-4139-88C2-198699C03AEC}" srcOrd="0" destOrd="0" presId="urn:microsoft.com/office/officeart/2005/8/layout/vList5"/>
    <dgm:cxn modelId="{02AC3DB4-3748-483D-A8A4-F19B8FC0EC78}" type="presOf" srcId="{573EF072-DA69-428A-AB1C-B73826F954D2}" destId="{03A572DF-C7B3-44BC-B547-54DB274FD01C}" srcOrd="0" destOrd="0" presId="urn:microsoft.com/office/officeart/2005/8/layout/vList5"/>
    <dgm:cxn modelId="{BBC25ED6-131E-4C31-B3F1-557729E3C5C5}" type="presOf" srcId="{7824D898-CFDC-4B96-AF85-72E3104D75A8}" destId="{B422EEF0-BD4A-4B03-83F1-D3DEE0875142}" srcOrd="0" destOrd="0" presId="urn:microsoft.com/office/officeart/2005/8/layout/vList5"/>
    <dgm:cxn modelId="{231D9DE2-02B3-4DA6-9116-E0176FA38FDD}" srcId="{A8775281-B422-41C8-8822-A23B33EE02A4}" destId="{2DE8DAB3-79E3-4B35-B171-9A7179296746}" srcOrd="2" destOrd="0" parTransId="{8C372401-41A2-4BD4-B2EB-2049D067D0C8}" sibTransId="{66FE81BC-119F-4EB4-AD5A-6FAF9751D7EC}"/>
    <dgm:cxn modelId="{FC04B89B-9403-4735-BCF8-207A00ADA1C6}" type="presOf" srcId="{2DE8DAB3-79E3-4B35-B171-9A7179296746}" destId="{A620B0B0-F174-4573-983D-DEB262A97E8B}" srcOrd="0" destOrd="0" presId="urn:microsoft.com/office/officeart/2005/8/layout/vList5"/>
    <dgm:cxn modelId="{EA87FE6E-99BE-4E2E-8575-7D25B51426E8}" srcId="{A8775281-B422-41C8-8822-A23B33EE02A4}" destId="{1E7BBCC2-1B0F-4390-98AF-82699DF66637}" srcOrd="3" destOrd="0" parTransId="{D27D3492-01E6-4F6D-A91F-F2BEEB064742}" sibTransId="{50F2D8E7-8326-4C14-A3DF-426829C90E7E}"/>
    <dgm:cxn modelId="{AD00166F-B665-4BDB-A2ED-20A01FD51AB8}" srcId="{A8775281-B422-41C8-8822-A23B33EE02A4}" destId="{573EF072-DA69-428A-AB1C-B73826F954D2}" srcOrd="1" destOrd="0" parTransId="{46F486FE-0776-4024-ACEE-833E92E837E7}" sibTransId="{1865F5D7-0DB5-4DB0-8453-48661DC32F96}"/>
    <dgm:cxn modelId="{0752EF4C-EFC4-41C8-9B09-B706E6F61582}" type="presOf" srcId="{1E7BBCC2-1B0F-4390-98AF-82699DF66637}" destId="{38CC8656-9503-4414-A3E8-391F0FDCBF61}" srcOrd="0" destOrd="0" presId="urn:microsoft.com/office/officeart/2005/8/layout/vList5"/>
    <dgm:cxn modelId="{7ADB60AA-F15A-4377-97ED-7C247C0BA1D6}" type="presParOf" srcId="{5606FD3B-EDDE-4139-88C2-198699C03AEC}" destId="{920EE346-95A5-46EB-8DBB-18E30230CBE1}" srcOrd="0" destOrd="0" presId="urn:microsoft.com/office/officeart/2005/8/layout/vList5"/>
    <dgm:cxn modelId="{84C399CF-E4F1-41A0-9703-33370088557B}" type="presParOf" srcId="{920EE346-95A5-46EB-8DBB-18E30230CBE1}" destId="{644AC3E9-532E-4B5D-AA68-6AF74BE9870E}" srcOrd="0" destOrd="0" presId="urn:microsoft.com/office/officeart/2005/8/layout/vList5"/>
    <dgm:cxn modelId="{05EE07DC-E6B8-4AA3-93EA-A2DF676D56E7}" type="presParOf" srcId="{5606FD3B-EDDE-4139-88C2-198699C03AEC}" destId="{90E0E344-6EAE-4131-8575-C95E1385B888}" srcOrd="1" destOrd="0" presId="urn:microsoft.com/office/officeart/2005/8/layout/vList5"/>
    <dgm:cxn modelId="{82328EEF-75E2-4FF5-80B0-0F970A7D0003}" type="presParOf" srcId="{5606FD3B-EDDE-4139-88C2-198699C03AEC}" destId="{F4AF89B6-730D-44A4-BD9A-D1A175700464}" srcOrd="2" destOrd="0" presId="urn:microsoft.com/office/officeart/2005/8/layout/vList5"/>
    <dgm:cxn modelId="{BB4A628B-4AFB-4D1A-99C4-C681AF79C467}" type="presParOf" srcId="{F4AF89B6-730D-44A4-BD9A-D1A175700464}" destId="{03A572DF-C7B3-44BC-B547-54DB274FD01C}" srcOrd="0" destOrd="0" presId="urn:microsoft.com/office/officeart/2005/8/layout/vList5"/>
    <dgm:cxn modelId="{1D0E4DCD-5320-4BAB-835D-63621459E836}" type="presParOf" srcId="{5606FD3B-EDDE-4139-88C2-198699C03AEC}" destId="{3BC16478-4EE5-4891-80D4-B652B2FDFAA8}" srcOrd="3" destOrd="0" presId="urn:microsoft.com/office/officeart/2005/8/layout/vList5"/>
    <dgm:cxn modelId="{3FA7E080-6D8D-4208-B45D-633724AB4842}" type="presParOf" srcId="{5606FD3B-EDDE-4139-88C2-198699C03AEC}" destId="{1CDB220E-39A9-43BB-BB50-20A0BE1E6FB5}" srcOrd="4" destOrd="0" presId="urn:microsoft.com/office/officeart/2005/8/layout/vList5"/>
    <dgm:cxn modelId="{B779FABF-8EB2-4645-91BC-FD8F6D722A9E}" type="presParOf" srcId="{1CDB220E-39A9-43BB-BB50-20A0BE1E6FB5}" destId="{A620B0B0-F174-4573-983D-DEB262A97E8B}" srcOrd="0" destOrd="0" presId="urn:microsoft.com/office/officeart/2005/8/layout/vList5"/>
    <dgm:cxn modelId="{EF04E5D2-593A-448B-B3E5-13C3640E3049}" type="presParOf" srcId="{5606FD3B-EDDE-4139-88C2-198699C03AEC}" destId="{F6844ACD-17E8-49CA-8DE6-DB137E9A8C5C}" srcOrd="5" destOrd="0" presId="urn:microsoft.com/office/officeart/2005/8/layout/vList5"/>
    <dgm:cxn modelId="{3B720587-B858-4252-81A5-445BD34C6C25}" type="presParOf" srcId="{5606FD3B-EDDE-4139-88C2-198699C03AEC}" destId="{3C63E76A-52AB-4F4C-AB84-0BB63BA29723}" srcOrd="6" destOrd="0" presId="urn:microsoft.com/office/officeart/2005/8/layout/vList5"/>
    <dgm:cxn modelId="{A7D0743B-760D-404F-B0C1-86EA1A3C19CB}" type="presParOf" srcId="{3C63E76A-52AB-4F4C-AB84-0BB63BA29723}" destId="{38CC8656-9503-4414-A3E8-391F0FDCBF61}" srcOrd="0" destOrd="0" presId="urn:microsoft.com/office/officeart/2005/8/layout/vList5"/>
    <dgm:cxn modelId="{6CEF66CE-3576-437D-A9D0-E60CADA614AE}" type="presParOf" srcId="{5606FD3B-EDDE-4139-88C2-198699C03AEC}" destId="{9CDDEF82-82FB-4C81-AA1C-5DD0CE9742C1}" srcOrd="7" destOrd="0" presId="urn:microsoft.com/office/officeart/2005/8/layout/vList5"/>
    <dgm:cxn modelId="{EBC72655-CCAF-4DC7-8DF6-3FE6DE929226}" type="presParOf" srcId="{5606FD3B-EDDE-4139-88C2-198699C03AEC}" destId="{17E4D961-774F-4F99-9711-7D66A8972D29}" srcOrd="8" destOrd="0" presId="urn:microsoft.com/office/officeart/2005/8/layout/vList5"/>
    <dgm:cxn modelId="{9D3BFC77-D9C4-42DF-A769-F9B8EB4C3A4A}" type="presParOf" srcId="{17E4D961-774F-4F99-9711-7D66A8972D29}" destId="{B422EEF0-BD4A-4B03-83F1-D3DEE087514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CE1AEA-DEFA-4DE1-99CC-544D760F4AB3}" type="doc">
      <dgm:prSet loTypeId="urn:microsoft.com/office/officeart/2005/8/layout/default#3" loCatId="list" qsTypeId="urn:microsoft.com/office/officeart/2005/8/quickstyle/simple1#19" qsCatId="simple" csTypeId="urn:microsoft.com/office/officeart/2005/8/colors/colorful1#14" csCatId="colorful" phldr="1"/>
      <dgm:spPr/>
      <dgm:t>
        <a:bodyPr/>
        <a:lstStyle/>
        <a:p>
          <a:endParaRPr lang="en-US"/>
        </a:p>
      </dgm:t>
    </dgm:pt>
    <dgm:pt modelId="{C7026CDD-F9EE-4124-917E-5929A851466C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Internet surveys</a:t>
          </a:r>
          <a:endParaRPr lang="en-US" b="1" dirty="0">
            <a:solidFill>
              <a:schemeClr val="tx1"/>
            </a:solidFill>
          </a:endParaRPr>
        </a:p>
      </dgm:t>
    </dgm:pt>
    <dgm:pt modelId="{D8F8DF00-D21B-4564-9830-79ED50E74441}" type="parTrans" cxnId="{95F72769-CA45-454B-A788-FFE66B82DC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F323602-48E9-4F26-B3D6-943367C31F53}" type="sibTrans" cxnId="{95F72769-CA45-454B-A788-FFE66B82DC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FF7BCFB-FD76-4563-819A-4861363C4862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Online panels</a:t>
          </a:r>
          <a:endParaRPr lang="en-US" b="1" dirty="0">
            <a:solidFill>
              <a:schemeClr val="tx1"/>
            </a:solidFill>
          </a:endParaRPr>
        </a:p>
      </dgm:t>
    </dgm:pt>
    <dgm:pt modelId="{77BF0741-9FE2-4F62-9180-81B436004E9D}" type="parTrans" cxnId="{CB48D864-BC88-4650-8525-FABDAE7CF59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6FF57C9-5B94-4EB2-9292-7F0928F3A043}" type="sibTrans" cxnId="{CB48D864-BC88-4650-8525-FABDAE7CF59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37C9F98-6C7B-4B67-ADA9-AC1181A662CE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Online experiments</a:t>
          </a:r>
          <a:endParaRPr lang="en-US" b="1" dirty="0">
            <a:solidFill>
              <a:srgbClr val="FF0000"/>
            </a:solidFill>
          </a:endParaRPr>
        </a:p>
      </dgm:t>
    </dgm:pt>
    <dgm:pt modelId="{39E5AAAD-71D7-4317-A1F6-E6EB62DEF45A}" type="parTrans" cxnId="{244C5035-468B-4C30-8F8C-9128980322A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70B27C2-7026-41E1-AC08-11E25187AA1B}" type="sibTrans" cxnId="{244C5035-468B-4C30-8F8C-9128980322A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A0C242E-D65F-4B12-96FE-B21FFD7EE2E1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Online focus groups</a:t>
          </a:r>
          <a:endParaRPr lang="en-US" b="1" dirty="0">
            <a:solidFill>
              <a:schemeClr val="tx1"/>
            </a:solidFill>
          </a:endParaRPr>
        </a:p>
      </dgm:t>
    </dgm:pt>
    <dgm:pt modelId="{5F4C36C5-C49D-496C-86A9-A920E4A7BC8B}" type="parTrans" cxnId="{384BAEC2-9CC0-4607-BE37-0E467E9CBEA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ABB5CFA-2C9B-47DE-A040-42DC74541825}" type="sibTrans" cxnId="{384BAEC2-9CC0-4607-BE37-0E467E9CBEA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6EEB67B-AC53-4EBC-9661-D1F75BF36056}" type="pres">
      <dgm:prSet presAssocID="{AFCE1AEA-DEFA-4DE1-99CC-544D760F4A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345026-90C6-4CB4-90E6-E8082A4015A4}" type="pres">
      <dgm:prSet presAssocID="{C7026CDD-F9EE-4124-917E-5929A851466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851A0-63F9-482C-AF54-DE960494070B}" type="pres">
      <dgm:prSet presAssocID="{BF323602-48E9-4F26-B3D6-943367C31F53}" presName="sibTrans" presStyleCnt="0"/>
      <dgm:spPr/>
    </dgm:pt>
    <dgm:pt modelId="{89ADB295-C2C6-4865-B57B-A718271A1411}" type="pres">
      <dgm:prSet presAssocID="{EFF7BCFB-FD76-4563-819A-4861363C48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F9536-C732-4A2E-839A-B006DB7BC318}" type="pres">
      <dgm:prSet presAssocID="{D6FF57C9-5B94-4EB2-9292-7F0928F3A043}" presName="sibTrans" presStyleCnt="0"/>
      <dgm:spPr/>
    </dgm:pt>
    <dgm:pt modelId="{B897E8B0-FAC9-4C87-9B58-EB7A425BCAB3}" type="pres">
      <dgm:prSet presAssocID="{937C9F98-6C7B-4B67-ADA9-AC1181A662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99437-B373-4E0E-8781-0A99972F2DBF}" type="pres">
      <dgm:prSet presAssocID="{E70B27C2-7026-41E1-AC08-11E25187AA1B}" presName="sibTrans" presStyleCnt="0"/>
      <dgm:spPr/>
    </dgm:pt>
    <dgm:pt modelId="{D411AB7F-2E11-4104-9BF5-B9794FA0D76E}" type="pres">
      <dgm:prSet presAssocID="{FA0C242E-D65F-4B12-96FE-B21FFD7EE2E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B79DA1-B4F9-48F3-9DEA-4AD168C8BF23}" type="presOf" srcId="{AFCE1AEA-DEFA-4DE1-99CC-544D760F4AB3}" destId="{56EEB67B-AC53-4EBC-9661-D1F75BF36056}" srcOrd="0" destOrd="0" presId="urn:microsoft.com/office/officeart/2005/8/layout/default#3"/>
    <dgm:cxn modelId="{CB48D864-BC88-4650-8525-FABDAE7CF597}" srcId="{AFCE1AEA-DEFA-4DE1-99CC-544D760F4AB3}" destId="{EFF7BCFB-FD76-4563-819A-4861363C4862}" srcOrd="1" destOrd="0" parTransId="{77BF0741-9FE2-4F62-9180-81B436004E9D}" sibTransId="{D6FF57C9-5B94-4EB2-9292-7F0928F3A043}"/>
    <dgm:cxn modelId="{A7B3CD23-475A-4E9C-89DD-28D7D9A33DEA}" type="presOf" srcId="{937C9F98-6C7B-4B67-ADA9-AC1181A662CE}" destId="{B897E8B0-FAC9-4C87-9B58-EB7A425BCAB3}" srcOrd="0" destOrd="0" presId="urn:microsoft.com/office/officeart/2005/8/layout/default#3"/>
    <dgm:cxn modelId="{244C5035-468B-4C30-8F8C-9128980322A4}" srcId="{AFCE1AEA-DEFA-4DE1-99CC-544D760F4AB3}" destId="{937C9F98-6C7B-4B67-ADA9-AC1181A662CE}" srcOrd="2" destOrd="0" parTransId="{39E5AAAD-71D7-4317-A1F6-E6EB62DEF45A}" sibTransId="{E70B27C2-7026-41E1-AC08-11E25187AA1B}"/>
    <dgm:cxn modelId="{95F72769-CA45-454B-A788-FFE66B82DC9A}" srcId="{AFCE1AEA-DEFA-4DE1-99CC-544D760F4AB3}" destId="{C7026CDD-F9EE-4124-917E-5929A851466C}" srcOrd="0" destOrd="0" parTransId="{D8F8DF00-D21B-4564-9830-79ED50E74441}" sibTransId="{BF323602-48E9-4F26-B3D6-943367C31F53}"/>
    <dgm:cxn modelId="{13235F6E-DEA5-49A1-9A1C-68465DA97A07}" type="presOf" srcId="{C7026CDD-F9EE-4124-917E-5929A851466C}" destId="{2B345026-90C6-4CB4-90E6-E8082A4015A4}" srcOrd="0" destOrd="0" presId="urn:microsoft.com/office/officeart/2005/8/layout/default#3"/>
    <dgm:cxn modelId="{296FE010-E3D0-45F4-9291-5A7D99A0674D}" type="presOf" srcId="{EFF7BCFB-FD76-4563-819A-4861363C4862}" destId="{89ADB295-C2C6-4865-B57B-A718271A1411}" srcOrd="0" destOrd="0" presId="urn:microsoft.com/office/officeart/2005/8/layout/default#3"/>
    <dgm:cxn modelId="{92D03811-05BD-465B-9E59-E94D5C352701}" type="presOf" srcId="{FA0C242E-D65F-4B12-96FE-B21FFD7EE2E1}" destId="{D411AB7F-2E11-4104-9BF5-B9794FA0D76E}" srcOrd="0" destOrd="0" presId="urn:microsoft.com/office/officeart/2005/8/layout/default#3"/>
    <dgm:cxn modelId="{384BAEC2-9CC0-4607-BE37-0E467E9CBEA6}" srcId="{AFCE1AEA-DEFA-4DE1-99CC-544D760F4AB3}" destId="{FA0C242E-D65F-4B12-96FE-B21FFD7EE2E1}" srcOrd="3" destOrd="0" parTransId="{5F4C36C5-C49D-496C-86A9-A920E4A7BC8B}" sibTransId="{EABB5CFA-2C9B-47DE-A040-42DC74541825}"/>
    <dgm:cxn modelId="{CBC4A58E-B8BC-4E48-A695-985A5391BA5D}" type="presParOf" srcId="{56EEB67B-AC53-4EBC-9661-D1F75BF36056}" destId="{2B345026-90C6-4CB4-90E6-E8082A4015A4}" srcOrd="0" destOrd="0" presId="urn:microsoft.com/office/officeart/2005/8/layout/default#3"/>
    <dgm:cxn modelId="{D522C2F4-9F00-4B19-B245-CB163D39C778}" type="presParOf" srcId="{56EEB67B-AC53-4EBC-9661-D1F75BF36056}" destId="{6CD851A0-63F9-482C-AF54-DE960494070B}" srcOrd="1" destOrd="0" presId="urn:microsoft.com/office/officeart/2005/8/layout/default#3"/>
    <dgm:cxn modelId="{9204FC05-C323-4BBF-8100-04BE9C46BC0F}" type="presParOf" srcId="{56EEB67B-AC53-4EBC-9661-D1F75BF36056}" destId="{89ADB295-C2C6-4865-B57B-A718271A1411}" srcOrd="2" destOrd="0" presId="urn:microsoft.com/office/officeart/2005/8/layout/default#3"/>
    <dgm:cxn modelId="{C1134350-A241-479D-B75E-522A7CB06FE2}" type="presParOf" srcId="{56EEB67B-AC53-4EBC-9661-D1F75BF36056}" destId="{A83F9536-C732-4A2E-839A-B006DB7BC318}" srcOrd="3" destOrd="0" presId="urn:microsoft.com/office/officeart/2005/8/layout/default#3"/>
    <dgm:cxn modelId="{81C788D4-3FAA-4230-93E2-95320539981A}" type="presParOf" srcId="{56EEB67B-AC53-4EBC-9661-D1F75BF36056}" destId="{B897E8B0-FAC9-4C87-9B58-EB7A425BCAB3}" srcOrd="4" destOrd="0" presId="urn:microsoft.com/office/officeart/2005/8/layout/default#3"/>
    <dgm:cxn modelId="{AE88E92E-4637-4CB9-82FE-409019B0D002}" type="presParOf" srcId="{56EEB67B-AC53-4EBC-9661-D1F75BF36056}" destId="{06999437-B373-4E0E-8781-0A99972F2DBF}" srcOrd="5" destOrd="0" presId="urn:microsoft.com/office/officeart/2005/8/layout/default#3"/>
    <dgm:cxn modelId="{2A9B2064-F830-42F9-A35A-3631BC15840A}" type="presParOf" srcId="{56EEB67B-AC53-4EBC-9661-D1F75BF36056}" destId="{D411AB7F-2E11-4104-9BF5-B9794FA0D76E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D9070A-E2F1-420A-BABD-3D9854B9F1E1}" type="doc">
      <dgm:prSet loTypeId="urn:microsoft.com/office/officeart/2005/8/layout/hList1" loCatId="list" qsTypeId="urn:microsoft.com/office/officeart/2005/8/quickstyle/simple1#20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AF1968B-FBFB-4A8F-A26A-53F8F66867FD}">
      <dgm:prSet/>
      <dgm:spPr/>
      <dgm:t>
        <a:bodyPr/>
        <a:lstStyle/>
        <a:p>
          <a:pPr rtl="0"/>
          <a:r>
            <a:rPr lang="en-US" dirty="0" smtClean="0"/>
            <a:t>Low cost</a:t>
          </a:r>
          <a:endParaRPr lang="en-US" dirty="0"/>
        </a:p>
      </dgm:t>
    </dgm:pt>
    <dgm:pt modelId="{BB4200E5-AA29-4575-85EE-65AA1C6594D9}" type="parTrans" cxnId="{D00A3444-B566-4866-8F9F-A8C519A6A583}">
      <dgm:prSet/>
      <dgm:spPr/>
      <dgm:t>
        <a:bodyPr/>
        <a:lstStyle/>
        <a:p>
          <a:endParaRPr lang="en-US"/>
        </a:p>
      </dgm:t>
    </dgm:pt>
    <dgm:pt modelId="{96C96173-F3F9-4B70-9367-5E3E3C6CFC09}" type="sibTrans" cxnId="{D00A3444-B566-4866-8F9F-A8C519A6A583}">
      <dgm:prSet/>
      <dgm:spPr/>
      <dgm:t>
        <a:bodyPr/>
        <a:lstStyle/>
        <a:p>
          <a:endParaRPr lang="en-US"/>
        </a:p>
      </dgm:t>
    </dgm:pt>
    <dgm:pt modelId="{F84C0CB6-23BC-4196-A2E2-E3ABB1CCAFC5}">
      <dgm:prSet/>
      <dgm:spPr/>
      <dgm:t>
        <a:bodyPr/>
        <a:lstStyle/>
        <a:p>
          <a:pPr rtl="0"/>
          <a:r>
            <a:rPr lang="en-US" dirty="0" smtClean="0"/>
            <a:t>Speed</a:t>
          </a:r>
          <a:endParaRPr lang="en-US" dirty="0"/>
        </a:p>
      </dgm:t>
    </dgm:pt>
    <dgm:pt modelId="{DB13038D-5CA3-4B9C-ADDE-CA74E9BE48F2}" type="parTrans" cxnId="{C713C444-DEF6-44DD-ADC9-5798494390D4}">
      <dgm:prSet/>
      <dgm:spPr/>
      <dgm:t>
        <a:bodyPr/>
        <a:lstStyle/>
        <a:p>
          <a:endParaRPr lang="en-US"/>
        </a:p>
      </dgm:t>
    </dgm:pt>
    <dgm:pt modelId="{36B65694-0693-4E6E-830E-303D1CD99D3A}" type="sibTrans" cxnId="{C713C444-DEF6-44DD-ADC9-5798494390D4}">
      <dgm:prSet/>
      <dgm:spPr/>
      <dgm:t>
        <a:bodyPr/>
        <a:lstStyle/>
        <a:p>
          <a:endParaRPr lang="en-US"/>
        </a:p>
      </dgm:t>
    </dgm:pt>
    <dgm:pt modelId="{2C9365AC-91E6-4EC8-B66B-482FE6A447CB}">
      <dgm:prSet/>
      <dgm:spPr/>
      <dgm:t>
        <a:bodyPr/>
        <a:lstStyle/>
        <a:p>
          <a:pPr rtl="0"/>
          <a:r>
            <a:rPr lang="en-US" dirty="0" smtClean="0"/>
            <a:t>Higher response rates</a:t>
          </a:r>
          <a:endParaRPr lang="en-US" dirty="0"/>
        </a:p>
      </dgm:t>
    </dgm:pt>
    <dgm:pt modelId="{5832B5E7-15DC-47C6-BDBA-F44ECE5BA12C}" type="parTrans" cxnId="{5EDB11F8-39BA-4669-A974-DA7A2A9F2EB8}">
      <dgm:prSet/>
      <dgm:spPr/>
      <dgm:t>
        <a:bodyPr/>
        <a:lstStyle/>
        <a:p>
          <a:endParaRPr lang="en-US"/>
        </a:p>
      </dgm:t>
    </dgm:pt>
    <dgm:pt modelId="{BBB9AA7E-2A2B-4AA5-B4D0-E58FA50DCB9E}" type="sibTrans" cxnId="{5EDB11F8-39BA-4669-A974-DA7A2A9F2EB8}">
      <dgm:prSet/>
      <dgm:spPr/>
      <dgm:t>
        <a:bodyPr/>
        <a:lstStyle/>
        <a:p>
          <a:endParaRPr lang="en-US"/>
        </a:p>
      </dgm:t>
    </dgm:pt>
    <dgm:pt modelId="{B8212A98-B807-465B-BF0E-C7CC9766A5EB}">
      <dgm:prSet/>
      <dgm:spPr/>
      <dgm:t>
        <a:bodyPr/>
        <a:lstStyle/>
        <a:p>
          <a:pPr rtl="0"/>
          <a:r>
            <a:rPr lang="en-US" dirty="0" smtClean="0"/>
            <a:t>Good for hard to reach groups</a:t>
          </a:r>
          <a:endParaRPr lang="en-US" dirty="0"/>
        </a:p>
      </dgm:t>
    </dgm:pt>
    <dgm:pt modelId="{CB1F55DA-55AE-46F4-8FC1-C75A4407D1F6}" type="parTrans" cxnId="{85491CCA-FA73-40C6-AC1D-41A18CC0BB91}">
      <dgm:prSet/>
      <dgm:spPr/>
      <dgm:t>
        <a:bodyPr/>
        <a:lstStyle/>
        <a:p>
          <a:endParaRPr lang="en-US"/>
        </a:p>
      </dgm:t>
    </dgm:pt>
    <dgm:pt modelId="{B9CC4F28-752B-4832-B4D0-8A9845EFAB4E}" type="sibTrans" cxnId="{85491CCA-FA73-40C6-AC1D-41A18CC0BB91}">
      <dgm:prSet/>
      <dgm:spPr/>
      <dgm:t>
        <a:bodyPr/>
        <a:lstStyle/>
        <a:p>
          <a:endParaRPr lang="en-US"/>
        </a:p>
      </dgm:t>
    </dgm:pt>
    <dgm:pt modelId="{B0AF2789-FA75-459B-8062-80A8376A5125}">
      <dgm:prSet/>
      <dgm:spPr/>
      <dgm:t>
        <a:bodyPr/>
        <a:lstStyle/>
        <a:p>
          <a:pPr rtl="0"/>
          <a:r>
            <a:rPr lang="en-US" dirty="0" smtClean="0"/>
            <a:t>Advantages</a:t>
          </a:r>
          <a:endParaRPr lang="en-US" dirty="0"/>
        </a:p>
      </dgm:t>
    </dgm:pt>
    <dgm:pt modelId="{F304D011-79B1-4167-B145-D640B59831DA}" type="sibTrans" cxnId="{BCB68FC3-87E9-468F-8146-A84341BF361D}">
      <dgm:prSet/>
      <dgm:spPr/>
      <dgm:t>
        <a:bodyPr/>
        <a:lstStyle/>
        <a:p>
          <a:endParaRPr lang="en-US"/>
        </a:p>
      </dgm:t>
    </dgm:pt>
    <dgm:pt modelId="{D833FAE1-F4E0-4956-BF61-C421EBABC28A}" type="parTrans" cxnId="{BCB68FC3-87E9-468F-8146-A84341BF361D}">
      <dgm:prSet/>
      <dgm:spPr/>
      <dgm:t>
        <a:bodyPr/>
        <a:lstStyle/>
        <a:p>
          <a:endParaRPr lang="en-US"/>
        </a:p>
      </dgm:t>
    </dgm:pt>
    <dgm:pt modelId="{B677F3E3-A77E-4C2D-A80B-3C5D37657908}" type="pres">
      <dgm:prSet presAssocID="{63D9070A-E2F1-420A-BABD-3D9854B9F1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17BC3-C488-44A9-A762-40416E0D57B9}" type="pres">
      <dgm:prSet presAssocID="{B0AF2789-FA75-459B-8062-80A8376A5125}" presName="composite" presStyleCnt="0"/>
      <dgm:spPr/>
      <dgm:t>
        <a:bodyPr/>
        <a:lstStyle/>
        <a:p>
          <a:endParaRPr lang="en-US"/>
        </a:p>
      </dgm:t>
    </dgm:pt>
    <dgm:pt modelId="{44F5CAE3-D9EB-46D0-B68B-FC4C2702E86E}" type="pres">
      <dgm:prSet presAssocID="{B0AF2789-FA75-459B-8062-80A8376A512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DAD62-D20E-4103-99FF-950371032FD6}" type="pres">
      <dgm:prSet presAssocID="{B0AF2789-FA75-459B-8062-80A8376A512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BDBA25-9688-439A-853A-3BCAF08F6721}" type="presOf" srcId="{F84C0CB6-23BC-4196-A2E2-E3ABB1CCAFC5}" destId="{62BDAD62-D20E-4103-99FF-950371032FD6}" srcOrd="0" destOrd="1" presId="urn:microsoft.com/office/officeart/2005/8/layout/hList1"/>
    <dgm:cxn modelId="{C713C444-DEF6-44DD-ADC9-5798494390D4}" srcId="{B0AF2789-FA75-459B-8062-80A8376A5125}" destId="{F84C0CB6-23BC-4196-A2E2-E3ABB1CCAFC5}" srcOrd="1" destOrd="0" parTransId="{DB13038D-5CA3-4B9C-ADDE-CA74E9BE48F2}" sibTransId="{36B65694-0693-4E6E-830E-303D1CD99D3A}"/>
    <dgm:cxn modelId="{5EDB11F8-39BA-4669-A974-DA7A2A9F2EB8}" srcId="{B0AF2789-FA75-459B-8062-80A8376A5125}" destId="{2C9365AC-91E6-4EC8-B66B-482FE6A447CB}" srcOrd="2" destOrd="0" parTransId="{5832B5E7-15DC-47C6-BDBA-F44ECE5BA12C}" sibTransId="{BBB9AA7E-2A2B-4AA5-B4D0-E58FA50DCB9E}"/>
    <dgm:cxn modelId="{C2C1987C-FDF5-432C-AD5E-F019A8A40D61}" type="presOf" srcId="{2C9365AC-91E6-4EC8-B66B-482FE6A447CB}" destId="{62BDAD62-D20E-4103-99FF-950371032FD6}" srcOrd="0" destOrd="2" presId="urn:microsoft.com/office/officeart/2005/8/layout/hList1"/>
    <dgm:cxn modelId="{2CD4AE23-3F2B-4640-92D2-FC11FDDAF61A}" type="presOf" srcId="{BAF1968B-FBFB-4A8F-A26A-53F8F66867FD}" destId="{62BDAD62-D20E-4103-99FF-950371032FD6}" srcOrd="0" destOrd="0" presId="urn:microsoft.com/office/officeart/2005/8/layout/hList1"/>
    <dgm:cxn modelId="{39B6A7AC-BB53-4328-985B-47E98D1DF0DB}" type="presOf" srcId="{B8212A98-B807-465B-BF0E-C7CC9766A5EB}" destId="{62BDAD62-D20E-4103-99FF-950371032FD6}" srcOrd="0" destOrd="3" presId="urn:microsoft.com/office/officeart/2005/8/layout/hList1"/>
    <dgm:cxn modelId="{D00A3444-B566-4866-8F9F-A8C519A6A583}" srcId="{B0AF2789-FA75-459B-8062-80A8376A5125}" destId="{BAF1968B-FBFB-4A8F-A26A-53F8F66867FD}" srcOrd="0" destOrd="0" parTransId="{BB4200E5-AA29-4575-85EE-65AA1C6594D9}" sibTransId="{96C96173-F3F9-4B70-9367-5E3E3C6CFC09}"/>
    <dgm:cxn modelId="{BCB68FC3-87E9-468F-8146-A84341BF361D}" srcId="{63D9070A-E2F1-420A-BABD-3D9854B9F1E1}" destId="{B0AF2789-FA75-459B-8062-80A8376A5125}" srcOrd="0" destOrd="0" parTransId="{D833FAE1-F4E0-4956-BF61-C421EBABC28A}" sibTransId="{F304D011-79B1-4167-B145-D640B59831DA}"/>
    <dgm:cxn modelId="{85491CCA-FA73-40C6-AC1D-41A18CC0BB91}" srcId="{B0AF2789-FA75-459B-8062-80A8376A5125}" destId="{B8212A98-B807-465B-BF0E-C7CC9766A5EB}" srcOrd="3" destOrd="0" parTransId="{CB1F55DA-55AE-46F4-8FC1-C75A4407D1F6}" sibTransId="{B9CC4F28-752B-4832-B4D0-8A9845EFAB4E}"/>
    <dgm:cxn modelId="{78313A8C-2709-490C-9B8F-E18410381705}" type="presOf" srcId="{B0AF2789-FA75-459B-8062-80A8376A5125}" destId="{44F5CAE3-D9EB-46D0-B68B-FC4C2702E86E}" srcOrd="0" destOrd="0" presId="urn:microsoft.com/office/officeart/2005/8/layout/hList1"/>
    <dgm:cxn modelId="{DBC9FE64-492E-4F5E-8FDB-338B66EA1986}" type="presOf" srcId="{63D9070A-E2F1-420A-BABD-3D9854B9F1E1}" destId="{B677F3E3-A77E-4C2D-A80B-3C5D37657908}" srcOrd="0" destOrd="0" presId="urn:microsoft.com/office/officeart/2005/8/layout/hList1"/>
    <dgm:cxn modelId="{23FCC18F-D38C-47BC-9D30-FD3D17463C25}" type="presParOf" srcId="{B677F3E3-A77E-4C2D-A80B-3C5D37657908}" destId="{03217BC3-C488-44A9-A762-40416E0D57B9}" srcOrd="0" destOrd="0" presId="urn:microsoft.com/office/officeart/2005/8/layout/hList1"/>
    <dgm:cxn modelId="{89A56024-39DE-4B86-BE3B-32A66014CB62}" type="presParOf" srcId="{03217BC3-C488-44A9-A762-40416E0D57B9}" destId="{44F5CAE3-D9EB-46D0-B68B-FC4C2702E86E}" srcOrd="0" destOrd="0" presId="urn:microsoft.com/office/officeart/2005/8/layout/hList1"/>
    <dgm:cxn modelId="{720BDAA9-848E-40B8-947D-FBEE33772A38}" type="presParOf" srcId="{03217BC3-C488-44A9-A762-40416E0D57B9}" destId="{62BDAD62-D20E-4103-99FF-950371032F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912270-DA38-40B6-AADE-176D2E2998D0}" type="doc">
      <dgm:prSet loTypeId="urn:microsoft.com/office/officeart/2005/8/layout/vList2" loCatId="list" qsTypeId="urn:microsoft.com/office/officeart/2005/8/quickstyle/simple1#2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5E0A37-925D-41B3-BEB3-1F373F70C158}">
      <dgm:prSet/>
      <dgm:spPr/>
      <dgm:t>
        <a:bodyPr/>
        <a:lstStyle/>
        <a:p>
          <a:pPr algn="ctr" rtl="0"/>
          <a:r>
            <a:rPr lang="en-US" dirty="0" smtClean="0"/>
            <a:t>Questionnaires</a:t>
          </a:r>
          <a:endParaRPr lang="en-US" dirty="0"/>
        </a:p>
      </dgm:t>
    </dgm:pt>
    <dgm:pt modelId="{A3022140-B7E9-440B-B7AD-958C201895D2}" type="parTrans" cxnId="{9C343EEB-57DE-4341-BC9F-E91119585177}">
      <dgm:prSet/>
      <dgm:spPr/>
      <dgm:t>
        <a:bodyPr/>
        <a:lstStyle/>
        <a:p>
          <a:endParaRPr lang="en-US"/>
        </a:p>
      </dgm:t>
    </dgm:pt>
    <dgm:pt modelId="{B2B835E0-C781-40BB-B5F7-713568ABC824}" type="sibTrans" cxnId="{9C343EEB-57DE-4341-BC9F-E91119585177}">
      <dgm:prSet/>
      <dgm:spPr/>
      <dgm:t>
        <a:bodyPr/>
        <a:lstStyle/>
        <a:p>
          <a:endParaRPr lang="en-US"/>
        </a:p>
      </dgm:t>
    </dgm:pt>
    <dgm:pt modelId="{ED00DEB5-7B2E-40BB-969C-ABF94D06B011}">
      <dgm:prSet/>
      <dgm:spPr/>
      <dgm:t>
        <a:bodyPr/>
        <a:lstStyle/>
        <a:p>
          <a:pPr rtl="0"/>
          <a:r>
            <a:rPr lang="en-US" dirty="0" smtClean="0"/>
            <a:t>Most common</a:t>
          </a:r>
          <a:endParaRPr lang="en-US" dirty="0"/>
        </a:p>
      </dgm:t>
    </dgm:pt>
    <dgm:pt modelId="{F85A60E7-A607-412C-89FE-C18487FA6C00}" type="parTrans" cxnId="{FA48BE0A-B6CB-4C82-96A5-75424B9ECC69}">
      <dgm:prSet/>
      <dgm:spPr/>
      <dgm:t>
        <a:bodyPr/>
        <a:lstStyle/>
        <a:p>
          <a:endParaRPr lang="en-US"/>
        </a:p>
      </dgm:t>
    </dgm:pt>
    <dgm:pt modelId="{E3E77608-6F26-41C5-AA90-80DA0F0DD749}" type="sibTrans" cxnId="{FA48BE0A-B6CB-4C82-96A5-75424B9ECC69}">
      <dgm:prSet/>
      <dgm:spPr/>
      <dgm:t>
        <a:bodyPr/>
        <a:lstStyle/>
        <a:p>
          <a:endParaRPr lang="en-US"/>
        </a:p>
      </dgm:t>
    </dgm:pt>
    <dgm:pt modelId="{44687ABF-5859-4D05-AE8F-807AB5734E3B}">
      <dgm:prSet/>
      <dgm:spPr/>
      <dgm:t>
        <a:bodyPr/>
        <a:lstStyle/>
        <a:p>
          <a:pPr rtl="0"/>
          <a:r>
            <a:rPr lang="en-US" dirty="0" smtClean="0"/>
            <a:t>Administered in person, by phone, or online</a:t>
          </a:r>
          <a:endParaRPr lang="en-US" dirty="0"/>
        </a:p>
      </dgm:t>
    </dgm:pt>
    <dgm:pt modelId="{A9FA5A32-64AE-4671-933E-6E993E5E098E}" type="parTrans" cxnId="{DF51868F-ACC9-4D80-831D-D840A9A46894}">
      <dgm:prSet/>
      <dgm:spPr/>
      <dgm:t>
        <a:bodyPr/>
        <a:lstStyle/>
        <a:p>
          <a:endParaRPr lang="en-US"/>
        </a:p>
      </dgm:t>
    </dgm:pt>
    <dgm:pt modelId="{FAFD55C2-135B-4EA2-B717-DC89B88C1775}" type="sibTrans" cxnId="{DF51868F-ACC9-4D80-831D-D840A9A46894}">
      <dgm:prSet/>
      <dgm:spPr/>
      <dgm:t>
        <a:bodyPr/>
        <a:lstStyle/>
        <a:p>
          <a:endParaRPr lang="en-US"/>
        </a:p>
      </dgm:t>
    </dgm:pt>
    <dgm:pt modelId="{CFECA4E6-C1CB-4C69-B7B4-309929D188B3}">
      <dgm:prSet/>
      <dgm:spPr/>
      <dgm:t>
        <a:bodyPr/>
        <a:lstStyle/>
        <a:p>
          <a:pPr rtl="0"/>
          <a:r>
            <a:rPr lang="en-US" dirty="0" smtClean="0"/>
            <a:t>Flexible</a:t>
          </a:r>
          <a:endParaRPr lang="en-US" dirty="0"/>
        </a:p>
      </dgm:t>
    </dgm:pt>
    <dgm:pt modelId="{7D4A095F-E88C-42E7-B5F6-5C2A51E21C0B}" type="parTrans" cxnId="{6C1E1455-69CD-4FE1-9890-D0BF07E3AF00}">
      <dgm:prSet/>
      <dgm:spPr/>
      <dgm:t>
        <a:bodyPr/>
        <a:lstStyle/>
        <a:p>
          <a:endParaRPr lang="en-US"/>
        </a:p>
      </dgm:t>
    </dgm:pt>
    <dgm:pt modelId="{ABB121CB-77F5-4DED-A106-B2A18F6077C8}" type="sibTrans" cxnId="{6C1E1455-69CD-4FE1-9890-D0BF07E3AF00}">
      <dgm:prSet/>
      <dgm:spPr/>
      <dgm:t>
        <a:bodyPr/>
        <a:lstStyle/>
        <a:p>
          <a:endParaRPr lang="en-US"/>
        </a:p>
      </dgm:t>
    </dgm:pt>
    <dgm:pt modelId="{D9ED54C3-228C-4C61-A186-D0A060419EA2}">
      <dgm:prSet/>
      <dgm:spPr/>
      <dgm:t>
        <a:bodyPr/>
        <a:lstStyle/>
        <a:p>
          <a:pPr rtl="0"/>
          <a:r>
            <a:rPr lang="en-US" dirty="0" smtClean="0"/>
            <a:t>Research must be careful with wording and ordering of questions</a:t>
          </a:r>
          <a:endParaRPr lang="en-US" dirty="0"/>
        </a:p>
      </dgm:t>
    </dgm:pt>
    <dgm:pt modelId="{278361D7-6D87-4098-81D8-E39345700EC6}" type="sibTrans" cxnId="{50E93E30-57DC-4329-9EB0-58BC26C30AAC}">
      <dgm:prSet/>
      <dgm:spPr/>
      <dgm:t>
        <a:bodyPr/>
        <a:lstStyle/>
        <a:p>
          <a:endParaRPr lang="en-US"/>
        </a:p>
      </dgm:t>
    </dgm:pt>
    <dgm:pt modelId="{F3F1D944-B803-4885-AC4C-25B57916AFF1}" type="parTrans" cxnId="{50E93E30-57DC-4329-9EB0-58BC26C30AAC}">
      <dgm:prSet/>
      <dgm:spPr/>
      <dgm:t>
        <a:bodyPr/>
        <a:lstStyle/>
        <a:p>
          <a:endParaRPr lang="en-US"/>
        </a:p>
      </dgm:t>
    </dgm:pt>
    <dgm:pt modelId="{37D400F1-1000-4923-B96A-3F9222E1EF7E}" type="pres">
      <dgm:prSet presAssocID="{5A912270-DA38-40B6-AADE-176D2E2998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3BB87-6C3B-4EDE-BDAA-D961A13ACB95}" type="pres">
      <dgm:prSet presAssocID="{FB5E0A37-925D-41B3-BEB3-1F373F70C158}" presName="parentText" presStyleLbl="node1" presStyleIdx="0" presStyleCnt="1" custLinFactNeighborY="-5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38DAC-1A9E-4C3B-8593-40697057F9A8}" type="pres">
      <dgm:prSet presAssocID="{FB5E0A37-925D-41B3-BEB3-1F373F70C1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E93E30-57DC-4329-9EB0-58BC26C30AAC}" srcId="{FB5E0A37-925D-41B3-BEB3-1F373F70C158}" destId="{D9ED54C3-228C-4C61-A186-D0A060419EA2}" srcOrd="3" destOrd="0" parTransId="{F3F1D944-B803-4885-AC4C-25B57916AFF1}" sibTransId="{278361D7-6D87-4098-81D8-E39345700EC6}"/>
    <dgm:cxn modelId="{FA48BE0A-B6CB-4C82-96A5-75424B9ECC69}" srcId="{FB5E0A37-925D-41B3-BEB3-1F373F70C158}" destId="{ED00DEB5-7B2E-40BB-969C-ABF94D06B011}" srcOrd="0" destOrd="0" parTransId="{F85A60E7-A607-412C-89FE-C18487FA6C00}" sibTransId="{E3E77608-6F26-41C5-AA90-80DA0F0DD749}"/>
    <dgm:cxn modelId="{0E24E3F8-FDC8-40F5-ACD1-F56786128D30}" type="presOf" srcId="{CFECA4E6-C1CB-4C69-B7B4-309929D188B3}" destId="{CE338DAC-1A9E-4C3B-8593-40697057F9A8}" srcOrd="0" destOrd="2" presId="urn:microsoft.com/office/officeart/2005/8/layout/vList2"/>
    <dgm:cxn modelId="{6E7E6C24-6282-45E3-A8F1-B822AE4ED77C}" type="presOf" srcId="{D9ED54C3-228C-4C61-A186-D0A060419EA2}" destId="{CE338DAC-1A9E-4C3B-8593-40697057F9A8}" srcOrd="0" destOrd="3" presId="urn:microsoft.com/office/officeart/2005/8/layout/vList2"/>
    <dgm:cxn modelId="{065777A5-7589-44F1-B9CC-67AEC13E2681}" type="presOf" srcId="{ED00DEB5-7B2E-40BB-969C-ABF94D06B011}" destId="{CE338DAC-1A9E-4C3B-8593-40697057F9A8}" srcOrd="0" destOrd="0" presId="urn:microsoft.com/office/officeart/2005/8/layout/vList2"/>
    <dgm:cxn modelId="{73BE9141-6B43-417E-9643-A844B572E244}" type="presOf" srcId="{5A912270-DA38-40B6-AADE-176D2E2998D0}" destId="{37D400F1-1000-4923-B96A-3F9222E1EF7E}" srcOrd="0" destOrd="0" presId="urn:microsoft.com/office/officeart/2005/8/layout/vList2"/>
    <dgm:cxn modelId="{DF51868F-ACC9-4D80-831D-D840A9A46894}" srcId="{FB5E0A37-925D-41B3-BEB3-1F373F70C158}" destId="{44687ABF-5859-4D05-AE8F-807AB5734E3B}" srcOrd="1" destOrd="0" parTransId="{A9FA5A32-64AE-4671-933E-6E993E5E098E}" sibTransId="{FAFD55C2-135B-4EA2-B717-DC89B88C1775}"/>
    <dgm:cxn modelId="{485691C1-6538-4A72-B08F-984A3EA0C1FD}" type="presOf" srcId="{44687ABF-5859-4D05-AE8F-807AB5734E3B}" destId="{CE338DAC-1A9E-4C3B-8593-40697057F9A8}" srcOrd="0" destOrd="1" presId="urn:microsoft.com/office/officeart/2005/8/layout/vList2"/>
    <dgm:cxn modelId="{9C343EEB-57DE-4341-BC9F-E91119585177}" srcId="{5A912270-DA38-40B6-AADE-176D2E2998D0}" destId="{FB5E0A37-925D-41B3-BEB3-1F373F70C158}" srcOrd="0" destOrd="0" parTransId="{A3022140-B7E9-440B-B7AD-958C201895D2}" sibTransId="{B2B835E0-C781-40BB-B5F7-713568ABC824}"/>
    <dgm:cxn modelId="{6C1E1455-69CD-4FE1-9890-D0BF07E3AF00}" srcId="{FB5E0A37-925D-41B3-BEB3-1F373F70C158}" destId="{CFECA4E6-C1CB-4C69-B7B4-309929D188B3}" srcOrd="2" destOrd="0" parTransId="{7D4A095F-E88C-42E7-B5F6-5C2A51E21C0B}" sibTransId="{ABB121CB-77F5-4DED-A106-B2A18F6077C8}"/>
    <dgm:cxn modelId="{5EC74904-9106-4B71-8409-66E8DB6093F9}" type="presOf" srcId="{FB5E0A37-925D-41B3-BEB3-1F373F70C158}" destId="{2D83BB87-6C3B-4EDE-BDAA-D961A13ACB95}" srcOrd="0" destOrd="0" presId="urn:microsoft.com/office/officeart/2005/8/layout/vList2"/>
    <dgm:cxn modelId="{87B4FF10-42BC-445E-8BA1-56255E4CBB2C}" type="presParOf" srcId="{37D400F1-1000-4923-B96A-3F9222E1EF7E}" destId="{2D83BB87-6C3B-4EDE-BDAA-D961A13ACB95}" srcOrd="0" destOrd="0" presId="urn:microsoft.com/office/officeart/2005/8/layout/vList2"/>
    <dgm:cxn modelId="{50C042BF-15A5-413E-9387-0CB75B7D8AF9}" type="presParOf" srcId="{37D400F1-1000-4923-B96A-3F9222E1EF7E}" destId="{CE338DAC-1A9E-4C3B-8593-40697057F9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F069A-336F-438E-9124-933D9EC43AB4}">
      <dsp:nvSpPr>
        <dsp:cNvPr id="0" name=""/>
        <dsp:cNvSpPr/>
      </dsp:nvSpPr>
      <dsp:spPr>
        <a:xfrm rot="21300000">
          <a:off x="11936" y="1030881"/>
          <a:ext cx="5843527" cy="529036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A7C6E-4515-4A56-9411-913160E0961E}">
      <dsp:nvSpPr>
        <dsp:cNvPr id="0" name=""/>
        <dsp:cNvSpPr/>
      </dsp:nvSpPr>
      <dsp:spPr>
        <a:xfrm>
          <a:off x="704088" y="129540"/>
          <a:ext cx="1760220" cy="103632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577BA-EB28-4D02-AF8A-607850A11DE5}">
      <dsp:nvSpPr>
        <dsp:cNvPr id="0" name=""/>
        <dsp:cNvSpPr/>
      </dsp:nvSpPr>
      <dsp:spPr>
        <a:xfrm>
          <a:off x="3109721" y="0"/>
          <a:ext cx="1877568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User’s Needs</a:t>
          </a:r>
          <a:endParaRPr lang="en-US" sz="2600" kern="1200" dirty="0"/>
        </a:p>
      </dsp:txBody>
      <dsp:txXfrm>
        <a:off x="3109721" y="0"/>
        <a:ext cx="1877568" cy="1088136"/>
      </dsp:txXfrm>
    </dsp:sp>
    <dsp:sp modelId="{882AC329-F3FF-436A-9CD7-6CD1EE385481}">
      <dsp:nvSpPr>
        <dsp:cNvPr id="0" name=""/>
        <dsp:cNvSpPr/>
      </dsp:nvSpPr>
      <dsp:spPr>
        <a:xfrm>
          <a:off x="3403091" y="1424940"/>
          <a:ext cx="1760220" cy="103632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A9B14-D1C5-452F-8018-E8CC0B80E5EE}">
      <dsp:nvSpPr>
        <dsp:cNvPr id="0" name=""/>
        <dsp:cNvSpPr/>
      </dsp:nvSpPr>
      <dsp:spPr>
        <a:xfrm>
          <a:off x="880110" y="1502664"/>
          <a:ext cx="1877568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MIS Offerings</a:t>
          </a:r>
          <a:endParaRPr lang="en-US" sz="2600" kern="1200" dirty="0"/>
        </a:p>
      </dsp:txBody>
      <dsp:txXfrm>
        <a:off x="880110" y="1502664"/>
        <a:ext cx="1877568" cy="10881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30E81-BEA3-40F1-A722-00625DC97E16}">
      <dsp:nvSpPr>
        <dsp:cNvPr id="0" name=""/>
        <dsp:cNvSpPr/>
      </dsp:nvSpPr>
      <dsp:spPr>
        <a:xfrm>
          <a:off x="2716827" y="2238275"/>
          <a:ext cx="2343694" cy="1877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Mechanical devices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060053" y="2513188"/>
        <a:ext cx="1657242" cy="1327397"/>
      </dsp:txXfrm>
    </dsp:sp>
    <dsp:sp modelId="{AA201467-7304-4269-99E5-7861D47F745D}">
      <dsp:nvSpPr>
        <dsp:cNvPr id="0" name=""/>
        <dsp:cNvSpPr/>
      </dsp:nvSpPr>
      <dsp:spPr>
        <a:xfrm rot="12900000">
          <a:off x="1752768" y="1872314"/>
          <a:ext cx="1309637" cy="53500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32A2A-3EE1-4CE0-A3C3-19D3BE65004A}">
      <dsp:nvSpPr>
        <dsp:cNvPr id="0" name=""/>
        <dsp:cNvSpPr/>
      </dsp:nvSpPr>
      <dsp:spPr>
        <a:xfrm>
          <a:off x="979509" y="1050884"/>
          <a:ext cx="1783362" cy="14266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People meters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021295" y="1092670"/>
        <a:ext cx="1699790" cy="1343117"/>
      </dsp:txXfrm>
    </dsp:sp>
    <dsp:sp modelId="{29CA58CB-D64E-4E87-9EF6-9A901A0E6072}">
      <dsp:nvSpPr>
        <dsp:cNvPr id="0" name=""/>
        <dsp:cNvSpPr/>
      </dsp:nvSpPr>
      <dsp:spPr>
        <a:xfrm rot="16200000">
          <a:off x="3168451" y="1166712"/>
          <a:ext cx="1440445" cy="53500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956D4-2220-411F-808B-CB807C90CA93}">
      <dsp:nvSpPr>
        <dsp:cNvPr id="0" name=""/>
        <dsp:cNvSpPr/>
      </dsp:nvSpPr>
      <dsp:spPr>
        <a:xfrm>
          <a:off x="2996993" y="649"/>
          <a:ext cx="1783362" cy="14266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Checkout scanners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038779" y="42435"/>
        <a:ext cx="1699790" cy="1343117"/>
      </dsp:txXfrm>
    </dsp:sp>
    <dsp:sp modelId="{5FB4FB3F-0D94-4036-B40A-1B79390B5B7D}">
      <dsp:nvSpPr>
        <dsp:cNvPr id="0" name=""/>
        <dsp:cNvSpPr/>
      </dsp:nvSpPr>
      <dsp:spPr>
        <a:xfrm rot="19500000">
          <a:off x="4714942" y="1872314"/>
          <a:ext cx="1309637" cy="53500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81683-BEB9-4F9F-8291-8D1B0157FE56}">
      <dsp:nvSpPr>
        <dsp:cNvPr id="0" name=""/>
        <dsp:cNvSpPr/>
      </dsp:nvSpPr>
      <dsp:spPr>
        <a:xfrm>
          <a:off x="5095022" y="1176783"/>
          <a:ext cx="1622270" cy="11748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Neuro-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marketing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129433" y="1211194"/>
        <a:ext cx="1553448" cy="11060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13688-42B6-442D-A5B7-4B1321CD7210}">
      <dsp:nvSpPr>
        <dsp:cNvPr id="0" name=""/>
        <dsp:cNvSpPr/>
      </dsp:nvSpPr>
      <dsp:spPr>
        <a:xfrm>
          <a:off x="0" y="1232"/>
          <a:ext cx="6477000" cy="5483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Collecting the information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6768" y="28000"/>
        <a:ext cx="6423464" cy="494810"/>
      </dsp:txXfrm>
    </dsp:sp>
    <dsp:sp modelId="{314035CA-AC19-439F-829F-1C15EF01F3D2}">
      <dsp:nvSpPr>
        <dsp:cNvPr id="0" name=""/>
        <dsp:cNvSpPr/>
      </dsp:nvSpPr>
      <dsp:spPr>
        <a:xfrm>
          <a:off x="0" y="561630"/>
          <a:ext cx="6477000" cy="5483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Processing the information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6768" y="588398"/>
        <a:ext cx="6423464" cy="494810"/>
      </dsp:txXfrm>
    </dsp:sp>
    <dsp:sp modelId="{DE00B0C9-3B4F-4516-A7C5-F3EB1E33F3C7}">
      <dsp:nvSpPr>
        <dsp:cNvPr id="0" name=""/>
        <dsp:cNvSpPr/>
      </dsp:nvSpPr>
      <dsp:spPr>
        <a:xfrm>
          <a:off x="0" y="1122028"/>
          <a:ext cx="6477000" cy="5483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Analyzing the information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26768" y="1148796"/>
        <a:ext cx="6423464" cy="494810"/>
      </dsp:txXfrm>
    </dsp:sp>
    <dsp:sp modelId="{1CBC9DB6-1360-4946-A8DB-8D03DEF7CAFE}">
      <dsp:nvSpPr>
        <dsp:cNvPr id="0" name=""/>
        <dsp:cNvSpPr/>
      </dsp:nvSpPr>
      <dsp:spPr>
        <a:xfrm>
          <a:off x="0" y="1682425"/>
          <a:ext cx="6477000" cy="5483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Interpret findings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6768" y="1709193"/>
        <a:ext cx="6423464" cy="494810"/>
      </dsp:txXfrm>
    </dsp:sp>
    <dsp:sp modelId="{96E5E097-E956-4CCF-A7A5-0D8B9A2FA82D}">
      <dsp:nvSpPr>
        <dsp:cNvPr id="0" name=""/>
        <dsp:cNvSpPr/>
      </dsp:nvSpPr>
      <dsp:spPr>
        <a:xfrm>
          <a:off x="0" y="2242823"/>
          <a:ext cx="6477000" cy="54834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Draw conclusions</a:t>
          </a:r>
        </a:p>
      </dsp:txBody>
      <dsp:txXfrm>
        <a:off x="26768" y="2269591"/>
        <a:ext cx="6423464" cy="494810"/>
      </dsp:txXfrm>
    </dsp:sp>
    <dsp:sp modelId="{9522C6A0-D1DD-4D4F-A1BB-2086FD96F98B}">
      <dsp:nvSpPr>
        <dsp:cNvPr id="0" name=""/>
        <dsp:cNvSpPr/>
      </dsp:nvSpPr>
      <dsp:spPr>
        <a:xfrm>
          <a:off x="0" y="2803221"/>
          <a:ext cx="6477000" cy="5483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Report to management</a:t>
          </a:r>
        </a:p>
      </dsp:txBody>
      <dsp:txXfrm>
        <a:off x="26768" y="2829989"/>
        <a:ext cx="6423464" cy="4948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F8106-B083-49D0-A92C-BAC6C10E7440}">
      <dsp:nvSpPr>
        <dsp:cNvPr id="0" name=""/>
        <dsp:cNvSpPr/>
      </dsp:nvSpPr>
      <dsp:spPr>
        <a:xfrm>
          <a:off x="2344" y="620055"/>
          <a:ext cx="1859607" cy="11157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Customer purchases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2344" y="620055"/>
        <a:ext cx="1859607" cy="1115764"/>
      </dsp:txXfrm>
    </dsp:sp>
    <dsp:sp modelId="{0242F912-3301-4261-81E7-F04B0A8D5777}">
      <dsp:nvSpPr>
        <dsp:cNvPr id="0" name=""/>
        <dsp:cNvSpPr/>
      </dsp:nvSpPr>
      <dsp:spPr>
        <a:xfrm>
          <a:off x="2047912" y="620055"/>
          <a:ext cx="1859607" cy="11157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Sales force contacts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2047912" y="620055"/>
        <a:ext cx="1859607" cy="1115764"/>
      </dsp:txXfrm>
    </dsp:sp>
    <dsp:sp modelId="{5C33FDC0-69ED-435A-A86F-96D7E9D055F8}">
      <dsp:nvSpPr>
        <dsp:cNvPr id="0" name=""/>
        <dsp:cNvSpPr/>
      </dsp:nvSpPr>
      <dsp:spPr>
        <a:xfrm>
          <a:off x="4093480" y="620055"/>
          <a:ext cx="1859607" cy="11157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Service and support calls</a:t>
          </a:r>
          <a:endParaRPr lang="en-US" sz="2300" b="1" kern="1200" dirty="0">
            <a:solidFill>
              <a:srgbClr val="FF0000"/>
            </a:solidFill>
          </a:endParaRPr>
        </a:p>
      </dsp:txBody>
      <dsp:txXfrm>
        <a:off x="4093480" y="620055"/>
        <a:ext cx="1859607" cy="1115764"/>
      </dsp:txXfrm>
    </dsp:sp>
    <dsp:sp modelId="{751AAF60-EC33-496F-9793-222278028EB8}">
      <dsp:nvSpPr>
        <dsp:cNvPr id="0" name=""/>
        <dsp:cNvSpPr/>
      </dsp:nvSpPr>
      <dsp:spPr>
        <a:xfrm>
          <a:off x="6139048" y="620055"/>
          <a:ext cx="1859607" cy="11157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website visits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6139048" y="620055"/>
        <a:ext cx="1859607" cy="1115764"/>
      </dsp:txXfrm>
    </dsp:sp>
    <dsp:sp modelId="{FEC36BFB-4BF9-40AC-8309-E4659730F17E}">
      <dsp:nvSpPr>
        <dsp:cNvPr id="0" name=""/>
        <dsp:cNvSpPr/>
      </dsp:nvSpPr>
      <dsp:spPr>
        <a:xfrm>
          <a:off x="1025128" y="1921780"/>
          <a:ext cx="1859607" cy="11157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Satisfaction surveys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1025128" y="1921780"/>
        <a:ext cx="1859607" cy="1115764"/>
      </dsp:txXfrm>
    </dsp:sp>
    <dsp:sp modelId="{5DA9DAD3-EB03-4049-B7AB-3630C0D83967}">
      <dsp:nvSpPr>
        <dsp:cNvPr id="0" name=""/>
        <dsp:cNvSpPr/>
      </dsp:nvSpPr>
      <dsp:spPr>
        <a:xfrm>
          <a:off x="3070696" y="1921780"/>
          <a:ext cx="1859607" cy="11157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Credit and payment interactions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3070696" y="1921780"/>
        <a:ext cx="1859607" cy="1115764"/>
      </dsp:txXfrm>
    </dsp:sp>
    <dsp:sp modelId="{3975C176-3ADF-4940-82FF-713CB4124E69}">
      <dsp:nvSpPr>
        <dsp:cNvPr id="0" name=""/>
        <dsp:cNvSpPr/>
      </dsp:nvSpPr>
      <dsp:spPr>
        <a:xfrm>
          <a:off x="5116264" y="1921780"/>
          <a:ext cx="1859607" cy="11157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Research studies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5116264" y="1921780"/>
        <a:ext cx="1859607" cy="11157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CFA55-8B0A-46C8-850C-75A305677235}">
      <dsp:nvSpPr>
        <dsp:cNvPr id="0" name=""/>
        <dsp:cNvSpPr/>
      </dsp:nvSpPr>
      <dsp:spPr>
        <a:xfrm>
          <a:off x="0" y="480299"/>
          <a:ext cx="77724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Marketing Research in Small Businesses and Nonprofit Organizations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9399" y="539698"/>
        <a:ext cx="7653602" cy="1098002"/>
      </dsp:txXfrm>
    </dsp:sp>
    <dsp:sp modelId="{0E7BF966-5EB7-4CE7-9172-9887422502EE}">
      <dsp:nvSpPr>
        <dsp:cNvPr id="0" name=""/>
        <dsp:cNvSpPr/>
      </dsp:nvSpPr>
      <dsp:spPr>
        <a:xfrm>
          <a:off x="0" y="1884300"/>
          <a:ext cx="777240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International Market Research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9399" y="1943699"/>
        <a:ext cx="7653602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DAC7E-4A36-44D2-BD82-B79A1FFC8A56}">
      <dsp:nvSpPr>
        <dsp:cNvPr id="0" name=""/>
        <dsp:cNvSpPr/>
      </dsp:nvSpPr>
      <dsp:spPr>
        <a:xfrm>
          <a:off x="0" y="644100"/>
          <a:ext cx="77724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Public Policy and Ethics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9399" y="703499"/>
        <a:ext cx="7653602" cy="1098002"/>
      </dsp:txXfrm>
    </dsp:sp>
    <dsp:sp modelId="{82C30C5C-43FC-4B55-8EA3-B8D5D249F6A2}">
      <dsp:nvSpPr>
        <dsp:cNvPr id="0" name=""/>
        <dsp:cNvSpPr/>
      </dsp:nvSpPr>
      <dsp:spPr>
        <a:xfrm>
          <a:off x="0" y="1860900"/>
          <a:ext cx="7772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chemeClr val="tx1"/>
              </a:solidFill>
            </a:rPr>
            <a:t>Customer privacy</a:t>
          </a:r>
          <a:endParaRPr lang="en-US" sz="2400" b="1" kern="1200" dirty="0">
            <a:solidFill>
              <a:schemeClr val="tx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chemeClr val="tx1"/>
              </a:solidFill>
            </a:rPr>
            <a:t>Misuse of research findings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0" y="1860900"/>
        <a:ext cx="7772400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7668A-A0E5-490A-AA73-F5A87C82B03D}">
      <dsp:nvSpPr>
        <dsp:cNvPr id="0" name=""/>
        <dsp:cNvSpPr/>
      </dsp:nvSpPr>
      <dsp:spPr>
        <a:xfrm>
          <a:off x="0" y="5159"/>
          <a:ext cx="6781800" cy="1006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smtClean="0"/>
            <a:t>Internal data</a:t>
          </a:r>
          <a:endParaRPr lang="en-US" sz="4300" b="0" kern="1200" dirty="0"/>
        </a:p>
      </dsp:txBody>
      <dsp:txXfrm>
        <a:off x="49119" y="54278"/>
        <a:ext cx="6683562" cy="907962"/>
      </dsp:txXfrm>
    </dsp:sp>
    <dsp:sp modelId="{9E8AAAC0-111B-4605-A4E3-9DD4D238F61A}">
      <dsp:nvSpPr>
        <dsp:cNvPr id="0" name=""/>
        <dsp:cNvSpPr/>
      </dsp:nvSpPr>
      <dsp:spPr>
        <a:xfrm>
          <a:off x="0" y="1135200"/>
          <a:ext cx="6781800" cy="1006200"/>
        </a:xfrm>
        <a:prstGeom prst="roundRect">
          <a:avLst/>
        </a:prstGeom>
        <a:solidFill>
          <a:schemeClr val="accent5">
            <a:hueOff val="1884692"/>
            <a:satOff val="13185"/>
            <a:lumOff val="-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smtClean="0"/>
            <a:t>Marketing intelligence</a:t>
          </a:r>
          <a:endParaRPr lang="en-US" sz="4300" kern="1200" dirty="0"/>
        </a:p>
      </dsp:txBody>
      <dsp:txXfrm>
        <a:off x="49119" y="1184319"/>
        <a:ext cx="6683562" cy="907962"/>
      </dsp:txXfrm>
    </dsp:sp>
    <dsp:sp modelId="{34E46003-3E9E-4102-8F8D-0C0F42C021AA}">
      <dsp:nvSpPr>
        <dsp:cNvPr id="0" name=""/>
        <dsp:cNvSpPr/>
      </dsp:nvSpPr>
      <dsp:spPr>
        <a:xfrm>
          <a:off x="0" y="2265240"/>
          <a:ext cx="6781800" cy="1006200"/>
        </a:xfrm>
        <a:prstGeom prst="roundRect">
          <a:avLst/>
        </a:prstGeom>
        <a:solidFill>
          <a:schemeClr val="accent5">
            <a:hueOff val="3769384"/>
            <a:satOff val="26371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smtClean="0"/>
            <a:t>Marketing research</a:t>
          </a:r>
          <a:endParaRPr lang="en-US" sz="4300" kern="1200" dirty="0"/>
        </a:p>
      </dsp:txBody>
      <dsp:txXfrm>
        <a:off x="49119" y="2314359"/>
        <a:ext cx="6683562" cy="907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D7A7F-2E22-4DB0-ACF6-436AE49D1D6F}">
      <dsp:nvSpPr>
        <dsp:cNvPr id="0" name=""/>
        <dsp:cNvSpPr/>
      </dsp:nvSpPr>
      <dsp:spPr>
        <a:xfrm>
          <a:off x="0" y="28380"/>
          <a:ext cx="6705600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Exploratory research </a:t>
          </a:r>
          <a:endParaRPr lang="en-US" sz="3600" kern="1200" dirty="0"/>
        </a:p>
      </dsp:txBody>
      <dsp:txXfrm>
        <a:off x="47519" y="75899"/>
        <a:ext cx="6610562" cy="878402"/>
      </dsp:txXfrm>
    </dsp:sp>
    <dsp:sp modelId="{413AA08B-0102-40CE-8211-A29B1E4DEE96}">
      <dsp:nvSpPr>
        <dsp:cNvPr id="0" name=""/>
        <dsp:cNvSpPr/>
      </dsp:nvSpPr>
      <dsp:spPr>
        <a:xfrm>
          <a:off x="0" y="1151580"/>
          <a:ext cx="6705600" cy="973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Descriptive research</a:t>
          </a:r>
          <a:endParaRPr lang="en-US" sz="3600" kern="1200" dirty="0"/>
        </a:p>
      </dsp:txBody>
      <dsp:txXfrm>
        <a:off x="47519" y="1199099"/>
        <a:ext cx="6610562" cy="878402"/>
      </dsp:txXfrm>
    </dsp:sp>
    <dsp:sp modelId="{DE835E59-45CB-41D7-96F6-189ADA27D1CC}">
      <dsp:nvSpPr>
        <dsp:cNvPr id="0" name=""/>
        <dsp:cNvSpPr/>
      </dsp:nvSpPr>
      <dsp:spPr>
        <a:xfrm>
          <a:off x="0" y="2274780"/>
          <a:ext cx="6705600" cy="973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Causal research</a:t>
          </a:r>
          <a:endParaRPr lang="en-US" sz="3600" kern="1200" dirty="0"/>
        </a:p>
      </dsp:txBody>
      <dsp:txXfrm>
        <a:off x="47519" y="2322299"/>
        <a:ext cx="6610562" cy="878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6C281-4A6B-4F92-B817-A2A8259F5015}">
      <dsp:nvSpPr>
        <dsp:cNvPr id="0" name=""/>
        <dsp:cNvSpPr/>
      </dsp:nvSpPr>
      <dsp:spPr>
        <a:xfrm>
          <a:off x="1828797" y="0"/>
          <a:ext cx="3429005" cy="678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Management problem</a:t>
          </a:r>
          <a:endParaRPr lang="en-US" sz="2400" b="1" kern="1200" dirty="0"/>
        </a:p>
      </dsp:txBody>
      <dsp:txXfrm>
        <a:off x="1848674" y="19877"/>
        <a:ext cx="3389251" cy="638902"/>
      </dsp:txXfrm>
    </dsp:sp>
    <dsp:sp modelId="{0AC511D7-A7D1-470F-81D2-D5B4AD04D0E6}">
      <dsp:nvSpPr>
        <dsp:cNvPr id="0" name=""/>
        <dsp:cNvSpPr/>
      </dsp:nvSpPr>
      <dsp:spPr>
        <a:xfrm rot="5400000">
          <a:off x="3483917" y="738038"/>
          <a:ext cx="118764" cy="118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172C-D275-43CD-99DF-77C67121E0BC}">
      <dsp:nvSpPr>
        <dsp:cNvPr id="0" name=""/>
        <dsp:cNvSpPr/>
      </dsp:nvSpPr>
      <dsp:spPr>
        <a:xfrm>
          <a:off x="1752597" y="916185"/>
          <a:ext cx="3581404" cy="67865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Research objectives</a:t>
          </a:r>
          <a:endParaRPr lang="en-US" sz="2000" b="1" kern="1200" dirty="0"/>
        </a:p>
      </dsp:txBody>
      <dsp:txXfrm>
        <a:off x="1772474" y="936062"/>
        <a:ext cx="3541650" cy="638902"/>
      </dsp:txXfrm>
    </dsp:sp>
    <dsp:sp modelId="{4F4119F2-37F2-42FF-901E-34BF90BC9EED}">
      <dsp:nvSpPr>
        <dsp:cNvPr id="0" name=""/>
        <dsp:cNvSpPr/>
      </dsp:nvSpPr>
      <dsp:spPr>
        <a:xfrm rot="5400000">
          <a:off x="3483917" y="1654224"/>
          <a:ext cx="118764" cy="118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1256461"/>
            <a:satOff val="8790"/>
            <a:lumOff val="-49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682FC-3EC6-48FF-A03B-2405FD08CF42}">
      <dsp:nvSpPr>
        <dsp:cNvPr id="0" name=""/>
        <dsp:cNvSpPr/>
      </dsp:nvSpPr>
      <dsp:spPr>
        <a:xfrm>
          <a:off x="1752597" y="1832371"/>
          <a:ext cx="3581404" cy="67865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268921"/>
            <a:satOff val="6139"/>
            <a:lumOff val="-108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268921"/>
              <a:satOff val="6139"/>
              <a:lumOff val="-1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Information needed</a:t>
          </a:r>
          <a:endParaRPr lang="en-US" sz="2000" b="1" kern="1200" dirty="0"/>
        </a:p>
      </dsp:txBody>
      <dsp:txXfrm>
        <a:off x="1772474" y="1852248"/>
        <a:ext cx="3541650" cy="638902"/>
      </dsp:txXfrm>
    </dsp:sp>
    <dsp:sp modelId="{A45CB79E-F6CD-4104-A4B1-97CC4BC9F963}">
      <dsp:nvSpPr>
        <dsp:cNvPr id="0" name=""/>
        <dsp:cNvSpPr/>
      </dsp:nvSpPr>
      <dsp:spPr>
        <a:xfrm rot="5400000">
          <a:off x="3483917" y="2570410"/>
          <a:ext cx="118764" cy="118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2512923"/>
            <a:satOff val="17581"/>
            <a:lumOff val="-99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367F4-6E03-4807-9F13-DE357737FB8F}">
      <dsp:nvSpPr>
        <dsp:cNvPr id="0" name=""/>
        <dsp:cNvSpPr/>
      </dsp:nvSpPr>
      <dsp:spPr>
        <a:xfrm>
          <a:off x="1752597" y="2748557"/>
          <a:ext cx="3581404" cy="67865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2537842"/>
            <a:satOff val="12278"/>
            <a:lumOff val="-216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537842"/>
              <a:satOff val="12278"/>
              <a:lumOff val="-2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How the results will help management decisions</a:t>
          </a:r>
          <a:endParaRPr lang="en-US" sz="2000" b="1" kern="1200" dirty="0"/>
        </a:p>
      </dsp:txBody>
      <dsp:txXfrm>
        <a:off x="1772474" y="2768434"/>
        <a:ext cx="3541650" cy="638902"/>
      </dsp:txXfrm>
    </dsp:sp>
    <dsp:sp modelId="{8F283F2C-FFA8-44C1-9E44-3AC140C684AE}">
      <dsp:nvSpPr>
        <dsp:cNvPr id="0" name=""/>
        <dsp:cNvSpPr/>
      </dsp:nvSpPr>
      <dsp:spPr>
        <a:xfrm rot="5400000">
          <a:off x="3483917" y="3486596"/>
          <a:ext cx="118764" cy="118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3769384"/>
            <a:satOff val="26371"/>
            <a:lumOff val="-1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71F31-99A7-4BF5-996A-781524138702}">
      <dsp:nvSpPr>
        <dsp:cNvPr id="0" name=""/>
        <dsp:cNvSpPr/>
      </dsp:nvSpPr>
      <dsp:spPr>
        <a:xfrm>
          <a:off x="1752597" y="3664743"/>
          <a:ext cx="3581404" cy="67865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3806763"/>
            <a:satOff val="18417"/>
            <a:lumOff val="-325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806763"/>
              <a:satOff val="18417"/>
              <a:lumOff val="-3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Budget</a:t>
          </a:r>
          <a:endParaRPr lang="en-US" sz="2000" b="1" kern="1200" dirty="0"/>
        </a:p>
      </dsp:txBody>
      <dsp:txXfrm>
        <a:off x="1772474" y="3684620"/>
        <a:ext cx="3541650" cy="638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25380-5345-4694-B5AE-2F6136A98704}">
      <dsp:nvSpPr>
        <dsp:cNvPr id="0" name=""/>
        <dsp:cNvSpPr/>
      </dsp:nvSpPr>
      <dsp:spPr>
        <a:xfrm>
          <a:off x="5959" y="6808"/>
          <a:ext cx="2812527" cy="7978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Advantages</a:t>
          </a:r>
          <a:endParaRPr lang="en-US" sz="2800" kern="1200" dirty="0"/>
        </a:p>
      </dsp:txBody>
      <dsp:txXfrm>
        <a:off x="29327" y="30176"/>
        <a:ext cx="2765791" cy="751094"/>
      </dsp:txXfrm>
    </dsp:sp>
    <dsp:sp modelId="{AF2F7D6D-3199-4DF5-9908-062AF25F558F}">
      <dsp:nvSpPr>
        <dsp:cNvPr id="0" name=""/>
        <dsp:cNvSpPr/>
      </dsp:nvSpPr>
      <dsp:spPr>
        <a:xfrm>
          <a:off x="287212" y="804639"/>
          <a:ext cx="281252" cy="598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372"/>
              </a:lnTo>
              <a:lnTo>
                <a:pt x="281252" y="5983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370E2-2ACF-4E7C-BE1D-C35B3E60A744}">
      <dsp:nvSpPr>
        <dsp:cNvPr id="0" name=""/>
        <dsp:cNvSpPr/>
      </dsp:nvSpPr>
      <dsp:spPr>
        <a:xfrm>
          <a:off x="568465" y="1004096"/>
          <a:ext cx="1701344" cy="797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Cost</a:t>
          </a:r>
          <a:endParaRPr lang="en-US" sz="2400" kern="1200" dirty="0"/>
        </a:p>
      </dsp:txBody>
      <dsp:txXfrm>
        <a:off x="591833" y="1027464"/>
        <a:ext cx="1654608" cy="751094"/>
      </dsp:txXfrm>
    </dsp:sp>
    <dsp:sp modelId="{C57C7FBF-81D1-44B2-B64A-E30C9C9897A1}">
      <dsp:nvSpPr>
        <dsp:cNvPr id="0" name=""/>
        <dsp:cNvSpPr/>
      </dsp:nvSpPr>
      <dsp:spPr>
        <a:xfrm>
          <a:off x="287212" y="804639"/>
          <a:ext cx="281252" cy="1595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660"/>
              </a:lnTo>
              <a:lnTo>
                <a:pt x="281252" y="15956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EB081-EA0C-4AB8-836A-BBADF686C3E3}">
      <dsp:nvSpPr>
        <dsp:cNvPr id="0" name=""/>
        <dsp:cNvSpPr/>
      </dsp:nvSpPr>
      <dsp:spPr>
        <a:xfrm>
          <a:off x="568465" y="2001384"/>
          <a:ext cx="1853736" cy="797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Speed</a:t>
          </a:r>
          <a:endParaRPr lang="en-US" sz="2400" kern="1200" dirty="0"/>
        </a:p>
      </dsp:txBody>
      <dsp:txXfrm>
        <a:off x="591833" y="2024752"/>
        <a:ext cx="1807000" cy="751094"/>
      </dsp:txXfrm>
    </dsp:sp>
    <dsp:sp modelId="{BDF2B782-EA86-4D9A-BAD5-05E0742FA8B1}">
      <dsp:nvSpPr>
        <dsp:cNvPr id="0" name=""/>
        <dsp:cNvSpPr/>
      </dsp:nvSpPr>
      <dsp:spPr>
        <a:xfrm>
          <a:off x="287212" y="804639"/>
          <a:ext cx="281252" cy="2592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2948"/>
              </a:lnTo>
              <a:lnTo>
                <a:pt x="281252" y="25929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0E966-1F35-449B-8C0D-150CF3A3B47B}">
      <dsp:nvSpPr>
        <dsp:cNvPr id="0" name=""/>
        <dsp:cNvSpPr/>
      </dsp:nvSpPr>
      <dsp:spPr>
        <a:xfrm>
          <a:off x="568465" y="2998672"/>
          <a:ext cx="2495741" cy="797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Could not get data otherwise</a:t>
          </a:r>
          <a:endParaRPr lang="en-US" sz="2400" kern="1200" dirty="0"/>
        </a:p>
      </dsp:txBody>
      <dsp:txXfrm>
        <a:off x="591833" y="3022040"/>
        <a:ext cx="2449005" cy="751094"/>
      </dsp:txXfrm>
    </dsp:sp>
    <dsp:sp modelId="{9B969638-3194-4A84-B2B3-4A8F8865C841}">
      <dsp:nvSpPr>
        <dsp:cNvPr id="0" name=""/>
        <dsp:cNvSpPr/>
      </dsp:nvSpPr>
      <dsp:spPr>
        <a:xfrm>
          <a:off x="3217402" y="6808"/>
          <a:ext cx="3025037" cy="7978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Disadvantages</a:t>
          </a:r>
          <a:endParaRPr lang="en-US" sz="2800" kern="1200" dirty="0"/>
        </a:p>
      </dsp:txBody>
      <dsp:txXfrm>
        <a:off x="3240770" y="30176"/>
        <a:ext cx="2978301" cy="751094"/>
      </dsp:txXfrm>
    </dsp:sp>
    <dsp:sp modelId="{9B6B4841-1245-4F7C-964E-392E2CB4E1E1}">
      <dsp:nvSpPr>
        <dsp:cNvPr id="0" name=""/>
        <dsp:cNvSpPr/>
      </dsp:nvSpPr>
      <dsp:spPr>
        <a:xfrm>
          <a:off x="3519906" y="804639"/>
          <a:ext cx="302503" cy="598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372"/>
              </a:lnTo>
              <a:lnTo>
                <a:pt x="302503" y="5983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E7248-1AF2-453A-9A89-3E06EEDDE33D}">
      <dsp:nvSpPr>
        <dsp:cNvPr id="0" name=""/>
        <dsp:cNvSpPr/>
      </dsp:nvSpPr>
      <dsp:spPr>
        <a:xfrm>
          <a:off x="3822410" y="1004096"/>
          <a:ext cx="1899053" cy="797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Current</a:t>
          </a:r>
          <a:endParaRPr lang="en-US" sz="2400" kern="1200" dirty="0"/>
        </a:p>
      </dsp:txBody>
      <dsp:txXfrm>
        <a:off x="3845778" y="1027464"/>
        <a:ext cx="1852317" cy="751094"/>
      </dsp:txXfrm>
    </dsp:sp>
    <dsp:sp modelId="{5D7B23D0-DADC-429F-B76D-33A4CCF9ED70}">
      <dsp:nvSpPr>
        <dsp:cNvPr id="0" name=""/>
        <dsp:cNvSpPr/>
      </dsp:nvSpPr>
      <dsp:spPr>
        <a:xfrm>
          <a:off x="3519906" y="804639"/>
          <a:ext cx="302503" cy="1595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660"/>
              </a:lnTo>
              <a:lnTo>
                <a:pt x="302503" y="15956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2788B-3644-474D-A661-4315359B9F75}">
      <dsp:nvSpPr>
        <dsp:cNvPr id="0" name=""/>
        <dsp:cNvSpPr/>
      </dsp:nvSpPr>
      <dsp:spPr>
        <a:xfrm>
          <a:off x="3822410" y="2001384"/>
          <a:ext cx="1746648" cy="797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Relevant</a:t>
          </a:r>
        </a:p>
      </dsp:txBody>
      <dsp:txXfrm>
        <a:off x="3845778" y="2024752"/>
        <a:ext cx="1699912" cy="751094"/>
      </dsp:txXfrm>
    </dsp:sp>
    <dsp:sp modelId="{D4AC67F9-1CB2-41BE-9000-562AA3E30ECA}">
      <dsp:nvSpPr>
        <dsp:cNvPr id="0" name=""/>
        <dsp:cNvSpPr/>
      </dsp:nvSpPr>
      <dsp:spPr>
        <a:xfrm>
          <a:off x="3519906" y="804639"/>
          <a:ext cx="302503" cy="2592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2948"/>
              </a:lnTo>
              <a:lnTo>
                <a:pt x="302503" y="25929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070E1-D4EF-4BC4-B7E0-90744966D51E}">
      <dsp:nvSpPr>
        <dsp:cNvPr id="0" name=""/>
        <dsp:cNvSpPr/>
      </dsp:nvSpPr>
      <dsp:spPr>
        <a:xfrm>
          <a:off x="3822410" y="2998672"/>
          <a:ext cx="1746648" cy="797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Accuracy</a:t>
          </a:r>
        </a:p>
      </dsp:txBody>
      <dsp:txXfrm>
        <a:off x="3845778" y="3022040"/>
        <a:ext cx="1699912" cy="751094"/>
      </dsp:txXfrm>
    </dsp:sp>
    <dsp:sp modelId="{EFFD2140-D2CE-4926-B69F-F687770C3594}">
      <dsp:nvSpPr>
        <dsp:cNvPr id="0" name=""/>
        <dsp:cNvSpPr/>
      </dsp:nvSpPr>
      <dsp:spPr>
        <a:xfrm>
          <a:off x="3519906" y="804639"/>
          <a:ext cx="302503" cy="3590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236"/>
              </a:lnTo>
              <a:lnTo>
                <a:pt x="302503" y="35902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B9980-88EB-404A-9219-7B7DB45C0F16}">
      <dsp:nvSpPr>
        <dsp:cNvPr id="0" name=""/>
        <dsp:cNvSpPr/>
      </dsp:nvSpPr>
      <dsp:spPr>
        <a:xfrm>
          <a:off x="3822410" y="3995960"/>
          <a:ext cx="1899053" cy="797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Impartial</a:t>
          </a:r>
        </a:p>
      </dsp:txBody>
      <dsp:txXfrm>
        <a:off x="3845778" y="4019328"/>
        <a:ext cx="1852317" cy="7510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AC3E9-532E-4B5D-AA68-6AF74BE9870E}">
      <dsp:nvSpPr>
        <dsp:cNvPr id="0" name=""/>
        <dsp:cNvSpPr/>
      </dsp:nvSpPr>
      <dsp:spPr>
        <a:xfrm>
          <a:off x="1509202" y="1808"/>
          <a:ext cx="4753994" cy="7906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Planning Primary Data Collection</a:t>
          </a:r>
          <a:endParaRPr lang="en-US" sz="2400" kern="1200" dirty="0"/>
        </a:p>
      </dsp:txBody>
      <dsp:txXfrm>
        <a:off x="1547796" y="40402"/>
        <a:ext cx="4676806" cy="713424"/>
      </dsp:txXfrm>
    </dsp:sp>
    <dsp:sp modelId="{03A572DF-C7B3-44BC-B547-54DB274FD01C}">
      <dsp:nvSpPr>
        <dsp:cNvPr id="0" name=""/>
        <dsp:cNvSpPr/>
      </dsp:nvSpPr>
      <dsp:spPr>
        <a:xfrm>
          <a:off x="2559623" y="831951"/>
          <a:ext cx="2798064" cy="7906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 approaches</a:t>
          </a:r>
          <a:endParaRPr lang="en-US" sz="2400" kern="1200" dirty="0"/>
        </a:p>
      </dsp:txBody>
      <dsp:txXfrm>
        <a:off x="2598217" y="870545"/>
        <a:ext cx="2720876" cy="713424"/>
      </dsp:txXfrm>
    </dsp:sp>
    <dsp:sp modelId="{A620B0B0-F174-4573-983D-DEB262A97E8B}">
      <dsp:nvSpPr>
        <dsp:cNvPr id="0" name=""/>
        <dsp:cNvSpPr/>
      </dsp:nvSpPr>
      <dsp:spPr>
        <a:xfrm>
          <a:off x="2559623" y="1662093"/>
          <a:ext cx="2798064" cy="7906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Contact methods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2598217" y="1700687"/>
        <a:ext cx="2720876" cy="713424"/>
      </dsp:txXfrm>
    </dsp:sp>
    <dsp:sp modelId="{38CC8656-9503-4414-A3E8-391F0FDCBF61}">
      <dsp:nvSpPr>
        <dsp:cNvPr id="0" name=""/>
        <dsp:cNvSpPr/>
      </dsp:nvSpPr>
      <dsp:spPr>
        <a:xfrm>
          <a:off x="2559623" y="2492236"/>
          <a:ext cx="2798064" cy="7906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Sampling plan</a:t>
          </a:r>
          <a:endParaRPr lang="en-US" sz="2400" kern="1200" dirty="0"/>
        </a:p>
      </dsp:txBody>
      <dsp:txXfrm>
        <a:off x="2598217" y="2530830"/>
        <a:ext cx="2720876" cy="713424"/>
      </dsp:txXfrm>
    </dsp:sp>
    <dsp:sp modelId="{B422EEF0-BD4A-4B03-83F1-D3DEE0875142}">
      <dsp:nvSpPr>
        <dsp:cNvPr id="0" name=""/>
        <dsp:cNvSpPr/>
      </dsp:nvSpPr>
      <dsp:spPr>
        <a:xfrm>
          <a:off x="2635059" y="3322379"/>
          <a:ext cx="2798064" cy="7906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 instruments</a:t>
          </a:r>
          <a:endParaRPr lang="en-US" sz="2400" kern="1200" dirty="0"/>
        </a:p>
      </dsp:txBody>
      <dsp:txXfrm>
        <a:off x="2673653" y="3360973"/>
        <a:ext cx="2720876" cy="7134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45026-90C6-4CB4-90E6-E8082A4015A4}">
      <dsp:nvSpPr>
        <dsp:cNvPr id="0" name=""/>
        <dsp:cNvSpPr/>
      </dsp:nvSpPr>
      <dsp:spPr>
        <a:xfrm>
          <a:off x="919013" y="1041"/>
          <a:ext cx="2753320" cy="16519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Internet surveys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919013" y="1041"/>
        <a:ext cx="2753320" cy="1651992"/>
      </dsp:txXfrm>
    </dsp:sp>
    <dsp:sp modelId="{89ADB295-C2C6-4865-B57B-A718271A1411}">
      <dsp:nvSpPr>
        <dsp:cNvPr id="0" name=""/>
        <dsp:cNvSpPr/>
      </dsp:nvSpPr>
      <dsp:spPr>
        <a:xfrm>
          <a:off x="3947666" y="1041"/>
          <a:ext cx="2753320" cy="16519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Online panels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3947666" y="1041"/>
        <a:ext cx="2753320" cy="1651992"/>
      </dsp:txXfrm>
    </dsp:sp>
    <dsp:sp modelId="{B897E8B0-FAC9-4C87-9B58-EB7A425BCAB3}">
      <dsp:nvSpPr>
        <dsp:cNvPr id="0" name=""/>
        <dsp:cNvSpPr/>
      </dsp:nvSpPr>
      <dsp:spPr>
        <a:xfrm>
          <a:off x="919013" y="1928366"/>
          <a:ext cx="2753320" cy="1651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FF0000"/>
              </a:solidFill>
            </a:rPr>
            <a:t>Online experiments</a:t>
          </a:r>
          <a:endParaRPr lang="en-US" sz="3300" b="1" kern="1200" dirty="0">
            <a:solidFill>
              <a:srgbClr val="FF0000"/>
            </a:solidFill>
          </a:endParaRPr>
        </a:p>
      </dsp:txBody>
      <dsp:txXfrm>
        <a:off x="919013" y="1928366"/>
        <a:ext cx="2753320" cy="1651992"/>
      </dsp:txXfrm>
    </dsp:sp>
    <dsp:sp modelId="{D411AB7F-2E11-4104-9BF5-B9794FA0D76E}">
      <dsp:nvSpPr>
        <dsp:cNvPr id="0" name=""/>
        <dsp:cNvSpPr/>
      </dsp:nvSpPr>
      <dsp:spPr>
        <a:xfrm>
          <a:off x="3947666" y="1928366"/>
          <a:ext cx="2753320" cy="1651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Online focus groups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3947666" y="1928366"/>
        <a:ext cx="2753320" cy="16519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CAE3-D9EB-46D0-B68B-FC4C2702E86E}">
      <dsp:nvSpPr>
        <dsp:cNvPr id="0" name=""/>
        <dsp:cNvSpPr/>
      </dsp:nvSpPr>
      <dsp:spPr>
        <a:xfrm>
          <a:off x="0" y="20685"/>
          <a:ext cx="6400800" cy="1036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Advantages</a:t>
          </a:r>
          <a:endParaRPr lang="en-US" sz="3600" kern="1200" dirty="0"/>
        </a:p>
      </dsp:txBody>
      <dsp:txXfrm>
        <a:off x="0" y="20685"/>
        <a:ext cx="6400800" cy="1036800"/>
      </dsp:txXfrm>
    </dsp:sp>
    <dsp:sp modelId="{62BDAD62-D20E-4103-99FF-950371032FD6}">
      <dsp:nvSpPr>
        <dsp:cNvPr id="0" name=""/>
        <dsp:cNvSpPr/>
      </dsp:nvSpPr>
      <dsp:spPr>
        <a:xfrm>
          <a:off x="0" y="1057485"/>
          <a:ext cx="6400800" cy="31128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Low cost</a:t>
          </a:r>
          <a:endParaRPr lang="en-US" sz="3600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Speed</a:t>
          </a:r>
          <a:endParaRPr lang="en-US" sz="3600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Higher response rates</a:t>
          </a:r>
          <a:endParaRPr lang="en-US" sz="3600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Good for hard to reach groups</a:t>
          </a:r>
          <a:endParaRPr lang="en-US" sz="3600" kern="1200" dirty="0"/>
        </a:p>
      </dsp:txBody>
      <dsp:txXfrm>
        <a:off x="0" y="1057485"/>
        <a:ext cx="6400800" cy="31128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3BB87-6C3B-4EDE-BDAA-D961A13ACB95}">
      <dsp:nvSpPr>
        <dsp:cNvPr id="0" name=""/>
        <dsp:cNvSpPr/>
      </dsp:nvSpPr>
      <dsp:spPr>
        <a:xfrm>
          <a:off x="0" y="21504"/>
          <a:ext cx="6019800" cy="8189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Questionnaires</a:t>
          </a:r>
          <a:endParaRPr lang="en-US" sz="3500" kern="1200" dirty="0"/>
        </a:p>
      </dsp:txBody>
      <dsp:txXfrm>
        <a:off x="39980" y="61484"/>
        <a:ext cx="5939840" cy="739039"/>
      </dsp:txXfrm>
    </dsp:sp>
    <dsp:sp modelId="{CE338DAC-1A9E-4C3B-8593-40697057F9A8}">
      <dsp:nvSpPr>
        <dsp:cNvPr id="0" name=""/>
        <dsp:cNvSpPr/>
      </dsp:nvSpPr>
      <dsp:spPr>
        <a:xfrm>
          <a:off x="0" y="854250"/>
          <a:ext cx="6019800" cy="2463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129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Most common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Administered in person, by phone, or online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Flexible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Research must be careful with wording and ordering of questions</a:t>
          </a:r>
          <a:endParaRPr lang="en-US" sz="2700" kern="1200" dirty="0"/>
        </a:p>
      </dsp:txBody>
      <dsp:txXfrm>
        <a:off x="0" y="854250"/>
        <a:ext cx="6019800" cy="2463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2FA2F63-BBC8-4ED8-A6A7-BBEBDC8B23CA}" type="datetimeFigureOut">
              <a:rPr lang="en-US"/>
              <a:pPr>
                <a:defRPr/>
              </a:pPr>
              <a:t>6/8/2015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F97D68C-8BF4-4A3E-B35C-07A01BBCF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71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928EC31-5585-437D-A727-B6B1C514B43D}" type="datetime1">
              <a:rPr lang="en-US"/>
              <a:pPr>
                <a:defRPr/>
              </a:pPr>
              <a:t>6/8/2015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EDDAEAC-413D-40B6-990C-6F8E68425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630238" indent="-173038" algn="l" rtl="0" eaLnBrk="0" fontAlgn="base" hangingPunct="0">
      <a:spcBef>
        <a:spcPct val="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143000" indent="-228600" algn="l" rtl="0" eaLnBrk="0" fontAlgn="base" hangingPunct="0">
      <a:lnSpc>
        <a:spcPts val="1438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600200" indent="-228600" algn="l" rtl="0" eaLnBrk="0" fontAlgn="base" hangingPunct="0">
      <a:lnSpc>
        <a:spcPts val="1438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57400" indent="-228600" algn="l" rtl="0" eaLnBrk="0" fontAlgn="base" hangingPunct="0">
      <a:lnSpc>
        <a:spcPts val="1438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6D4676-6D59-4A95-9F6A-874C0C92A213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09850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b="1" dirty="0" smtClean="0">
              <a:ea typeface="ＭＳ Ｐゴシック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6A64E4-734D-497A-BFA0-06D2AC4C103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89227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65BA6-3DB9-411E-9AB0-7A4FFD138E3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969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3E52DD-2ABF-4048-9220-778DCA8E9ED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83212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85B8D-3608-4FBC-8910-80315D5F4CC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10067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BE6DD4-92DF-40FD-9460-39342213118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27685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545CAC-0965-4DCE-A3A4-F1B2729F13D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34919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CCAAC6-D18E-4AD5-9356-A49B41055BF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13859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60336D-E788-4439-86EA-10DCAAEABFD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83494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24109-BB02-4546-87E0-5B697B70309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19521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76D12A-17ED-450A-8926-5E5AE9310E1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0895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4F9DA-CE37-449A-A2A2-E1AC21C1671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74553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FB2659-C39D-42DE-BBD2-FE168BDE239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30133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EE533F-4315-4EBF-B493-5DF16F2DD04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40133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3FBE82-58EF-49BA-9D2A-EB55B59C52D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93323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D43738-211A-4650-A35B-1247B4765FD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536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77500" lnSpcReduction="20000"/>
          </a:bodyPr>
          <a:lstStyle/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188B48-24C1-494D-A7B6-0F4B8422C53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77778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sz="800" dirty="0" smtClean="0"/>
              <a:t>. </a:t>
            </a:r>
            <a:endParaRPr lang="en-US" sz="800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A75EB7-13B4-4296-933D-79E20C5EADE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79578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77CD13-EB1A-4810-8F69-BAFE3371885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70651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364DE2-4B5F-44BD-B700-1B2ED1A3692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7463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F312A9-99FE-481C-B7BC-290ACC875DE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90850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6767D4-C70E-4373-9D75-E12A926A0B3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7576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D73E9B-2279-4685-BC16-45B3DCBAEBD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24245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CE7C8E-35D7-4DEA-AA78-5D0C95C8730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17312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b="1" dirty="0" smtClean="0">
              <a:ea typeface="ＭＳ Ｐゴシック" charset="-128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115440-5ED8-4A24-9E02-958248ABB9E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464440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B813CB-47FF-4538-80EE-F1633B44D82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023105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67A38C-2CFB-44C1-B73C-BE3A8740E31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06586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en-US" sz="700" dirty="0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8A7E7A-6564-4AA1-A13B-52ED68FE531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41400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11FF0B-0E42-4191-88FA-838F973408E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01162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AB4228-E2EE-4BD1-8DB0-F2E153DCBBB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851961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40000" lnSpcReduction="20000"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7451EE-26C0-4A3B-85EA-C634F4AD39C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7546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035770-321C-4693-B28F-5E23BF81F9C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3773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9A62C1-5B1B-4472-8FBE-93821FC68EC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4891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E30FEC-C6C6-45C2-995A-69B16526111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5733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3B386F-9DF2-49C0-A4DD-AFD756733F2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80817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3CFFDD-1896-44E9-A1FD-C394585F64B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06203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DEACBB-D297-4D04-9211-92F83B16B34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6329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solidFill>
                  <a:srgbClr val="C00000"/>
                </a:solidFill>
                <a:ea typeface="ヒラギノ角ゴ Pro W3" charset="-128"/>
                <a:cs typeface="Tahoma" charset="0"/>
              </a:rPr>
              <a:t>Chapter 4- slide </a:t>
            </a:r>
            <a:fld id="{B418B997-F309-4CAE-BDF8-BB3307ED7592}" type="slidenum">
              <a:rPr lang="en-US" sz="1600" b="1">
                <a:solidFill>
                  <a:srgbClr val="C00000"/>
                </a:solidFill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‹#›</a:t>
            </a:fld>
            <a:endParaRPr lang="en-US" sz="1600" b="1" dirty="0">
              <a:solidFill>
                <a:srgbClr val="C00000"/>
              </a:solidFill>
              <a:ea typeface="ヒラギノ角ゴ Pro W3" charset="-128"/>
              <a:cs typeface="Tahoma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lnSpc>
                <a:spcPts val="3600"/>
              </a:lnSpc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381000"/>
          </a:xfrm>
        </p:spPr>
        <p:txBody>
          <a:bodyPr/>
          <a:lstStyle>
            <a:lvl1pPr algn="ctr">
              <a:lnSpc>
                <a:spcPts val="2800"/>
              </a:lnSpc>
              <a:spcBef>
                <a:spcPts val="0"/>
              </a:spcBef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6002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solidFill>
                  <a:srgbClr val="C00000"/>
                </a:solidFill>
                <a:ea typeface="ヒラギノ角ゴ Pro W3" charset="-128"/>
                <a:cs typeface="Tahoma" charset="0"/>
              </a:rPr>
              <a:t>Chapter 4- slide </a:t>
            </a:r>
            <a:fld id="{E286CD6B-E62B-413E-9F86-7947F430855F}" type="slidenum">
              <a:rPr lang="en-US" sz="1600" b="1">
                <a:solidFill>
                  <a:srgbClr val="C00000"/>
                </a:solidFill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‹#›</a:t>
            </a:fld>
            <a:endParaRPr lang="en-US" sz="1600" b="1" dirty="0">
              <a:solidFill>
                <a:srgbClr val="C00000"/>
              </a:solidFill>
              <a:ea typeface="ヒラギノ角ゴ Pro W3" charset="-128"/>
              <a:cs typeface="Tahoma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304800" y="2819400"/>
            <a:ext cx="7162800" cy="1470025"/>
          </a:xfrm>
        </p:spPr>
        <p:txBody>
          <a:bodyPr/>
          <a:lstStyle/>
          <a:p>
            <a:pPr eaLnBrk="1" hangingPunct="1"/>
            <a:r>
              <a:rPr lang="en-US" sz="3200" smtClean="0"/>
              <a:t>Global Edition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Chapter Four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Managing Marketing Information to Gain Customer Insights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29698" name="Content Placeholder 5"/>
          <p:cNvSpPr>
            <a:spLocks noGrp="1"/>
          </p:cNvSpPr>
          <p:nvPr>
            <p:ph idx="1"/>
          </p:nvPr>
        </p:nvSpPr>
        <p:spPr>
          <a:xfrm>
            <a:off x="304800" y="2209800"/>
            <a:ext cx="762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Internal databases </a:t>
            </a:r>
            <a:r>
              <a:rPr lang="en-US" smtClean="0"/>
              <a:t>are electronic collections of consumer and market information obtained from data sources within the company network</a:t>
            </a:r>
          </a:p>
          <a:p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Internal Data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31746" name="Content Placeholder 3"/>
          <p:cNvSpPr>
            <a:spLocks noGrp="1"/>
          </p:cNvSpPr>
          <p:nvPr>
            <p:ph idx="1"/>
          </p:nvPr>
        </p:nvSpPr>
        <p:spPr>
          <a:xfrm>
            <a:off x="228600" y="2286000"/>
            <a:ext cx="8458200" cy="2514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smtClean="0"/>
              <a:t>The systematic collection and analysis </a:t>
            </a:r>
          </a:p>
          <a:p>
            <a:pPr algn="ctr">
              <a:buFontTx/>
              <a:buNone/>
            </a:pPr>
            <a:r>
              <a:rPr lang="en-US" sz="2800" smtClean="0"/>
              <a:t>of publicly available information</a:t>
            </a:r>
          </a:p>
          <a:p>
            <a:pPr algn="ctr">
              <a:buFontTx/>
              <a:buNone/>
            </a:pPr>
            <a:r>
              <a:rPr lang="en-US" sz="2800" smtClean="0"/>
              <a:t> about consumers, competitors </a:t>
            </a:r>
          </a:p>
          <a:p>
            <a:pPr algn="ctr">
              <a:buFontTx/>
              <a:buNone/>
            </a:pPr>
            <a:r>
              <a:rPr lang="en-US" sz="2800" smtClean="0"/>
              <a:t>and developments in the marketplace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Competitive Marketing Intelligence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18436" name="Content Placeholder 4"/>
          <p:cNvSpPr>
            <a:spLocks noGrp="1"/>
          </p:cNvSpPr>
          <p:nvPr>
            <p:ph idx="1"/>
          </p:nvPr>
        </p:nvSpPr>
        <p:spPr>
          <a:xfrm>
            <a:off x="990600" y="2286000"/>
            <a:ext cx="7620000" cy="39163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Calibri" charset="0"/>
                <a:cs typeface="Calibri" charset="0"/>
              </a:rPr>
              <a:t>Marketing research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Calibri" charset="0"/>
                <a:cs typeface="Calibri" charset="0"/>
              </a:rPr>
              <a:t> is the systematic design, collection, analysis, and reporting of data relevant to a specific marketing situation facing an organization</a:t>
            </a:r>
          </a:p>
          <a:p>
            <a:pPr>
              <a:defRPr/>
            </a:pPr>
            <a:endParaRPr lang="en-US" dirty="0" smtClean="0">
              <a:latin typeface="Calibri" charset="0"/>
              <a:cs typeface="Calibri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Developing Marketing Information</a:t>
            </a:r>
          </a:p>
        </p:txBody>
      </p:sp>
      <p:sp>
        <p:nvSpPr>
          <p:cNvPr id="3584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Steps in the Marketing Research Process</a:t>
            </a:r>
          </a:p>
          <a:p>
            <a:endParaRPr lang="en-US" smtClean="0"/>
          </a:p>
        </p:txBody>
      </p:sp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2955925" y="2165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cs typeface="ヒラギノ角ゴ Pro W3"/>
            </a:endParaRPr>
          </a:p>
        </p:txBody>
      </p:sp>
      <p:pic>
        <p:nvPicPr>
          <p:cNvPr id="35844" name="Picture 5" descr="fig04_02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65475"/>
            <a:ext cx="83820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Developing Marketing Information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6002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Defining the Problem and Research Objectives</a:t>
            </a:r>
          </a:p>
          <a:p>
            <a:pPr>
              <a:spcBef>
                <a:spcPct val="0"/>
              </a:spcBef>
            </a:pPr>
            <a:endParaRPr lang="en-US" sz="540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0" y="2819400"/>
          <a:ext cx="6705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39938" name="Content Placeholder 3"/>
          <p:cNvSpPr>
            <a:spLocks noGrp="1"/>
          </p:cNvSpPr>
          <p:nvPr>
            <p:ph idx="1"/>
          </p:nvPr>
        </p:nvSpPr>
        <p:spPr>
          <a:xfrm>
            <a:off x="76200" y="2514600"/>
            <a:ext cx="4648200" cy="4114800"/>
          </a:xfrm>
        </p:spPr>
        <p:txBody>
          <a:bodyPr/>
          <a:lstStyle/>
          <a:p>
            <a:r>
              <a:rPr lang="en-US" sz="2800" smtClean="0"/>
              <a:t>Outlines sources of existing data</a:t>
            </a:r>
          </a:p>
          <a:p>
            <a:r>
              <a:rPr lang="en-US" sz="2800" smtClean="0"/>
              <a:t>Spells out the specific research approaches, contact methods, sampling plans, and instruments to gather data</a:t>
            </a:r>
          </a:p>
          <a:p>
            <a:pPr lvl="1"/>
            <a:endParaRPr lang="en-US" smtClean="0"/>
          </a:p>
          <a:p>
            <a:endParaRPr lang="en-US" sz="28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Developing the Research Plan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124200"/>
            <a:ext cx="37687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smtClean="0"/>
              <a:t> Developing Marketing Information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8350" y="1997075"/>
          <a:ext cx="708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0668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Written Research Plan Includes: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4403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Tx/>
              <a:buNone/>
            </a:pPr>
            <a:r>
              <a:rPr lang="en-US" b="1" smtClean="0"/>
              <a:t>Secondary data </a:t>
            </a:r>
            <a:r>
              <a:rPr lang="en-US" smtClean="0"/>
              <a:t>consists of information that already exists somewhere, having been collected for another purpose</a:t>
            </a:r>
          </a:p>
          <a:p>
            <a:pPr>
              <a:buFontTx/>
              <a:buNone/>
            </a:pPr>
            <a:r>
              <a:rPr lang="en-US" b="1" smtClean="0"/>
              <a:t>Primary data </a:t>
            </a:r>
            <a:r>
              <a:rPr lang="en-US" smtClean="0"/>
              <a:t>consists of information gathered for the special research plan</a:t>
            </a:r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Developing the Research Plan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800" b="1" smtClean="0"/>
              <a:t>Developing Marketing Information</a:t>
            </a:r>
            <a:br>
              <a:rPr lang="en-US" sz="2800" b="1" smtClean="0"/>
            </a:br>
            <a:r>
              <a:rPr lang="en-US" sz="2800" b="1" smtClean="0"/>
              <a:t>Secondary Data</a:t>
            </a:r>
          </a:p>
        </p:txBody>
      </p:sp>
      <p:sp>
        <p:nvSpPr>
          <p:cNvPr id="46082" name="Text Box 8"/>
          <p:cNvSpPr txBox="1">
            <a:spLocks noChangeArrowheads="1"/>
          </p:cNvSpPr>
          <p:nvPr/>
        </p:nvSpPr>
        <p:spPr bwMode="auto">
          <a:xfrm>
            <a:off x="2590800" y="1828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cs typeface="ヒラギノ角ゴ Pro W3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219200" y="12954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Learning Objectives</a:t>
            </a:r>
          </a:p>
        </p:txBody>
      </p:sp>
      <p:sp>
        <p:nvSpPr>
          <p:cNvPr id="13314" name="Content Placeholder 3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b="1" smtClean="0"/>
              <a:t>Marketing Information and Customer Insights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smtClean="0"/>
              <a:t>Assessing Marketing Information Needs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smtClean="0"/>
              <a:t>Developing Marketing Information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smtClean="0"/>
              <a:t>Marketing Research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smtClean="0"/>
              <a:t>Analyzing and Using Marketing Information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smtClean="0"/>
              <a:t>Other Marketing Information Considerations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2954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Topic Outline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50178" name="Content Placeholder 6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Observational research </a:t>
            </a:r>
            <a:r>
              <a:rPr lang="en-US" smtClean="0"/>
              <a:t>involves gathering primary data by observing relevant people, actions, and situations</a:t>
            </a:r>
          </a:p>
          <a:p>
            <a:pPr>
              <a:buFontTx/>
              <a:buNone/>
            </a:pPr>
            <a:r>
              <a:rPr lang="en-US" b="1" smtClean="0"/>
              <a:t>Ethnographic research </a:t>
            </a:r>
            <a:r>
              <a:rPr lang="en-US" smtClean="0"/>
              <a:t>involves sending trained observers to watch and interact with consumers in their natural environment</a:t>
            </a:r>
          </a:p>
          <a:p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Research Approaches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52226" name="Content Placeholder 6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b="1" smtClean="0"/>
              <a:t>Survey research </a:t>
            </a:r>
            <a:r>
              <a:rPr lang="en-US" smtClean="0"/>
              <a:t>is the most widely used method and is best for descriptive information—knowledge, attitudes, preferences, and buying behavior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smtClean="0"/>
              <a:t>Flexible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smtClean="0"/>
              <a:t>People can be unable or unwilling to answer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smtClean="0"/>
              <a:t>Gives misleading or pleasing answers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smtClean="0"/>
              <a:t>Privacy concerns</a:t>
            </a:r>
            <a:endParaRPr lang="en-US" smtClean="0"/>
          </a:p>
          <a:p>
            <a:pPr marL="609600" indent="-609600"/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Research Approaches</a:t>
            </a: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54274" name="Content Placeholder 6"/>
          <p:cNvSpPr>
            <a:spLocks noGrp="1"/>
          </p:cNvSpPr>
          <p:nvPr>
            <p:ph idx="1"/>
          </p:nvPr>
        </p:nvSpPr>
        <p:spPr>
          <a:xfrm>
            <a:off x="609600" y="2743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Experimental research </a:t>
            </a:r>
            <a:r>
              <a:rPr lang="en-US" smtClean="0"/>
              <a:t>is best for gathering causal information—cause-and-effect relationships</a:t>
            </a:r>
          </a:p>
          <a:p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Research Approaches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b="1" smtClean="0"/>
              <a:t> Developing Marketing Information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400" smtClean="0"/>
              <a:t>Marketing Research Strengths and 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400" smtClean="0"/>
              <a:t>Weakness of Contact Methods</a:t>
            </a:r>
          </a:p>
        </p:txBody>
      </p:sp>
      <p:graphicFrame>
        <p:nvGraphicFramePr>
          <p:cNvPr id="56380" name="Group 60"/>
          <p:cNvGraphicFramePr>
            <a:graphicFrameLocks noGrp="1"/>
          </p:cNvGraphicFramePr>
          <p:nvPr/>
        </p:nvGraphicFramePr>
        <p:xfrm>
          <a:off x="304800" y="2514600"/>
          <a:ext cx="8153400" cy="3718560"/>
        </p:xfrm>
        <a:graphic>
          <a:graphicData uri="http://schemas.openxmlformats.org/drawingml/2006/table">
            <a:tbl>
              <a:tblPr/>
              <a:tblGrid>
                <a:gridCol w="1630363"/>
                <a:gridCol w="1630362"/>
                <a:gridCol w="1631950"/>
                <a:gridCol w="1630363"/>
                <a:gridCol w="1630362"/>
              </a:tblGrid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Telephone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Personal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Online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Flexibility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Quantity of data collected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Control of interviewer effects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Poor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Control of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Speed of data collection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Poor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Response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Poor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Poor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Poor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5637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smtClean="0"/>
              <a:t> Developing Marketing Information</a:t>
            </a:r>
          </a:p>
        </p:txBody>
      </p:sp>
      <p:sp>
        <p:nvSpPr>
          <p:cNvPr id="58370" name="Content Placeholder 4"/>
          <p:cNvSpPr>
            <a:spLocks noGrp="1"/>
          </p:cNvSpPr>
          <p:nvPr>
            <p:ph idx="1"/>
          </p:nvPr>
        </p:nvSpPr>
        <p:spPr>
          <a:xfrm>
            <a:off x="381000" y="2362200"/>
            <a:ext cx="5486400" cy="4114800"/>
          </a:xfrm>
        </p:spPr>
        <p:txBody>
          <a:bodyPr/>
          <a:lstStyle/>
          <a:p>
            <a:r>
              <a:rPr lang="en-US" smtClean="0"/>
              <a:t>Focus Groups</a:t>
            </a:r>
          </a:p>
          <a:p>
            <a:pPr lvl="1"/>
            <a:r>
              <a:rPr lang="en-US" smtClean="0"/>
              <a:t>Six to 10 people</a:t>
            </a:r>
          </a:p>
          <a:p>
            <a:pPr lvl="1"/>
            <a:r>
              <a:rPr lang="en-US" smtClean="0"/>
              <a:t>Trained moderator</a:t>
            </a:r>
          </a:p>
          <a:p>
            <a:pPr lvl="1"/>
            <a:r>
              <a:rPr lang="en-US" smtClean="0"/>
              <a:t>Challenges</a:t>
            </a:r>
          </a:p>
          <a:p>
            <a:pPr lvl="2"/>
            <a:r>
              <a:rPr lang="en-US" sz="2000" smtClean="0"/>
              <a:t>Expensive</a:t>
            </a:r>
          </a:p>
          <a:p>
            <a:pPr lvl="2"/>
            <a:r>
              <a:rPr lang="en-US" sz="2000" smtClean="0"/>
              <a:t>Difficult to generalize from small group</a:t>
            </a:r>
          </a:p>
          <a:p>
            <a:pPr lvl="2"/>
            <a:r>
              <a:rPr lang="en-US" sz="2000" smtClean="0"/>
              <a:t>Consumers not always open and honest</a:t>
            </a:r>
          </a:p>
          <a:p>
            <a:pPr lvl="2">
              <a:buFontTx/>
              <a:buNone/>
            </a:pPr>
            <a:endParaRPr lang="en-US" sz="20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219200"/>
            <a:ext cx="9144000" cy="30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Contact Methods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676400"/>
            <a:ext cx="296068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smtClean="0"/>
              <a:t> Developing Marketing Information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2743200"/>
          <a:ext cx="7620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 </a:t>
            </a:r>
          </a:p>
          <a:p>
            <a:pPr>
              <a:spcBef>
                <a:spcPct val="0"/>
              </a:spcBef>
            </a:pPr>
            <a:r>
              <a:rPr lang="en-US" smtClean="0"/>
              <a:t>Online Contact Methods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smtClean="0"/>
              <a:t> Developing Marketing Information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2209800"/>
          <a:ext cx="6400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6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0668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 </a:t>
            </a:r>
          </a:p>
          <a:p>
            <a:pPr>
              <a:spcBef>
                <a:spcPct val="0"/>
              </a:spcBef>
            </a:pPr>
            <a:r>
              <a:rPr lang="en-US" smtClean="0"/>
              <a:t>Online Contact Methods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64514" name="Content Placeholder 3"/>
          <p:cNvSpPr>
            <a:spLocks noGrp="1"/>
          </p:cNvSpPr>
          <p:nvPr>
            <p:ph idx="1"/>
          </p:nvPr>
        </p:nvSpPr>
        <p:spPr>
          <a:xfrm>
            <a:off x="533400" y="2743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Sample</a:t>
            </a:r>
            <a:r>
              <a:rPr lang="en-US" smtClean="0"/>
              <a:t> is a segment of the population selected for marketing research to represent the population as a whole</a:t>
            </a:r>
          </a:p>
          <a:p>
            <a:pPr lvl="1"/>
            <a:r>
              <a:rPr lang="en-US" smtClean="0"/>
              <a:t>Who is to be studied?</a:t>
            </a:r>
          </a:p>
          <a:p>
            <a:pPr lvl="1"/>
            <a:r>
              <a:rPr lang="en-US" smtClean="0"/>
              <a:t>How many people should be studied?</a:t>
            </a:r>
          </a:p>
          <a:p>
            <a:pPr lvl="1"/>
            <a:r>
              <a:rPr lang="en-US" smtClean="0"/>
              <a:t>How should the people be chosen?</a:t>
            </a:r>
          </a:p>
          <a:p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Sampling Plan</a:t>
            </a: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graphicFrame>
        <p:nvGraphicFramePr>
          <p:cNvPr id="63520" name="Group 32"/>
          <p:cNvGraphicFramePr>
            <a:graphicFrameLocks noGrp="1"/>
          </p:cNvGraphicFramePr>
          <p:nvPr>
            <p:ph idx="1"/>
          </p:nvPr>
        </p:nvGraphicFramePr>
        <p:xfrm>
          <a:off x="533400" y="2286000"/>
          <a:ext cx="7772400" cy="4010025"/>
        </p:xfrm>
        <a:graphic>
          <a:graphicData uri="http://schemas.openxmlformats.org/drawingml/2006/table">
            <a:tbl>
              <a:tblPr/>
              <a:tblGrid>
                <a:gridCol w="2438400"/>
                <a:gridCol w="5334000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Probability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Simple random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Every member of the population has a known and equal chance of selection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Stratified random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The population is divided into mutually exclusive groups and random samples are drawn from each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Cluster (area)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The population is divided into mutually exclusive groups and the researcher draws a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Nonprobability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Convenience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The research selects the easiest population members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Judgment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The researcher uses their judgment to select population members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Quota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The researcher finds and interviews a prescribed number of people in each of several categories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6659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95400"/>
            <a:ext cx="7162800" cy="533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Sampling Plan – Types of Samples</a:t>
            </a:r>
          </a:p>
        </p:txBody>
      </p:sp>
      <p:sp>
        <p:nvSpPr>
          <p:cNvPr id="6659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r>
              <a:rPr lang="en-US" b="1" smtClean="0"/>
              <a:t>Developing Marketing Information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192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Research Instruments</a:t>
            </a:r>
          </a:p>
          <a:p>
            <a:endParaRPr lang="en-US" smtClean="0"/>
          </a:p>
          <a:p>
            <a:r>
              <a:rPr lang="en-US" smtClean="0"/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0" y="2743200"/>
          <a:ext cx="6019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Marketing Information and Customer Insights</a:t>
            </a:r>
          </a:p>
        </p:txBody>
      </p:sp>
      <p:sp>
        <p:nvSpPr>
          <p:cNvPr id="15362" name="Content Placeholder 9"/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smtClean="0"/>
              <a:t>Fresh and deep insights into customers needs and wants</a:t>
            </a:r>
          </a:p>
          <a:p>
            <a:r>
              <a:rPr lang="en-US" smtClean="0"/>
              <a:t>Difficult to obtain</a:t>
            </a:r>
          </a:p>
          <a:p>
            <a:pPr lvl="1"/>
            <a:r>
              <a:rPr lang="en-US" smtClean="0"/>
              <a:t>Not obvious</a:t>
            </a:r>
          </a:p>
          <a:p>
            <a:pPr lvl="1"/>
            <a:r>
              <a:rPr lang="en-US" smtClean="0"/>
              <a:t>Customer’s unsure of their behavior</a:t>
            </a:r>
          </a:p>
          <a:p>
            <a:r>
              <a:rPr lang="en-US" smtClean="0"/>
              <a:t>Better information and more effective use of existing information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Customer Insights are: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70658" name="Content Placeholder 3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Closed-end questions include all possible answers, and subjects make choices among them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Provide answers that are easier to interpret and tabulate</a:t>
            </a:r>
          </a:p>
          <a:p>
            <a:pPr>
              <a:lnSpc>
                <a:spcPct val="90000"/>
              </a:lnSpc>
            </a:pPr>
            <a:r>
              <a:rPr lang="en-US" smtClean="0"/>
              <a:t>Open-end questions allow respondents to answer in their own words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Useful in exploratory research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295400"/>
            <a:ext cx="9144000" cy="533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Research Instruments—Questionnaires</a:t>
            </a: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15709" y="2456776"/>
          <a:ext cx="7696803" cy="411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270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Research Instruments</a:t>
            </a: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2819400"/>
          <a:ext cx="6477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475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Implementing the Research Plan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Analyzing and Using Marketing Information</a:t>
            </a:r>
          </a:p>
        </p:txBody>
      </p:sp>
      <p:sp>
        <p:nvSpPr>
          <p:cNvPr id="76802" name="Content Placeholder 5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Managing detailed information about</a:t>
            </a:r>
          </a:p>
          <a:p>
            <a:pPr>
              <a:buFontTx/>
              <a:buNone/>
            </a:pPr>
            <a:r>
              <a:rPr lang="en-US" smtClean="0"/>
              <a:t>individual customers and carefully</a:t>
            </a:r>
          </a:p>
          <a:p>
            <a:pPr>
              <a:buFontTx/>
              <a:buNone/>
            </a:pPr>
            <a:r>
              <a:rPr lang="en-US" smtClean="0"/>
              <a:t>managing customer touch points to</a:t>
            </a:r>
          </a:p>
          <a:p>
            <a:pPr>
              <a:buFontTx/>
              <a:buNone/>
            </a:pPr>
            <a:r>
              <a:rPr lang="en-US" smtClean="0"/>
              <a:t>maximize customer loyalty.</a:t>
            </a:r>
          </a:p>
        </p:txBody>
      </p:sp>
      <p:sp>
        <p:nvSpPr>
          <p:cNvPr id="76803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Customer Relationship Management (CRM)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Analyzing and Using Marketing Information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2590800"/>
          <a:ext cx="8001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85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447800"/>
            <a:ext cx="9144000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smtClean="0"/>
              <a:t>Customer Relationship Management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Touchpoints</a:t>
            </a:r>
          </a:p>
          <a:p>
            <a:pPr>
              <a:spcBef>
                <a:spcPct val="0"/>
              </a:spcBef>
            </a:pPr>
            <a:endParaRPr lang="en-US" sz="2400" smtClean="0"/>
          </a:p>
          <a:p>
            <a:pPr>
              <a:spcBef>
                <a:spcPct val="0"/>
              </a:spcBef>
            </a:pPr>
            <a:endParaRPr lang="en-US" sz="2400" smtClean="0"/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Distributing and Using Marketing Information</a:t>
            </a:r>
          </a:p>
        </p:txBody>
      </p:sp>
      <p:sp>
        <p:nvSpPr>
          <p:cNvPr id="80898" name="Content Placeholder 3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 smtClean="0"/>
              <a:t>Information distribution</a:t>
            </a:r>
            <a:r>
              <a:rPr lang="en-US" smtClean="0"/>
              <a:t> involves entering information into databases and making it available in a time-useable manner</a:t>
            </a:r>
          </a:p>
          <a:p>
            <a:pPr marL="609600" indent="-609600"/>
            <a:r>
              <a:rPr lang="en-US" smtClean="0"/>
              <a:t>Intranet provides information to employees and other stakeholders</a:t>
            </a:r>
          </a:p>
          <a:p>
            <a:pPr marL="609600" indent="-609600"/>
            <a:r>
              <a:rPr lang="en-US" smtClean="0"/>
              <a:t>Extranet provides information to key customers and suppliers</a:t>
            </a:r>
          </a:p>
          <a:p>
            <a:pPr marL="609600" indent="-609600"/>
            <a:endParaRPr lang="en-US" smtClean="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Other Marketing Information Considerations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7772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Other Marketing Information Considerations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676400"/>
          <a:ext cx="7772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Marketing Information and Customer Insights</a:t>
            </a:r>
          </a:p>
        </p:txBody>
      </p:sp>
      <p:sp>
        <p:nvSpPr>
          <p:cNvPr id="17410" name="Content Placeholder 9"/>
          <p:cNvSpPr>
            <a:spLocks noGrp="1"/>
          </p:cNvSpPr>
          <p:nvPr>
            <p:ph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r>
              <a:rPr lang="en-US" smtClean="0"/>
              <a:t>Companies are forming customer insights teams</a:t>
            </a:r>
          </a:p>
          <a:p>
            <a:pPr lvl="1"/>
            <a:r>
              <a:rPr lang="en-US" sz="2400" smtClean="0"/>
              <a:t>Include all company functional areas</a:t>
            </a:r>
          </a:p>
          <a:p>
            <a:pPr lvl="1"/>
            <a:r>
              <a:rPr lang="en-US" sz="2400" smtClean="0"/>
              <a:t>Collect information from a wide variety of sources</a:t>
            </a:r>
          </a:p>
          <a:p>
            <a:pPr lvl="1"/>
            <a:r>
              <a:rPr lang="en-US" sz="2400" smtClean="0"/>
              <a:t>Use insights to create more value for their customers</a:t>
            </a:r>
          </a:p>
          <a:p>
            <a:pPr lvl="1">
              <a:buFontTx/>
              <a:buNone/>
            </a:pPr>
            <a:endParaRPr lang="en-US" sz="2400" smtClean="0"/>
          </a:p>
          <a:p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Customer Insights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209800"/>
            <a:ext cx="25685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Marketing Information and Customer Insights</a:t>
            </a:r>
          </a:p>
        </p:txBody>
      </p:sp>
      <p:sp>
        <p:nvSpPr>
          <p:cNvPr id="19458" name="Content Placeholder 9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3600" b="1" smtClean="0"/>
              <a:t>Marketing information system</a:t>
            </a:r>
            <a:r>
              <a:rPr lang="en-US" sz="3600" smtClean="0"/>
              <a:t> </a:t>
            </a:r>
            <a:r>
              <a:rPr lang="en-US" sz="3600" b="1" smtClean="0"/>
              <a:t>(MIS)</a:t>
            </a:r>
            <a:r>
              <a:rPr lang="en-US" sz="3600" smtClean="0"/>
              <a:t> consists of people and procedures for: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mtClean="0"/>
              <a:t>Assessing the information needs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mtClean="0"/>
              <a:t>Developing needed information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mtClean="0"/>
              <a:t>Helping decision makers use the information for customer </a:t>
            </a:r>
          </a:p>
          <a:p>
            <a:pPr marL="933450" lvl="1" indent="-533400"/>
            <a:endParaRPr lang="en-US" sz="3200" smtClean="0"/>
          </a:p>
          <a:p>
            <a:pPr marL="533400" indent="-533400"/>
            <a:endParaRPr lang="en-US" sz="36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33400" y="1447800"/>
            <a:ext cx="81534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Information Systems (MIS)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Marketing Information System</a:t>
            </a:r>
          </a:p>
        </p:txBody>
      </p:sp>
      <p:pic>
        <p:nvPicPr>
          <p:cNvPr id="21506" name="Picture 3" descr="fig04_01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83058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Assessing Marketing Information Needs</a:t>
            </a:r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MIS provides </a:t>
            </a:r>
            <a:r>
              <a:rPr lang="en-US" smtClean="0"/>
              <a:t>information to the company’s marketing and other managers and external partners such as suppliers, resellers, and marketing service agencies</a:t>
            </a:r>
          </a:p>
          <a:p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533400" indent="-533400">
              <a:spcBef>
                <a:spcPct val="0"/>
              </a:spcBef>
            </a:pPr>
            <a:endParaRPr lang="en-US" sz="2400" smtClean="0"/>
          </a:p>
          <a:p>
            <a:pPr marL="533400" indent="-533400">
              <a:spcBef>
                <a:spcPct val="0"/>
              </a:spcBef>
            </a:pPr>
            <a:r>
              <a:rPr lang="en-US" sz="2400" smtClean="0"/>
              <a:t>         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Assessing Marketing Information Needs</a:t>
            </a:r>
          </a:p>
        </p:txBody>
      </p:sp>
      <p:sp>
        <p:nvSpPr>
          <p:cNvPr id="2560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Balancing what the information users would like to have against what they need and what is feasible to offer       </a:t>
            </a:r>
          </a:p>
          <a:p>
            <a:endParaRPr lang="en-US" smtClean="0"/>
          </a:p>
        </p:txBody>
      </p:sp>
      <p:sp>
        <p:nvSpPr>
          <p:cNvPr id="25603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Characteristics of a Good MIS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3657600"/>
          <a:ext cx="5867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2438400"/>
          <a:ext cx="6781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1447800"/>
            <a:ext cx="8077200" cy="457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Marketers obtain information from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1334</Words>
  <Application>Microsoft Office PowerPoint</Application>
  <PresentationFormat>On-screen Show (4:3)</PresentationFormat>
  <Paragraphs>361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MS PGothic</vt:lpstr>
      <vt:lpstr>MS PGothic</vt:lpstr>
      <vt:lpstr>Arial</vt:lpstr>
      <vt:lpstr>Calibri</vt:lpstr>
      <vt:lpstr>Tahoma</vt:lpstr>
      <vt:lpstr>Wingdings</vt:lpstr>
      <vt:lpstr>ヒラギノ角ゴ Pro W3</vt:lpstr>
      <vt:lpstr>Blank Presentation</vt:lpstr>
      <vt:lpstr>Global Edition  Chapter Four</vt:lpstr>
      <vt:lpstr>Learning Objectives</vt:lpstr>
      <vt:lpstr>Marketing Information and Customer Insights</vt:lpstr>
      <vt:lpstr>Marketing Information and Customer Insights</vt:lpstr>
      <vt:lpstr>Marketing Information and Customer Insights</vt:lpstr>
      <vt:lpstr>Marketing Information System</vt:lpstr>
      <vt:lpstr>Assessing Marketing Information Needs</vt:lpstr>
      <vt:lpstr>Assessing Marketing Information Needs</vt:lpstr>
      <vt:lpstr>Developing Marketing Information</vt:lpstr>
      <vt:lpstr>Developing Marketing Information</vt:lpstr>
      <vt:lpstr>Developing Marketing Information</vt:lpstr>
      <vt:lpstr>Developing Marketing Information</vt:lpstr>
      <vt:lpstr>Developing Marketing Information</vt:lpstr>
      <vt:lpstr>Developing Marketing Information</vt:lpstr>
      <vt:lpstr>Developing Marketing Information</vt:lpstr>
      <vt:lpstr> Developing Marketing Information</vt:lpstr>
      <vt:lpstr>Developing Marketing Information</vt:lpstr>
      <vt:lpstr>Developing Marketing Information Secondary Data</vt:lpstr>
      <vt:lpstr>Developing Marketing Information</vt:lpstr>
      <vt:lpstr>Developing Marketing Information</vt:lpstr>
      <vt:lpstr>Developing Marketing Information</vt:lpstr>
      <vt:lpstr>Developing Marketing Information</vt:lpstr>
      <vt:lpstr> Developing Marketing Information</vt:lpstr>
      <vt:lpstr> Developing Marketing Information</vt:lpstr>
      <vt:lpstr> Developing Marketing Information</vt:lpstr>
      <vt:lpstr> Developing Marketing Information</vt:lpstr>
      <vt:lpstr>Developing Marketing Information</vt:lpstr>
      <vt:lpstr>Developing Marketing Information</vt:lpstr>
      <vt:lpstr>Developing Marketing Information</vt:lpstr>
      <vt:lpstr>Developing Marketing Information</vt:lpstr>
      <vt:lpstr>Developing Marketing Information</vt:lpstr>
      <vt:lpstr>Developing Marketing Information</vt:lpstr>
      <vt:lpstr>Analyzing and Using Marketing Information</vt:lpstr>
      <vt:lpstr>Analyzing and Using Marketing Information</vt:lpstr>
      <vt:lpstr>Distributing and Using Marketing Information</vt:lpstr>
      <vt:lpstr>Other Marketing Information Considerations</vt:lpstr>
      <vt:lpstr>Other Marketing Information Considerations</vt:lpstr>
    </vt:vector>
  </TitlesOfParts>
  <Company>School of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utter</dc:creator>
  <cp:lastModifiedBy>خلود</cp:lastModifiedBy>
  <cp:revision>132</cp:revision>
  <dcterms:created xsi:type="dcterms:W3CDTF">2011-02-15T22:28:59Z</dcterms:created>
  <dcterms:modified xsi:type="dcterms:W3CDTF">2015-06-08T15:13:42Z</dcterms:modified>
</cp:coreProperties>
</file>