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99F5-418A-E847-B0CB-32F9D721B9B7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BBE7-F16B-5340-9897-6B621B20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1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103D-174E-B54C-907D-F60BDD1B80E0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3F4A-821A-BC49-9579-15AD4FE1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4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Communication is the transmission of information.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Communicating over long distances has been a challenge throughout history. Man has been seeking different ways of doing this since the beginning of time. The transmission of signals over a distance for the purpose of communication began thousands of years ago.</a:t>
            </a:r>
          </a:p>
          <a:p>
            <a:endParaRPr lang="en-US" dirty="0" smtClean="0"/>
          </a:p>
          <a:p>
            <a:r>
              <a:rPr lang="en-US" dirty="0" smtClean="0"/>
              <a:t>early methods of long-distance communication included runners to carry important messages, smoke signals, chains of searchlights, drums, carrier pigeons, the Pony Express and the telegraph.</a:t>
            </a:r>
          </a:p>
          <a:p>
            <a:endParaRPr lang="en-US" dirty="0" smtClean="0"/>
          </a:p>
          <a:p>
            <a:r>
              <a:rPr lang="en-US" dirty="0" smtClean="0"/>
              <a:t>Source Destination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methods of communication have been superseded by electrical communication systems, where the communication is by using electrical signal.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i.e. the purpose of a communication system is to carry information from one point to another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3F4A-821A-BC49-9579-15AD4FE19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E2DE9-0F03-4A14-BCDB-E170D6EB41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E6B6-9929-A644-A7FE-692206FA8260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2C58-30A0-4444-8FCE-C1DD246B4465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620D-5AFB-BB4B-8CCF-06F7C7AD1453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5270-6171-874E-B531-ECF898655295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D4E3-AA2C-7E4A-817D-4B53F44AAA10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110B-0C63-8D44-ABED-325D2C5C7543}" type="datetime1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326C-B5BC-934D-9991-4DC971215479}" type="datetime1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CF5-6124-C848-9602-CB2A55A2BAA7}" type="datetime1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782-73CD-B342-9119-C3A76C34E0C6}" type="datetime1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B425-8526-7D4C-B46C-5C8AB73C7792}" type="datetime1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28D-ACD9-6241-95C2-58CC9F389B7E}" type="datetime1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72C2C5-4CCA-EA4B-9238-9108E90E39F8}" type="datetime1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87795F-776F-DA4D-B647-E7C2EAA0F2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Lab#1</a:t>
            </a:r>
          </a:p>
          <a:p>
            <a:endParaRPr lang="en-US" dirty="0" smtClean="0"/>
          </a:p>
          <a:p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semester 1436-1437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799"/>
            <a:ext cx="9144000" cy="42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Produces an input message( voice, picture, computer data etc ).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There are many different  types of sources and there are different forms for messages.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general, input messages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iscrete: Finite set of outcomes. “Digital 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Continuous: Infinite set of outcomes. “Analog”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1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7578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If the input message is nonelectrical ( e.g. voice), it must be converted by an </a:t>
            </a:r>
            <a:r>
              <a:rPr lang="en-US" b="1" i="1" dirty="0" smtClean="0"/>
              <a:t>input transducer </a:t>
            </a:r>
            <a:r>
              <a:rPr lang="en-US" dirty="0" smtClean="0"/>
              <a:t>to an electrical signal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i="1" dirty="0" smtClean="0"/>
              <a:t>transducer</a:t>
            </a:r>
            <a:r>
              <a:rPr lang="en-US" dirty="0" smtClean="0"/>
              <a:t>: is a device that converts one form of energy into another.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the communication system, it convert the output of a source into an electrical signal that is suitable for processing; e.g., a microphone and a camera.</a:t>
            </a:r>
          </a:p>
          <a:p>
            <a:pPr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Transducer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transmitter</a:t>
            </a:r>
            <a:r>
              <a:rPr lang="en-US" dirty="0" smtClean="0"/>
              <a:t> converts the electrical signal into a form that is suitable for transmission through the transmission medium or channel by a process called </a:t>
            </a:r>
            <a:r>
              <a:rPr lang="en-US" b="1" i="1" dirty="0" smtClean="0"/>
              <a:t>modulation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form depends on the channel.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Channel</a:t>
            </a:r>
            <a:r>
              <a:rPr lang="en-US" dirty="0" smtClean="0"/>
              <a:t>: medium used to transfer signal from transmitter to receiver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Channel can be wired or wireless.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While the signal is travelling through the channel(the medium) it is always </a:t>
            </a:r>
            <a:r>
              <a:rPr lang="en-US" i="1" dirty="0" smtClean="0"/>
              <a:t>attenuated</a:t>
            </a:r>
            <a:r>
              <a:rPr lang="en-US" dirty="0" smtClean="0"/>
              <a:t> (and the level of attenuation increases with distance).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Also, the signal shape may be changed during the transmission i.e. become ‘</a:t>
            </a:r>
            <a:r>
              <a:rPr lang="en-US" i="1" dirty="0" smtClean="0"/>
              <a:t>distorted</a:t>
            </a:r>
            <a:r>
              <a:rPr lang="en-US" dirty="0" smtClean="0"/>
              <a:t>’. 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2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signal is not only distorted by a channel, but it is also contaminated along the path by undesirable signals lumped under the broad term </a:t>
            </a:r>
            <a:r>
              <a:rPr lang="en-US" b="1" dirty="0" smtClean="0"/>
              <a:t>noise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Noise are </a:t>
            </a:r>
            <a:r>
              <a:rPr lang="en-US" dirty="0" smtClean="0"/>
              <a:t>random and unpredictable signals from causes external ( such interference from signals transmitted on nearby channels) and internal ( such noise resulted from thermal motion of electrons in conductors).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2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50857"/>
            <a:ext cx="7408333" cy="4182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function of the receiver is to recover the message signal contained in the signal received from the channel (received signal).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received signal is a corrupted version of the transmitted signal.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So, the receiver reconstruct a recognizable form of the original message signal.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It reprocess the received signal by undoing the signal modifications ( </a:t>
            </a:r>
            <a:r>
              <a:rPr lang="en-US" i="1" dirty="0" smtClean="0"/>
              <a:t>demodulation</a:t>
            </a:r>
            <a:r>
              <a:rPr lang="en-US" dirty="0" smtClean="0"/>
              <a:t>) made at the transmitter and the channel.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0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The receiver output is fed to the </a:t>
            </a:r>
            <a:r>
              <a:rPr lang="en-US" i="1" dirty="0" smtClean="0"/>
              <a:t>output transducer</a:t>
            </a:r>
            <a:r>
              <a:rPr lang="en-US" dirty="0" smtClean="0"/>
              <a:t>, which convert </a:t>
            </a:r>
            <a:r>
              <a:rPr lang="en-US" dirty="0"/>
              <a:t>the electrical signals that are received </a:t>
            </a:r>
            <a:r>
              <a:rPr lang="en-US" dirty="0" smtClean="0"/>
              <a:t>into a form </a:t>
            </a:r>
            <a:r>
              <a:rPr lang="en-US" dirty="0"/>
              <a:t>that </a:t>
            </a:r>
            <a:r>
              <a:rPr lang="en-US" dirty="0" smtClean="0"/>
              <a:t>is suitable </a:t>
            </a:r>
            <a:r>
              <a:rPr lang="en-US" dirty="0"/>
              <a:t>for the </a:t>
            </a:r>
            <a:r>
              <a:rPr lang="en-US" dirty="0" smtClean="0"/>
              <a:t>final destination; </a:t>
            </a:r>
            <a:r>
              <a:rPr lang="en-US" dirty="0"/>
              <a:t>e.g., </a:t>
            </a:r>
            <a:r>
              <a:rPr lang="en-US" dirty="0" smtClean="0"/>
              <a:t>speaker, monitor, etc.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6AED-91D7-4D13-8ED8-F925D8CAB3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Transducer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52" y="1505057"/>
            <a:ext cx="8232541" cy="511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9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communication system?</a:t>
            </a:r>
          </a:p>
          <a:p>
            <a:r>
              <a:rPr lang="en-US" dirty="0" smtClean="0"/>
              <a:t>Explain </a:t>
            </a:r>
            <a:r>
              <a:rPr lang="en-US" dirty="0"/>
              <a:t>the functions of the three main parts of an electronic communication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Draw the </a:t>
            </a:r>
            <a:r>
              <a:rPr lang="en-US" dirty="0"/>
              <a:t>communication </a:t>
            </a:r>
            <a:r>
              <a:rPr lang="en-US" dirty="0" smtClean="0"/>
              <a:t>system model </a:t>
            </a:r>
          </a:p>
          <a:p>
            <a:r>
              <a:rPr lang="en-US" dirty="0" smtClean="0"/>
              <a:t>What is the purposes of modulation?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communication system?</a:t>
            </a:r>
          </a:p>
          <a:p>
            <a:r>
              <a:rPr lang="en-US" dirty="0" smtClean="0"/>
              <a:t>Communication system model.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986" y="1997516"/>
            <a:ext cx="4744395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6381" y="2009215"/>
            <a:ext cx="254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369" y1="78809" x2="53369" y2="78809"/>
                        <a14:foregroundMark x1="26416" y1="39404" x2="26416" y2="39404"/>
                        <a14:foregroundMark x1="31494" y1="45801" x2="31494" y2="45801"/>
                        <a14:foregroundMark x1="23047" y1="86523" x2="23047" y2="86523"/>
                        <a14:foregroundMark x1="56396" y1="11768" x2="56396" y2="11768"/>
                        <a14:foregroundMark x1="35840" y1="33984" x2="35840" y2="33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7364" y="3925453"/>
            <a:ext cx="2574636" cy="24707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Communication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17200"/>
            <a:ext cx="8147248" cy="447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Communication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12" y="1977353"/>
            <a:ext cx="7992888" cy="36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09" y="4479538"/>
            <a:ext cx="3763819" cy="38388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2200"/>
            <a:ext cx="8229600" cy="4112527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Communication system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a combination of circuits and devices put together to accomplish a reliable transmission of information from one point to another.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System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32364" y="4871280"/>
            <a:ext cx="3948545" cy="1177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Communication System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937" y="525490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22925" y="5254906"/>
            <a:ext cx="162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Destination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91153" y="5485739"/>
            <a:ext cx="741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80909" y="5485739"/>
            <a:ext cx="84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89965" l="10000" r="90000">
                        <a14:foregroundMark x1="36550" y1="8392" x2="36550" y2="8392"/>
                        <a14:foregroundMark x1="65200" y1="76761" x2="65200" y2="76761"/>
                        <a14:foregroundMark x1="40000" y1="8392" x2="40000" y2="8392"/>
                        <a14:foregroundMark x1="34500" y1="7394" x2="34500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5090" y="2064042"/>
            <a:ext cx="2014487" cy="2147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267" y="1490227"/>
            <a:ext cx="836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What is the purpose of a communication system?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485" y="4211496"/>
            <a:ext cx="657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How to build a communication system? 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96" y="4734716"/>
            <a:ext cx="1824181" cy="21232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7637" y="2014210"/>
            <a:ext cx="3948545" cy="1177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Communication System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210" y="2418363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38198" y="2418363"/>
            <a:ext cx="162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Destination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06426" y="2626058"/>
            <a:ext cx="741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96182" y="2626058"/>
            <a:ext cx="84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706426" y="4796604"/>
            <a:ext cx="1985820" cy="127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Transmitter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426364" y="4796604"/>
            <a:ext cx="1964233" cy="127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Receiver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97709" y="5272399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621430" y="5272399"/>
            <a:ext cx="162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Destination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65215" y="5433913"/>
            <a:ext cx="741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0598" y="5424676"/>
            <a:ext cx="8420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 rot="16200000">
            <a:off x="4040909" y="4939076"/>
            <a:ext cx="1085274" cy="108370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Channel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25400" y="5485548"/>
            <a:ext cx="300965" cy="2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3692246" y="5466240"/>
            <a:ext cx="620373" cy="14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triped Right Arrow 19"/>
          <p:cNvSpPr/>
          <p:nvPr/>
        </p:nvSpPr>
        <p:spPr>
          <a:xfrm rot="5400000">
            <a:off x="4180238" y="3411154"/>
            <a:ext cx="738908" cy="1016000"/>
          </a:xfrm>
          <a:prstGeom prst="stripedRightArrow">
            <a:avLst>
              <a:gd name="adj1" fmla="val 50000"/>
              <a:gd name="adj2" fmla="val 5312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nalhareqi-2016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795F-776F-DA4D-B647-E7C2EAA0F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608" y="1951870"/>
            <a:ext cx="8686800" cy="4174293"/>
          </a:xfrm>
        </p:spPr>
        <p:txBody>
          <a:bodyPr/>
          <a:lstStyle/>
          <a:p>
            <a:r>
              <a:rPr lang="en-US" dirty="0" smtClean="0"/>
              <a:t>A typical communication system can be modeled as</a:t>
            </a:r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nalhareqi-2016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75F1-EA2A-45C3-9EB4-FCC64F3419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System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60" y="3501008"/>
            <a:ext cx="12961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Transducer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7744" y="3501008"/>
            <a:ext cx="1296144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700" dirty="0" smtClean="0"/>
              <a:t>Transmitter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3923928" y="3501008"/>
            <a:ext cx="1296144" cy="72008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Channel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80112" y="3501008"/>
            <a:ext cx="1296144" cy="720080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6296" y="3501008"/>
            <a:ext cx="1296144" cy="72008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Transducer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5936" y="4941168"/>
            <a:ext cx="1296144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Distortion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1907704" y="386104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63888" y="386104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0072" y="386104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76256" y="386104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32440" y="3861048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3528" y="386104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44008" y="422108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499410" y="348360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95536" y="30689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51720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07904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64088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20272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676456" y="32129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2492896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  <a:p>
            <a:pPr algn="ctr"/>
            <a:r>
              <a:rPr lang="en-US" sz="1600" dirty="0" smtClean="0"/>
              <a:t>message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547664" y="2492896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Input</a:t>
            </a:r>
          </a:p>
          <a:p>
            <a:pPr algn="ctr"/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915816" y="2564904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Transmitted</a:t>
            </a:r>
          </a:p>
          <a:p>
            <a:pPr algn="ctr"/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716016" y="2564904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Received</a:t>
            </a:r>
          </a:p>
          <a:p>
            <a:pPr algn="ctr"/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516216" y="2564904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Output</a:t>
            </a:r>
          </a:p>
          <a:p>
            <a:pPr algn="ctr"/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8207896" y="2636912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Output</a:t>
            </a:r>
          </a:p>
          <a:p>
            <a:pPr algn="ctr"/>
            <a:r>
              <a:rPr lang="en-US" sz="1600" dirty="0" smtClean="0"/>
              <a:t>message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275258" y="3784394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6200000">
            <a:off x="1871700" y="3176972"/>
            <a:ext cx="432048" cy="29523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6804248" y="3212976"/>
            <a:ext cx="504056" cy="29523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467380" y="4941168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Sender/ Transmitter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44208" y="4941168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6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139</TotalTime>
  <Words>741</Words>
  <Application>Microsoft Macintosh PowerPoint</Application>
  <PresentationFormat>On-screen Show (4:3)</PresentationFormat>
  <Paragraphs>143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Communication Systems</vt:lpstr>
      <vt:lpstr>Outline</vt:lpstr>
      <vt:lpstr>PowerPoint Presentation</vt:lpstr>
      <vt:lpstr>Long Distance Communication</vt:lpstr>
      <vt:lpstr>Electrical Communication Systems</vt:lpstr>
      <vt:lpstr>Communication System</vt:lpstr>
      <vt:lpstr>PowerPoint Presentation</vt:lpstr>
      <vt:lpstr>PowerPoint Presentation</vt:lpstr>
      <vt:lpstr>Communications System Model</vt:lpstr>
      <vt:lpstr>PowerPoint Presentation</vt:lpstr>
      <vt:lpstr>Source</vt:lpstr>
      <vt:lpstr>Input Transducer</vt:lpstr>
      <vt:lpstr>Transmitter</vt:lpstr>
      <vt:lpstr>Channel</vt:lpstr>
      <vt:lpstr>Noise</vt:lpstr>
      <vt:lpstr>Receiver</vt:lpstr>
      <vt:lpstr>Output Transducer</vt:lpstr>
      <vt:lpstr>PowerPoint Presentation</vt:lpstr>
      <vt:lpstr>Review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Alhariqi</dc:creator>
  <cp:lastModifiedBy>Nour Alhariqi</cp:lastModifiedBy>
  <cp:revision>15</cp:revision>
  <dcterms:created xsi:type="dcterms:W3CDTF">2016-01-16T10:42:49Z</dcterms:created>
  <dcterms:modified xsi:type="dcterms:W3CDTF">2016-01-19T16:18:43Z</dcterms:modified>
</cp:coreProperties>
</file>