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70" r:id="rId12"/>
    <p:sldId id="263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B5DE-C85A-412D-B98C-121AB8D2BCB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937-E8AA-4F1D-B0A0-EAE8E6F7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937-E8AA-4F1D-B0A0-EAE8E6F74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545D3-7583-4182-A5A6-0F21163121B9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B097-1F12-4DC2-9DA4-BCF784DF0C32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C48-0A2A-4CCE-B75E-0546B0A1311C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97D6-58D2-4441-BC9D-714E3639EB49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4310-A5F7-4397-BE0A-57E844E47113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E010-AEC5-46F9-9D48-A5CA4A1C9B7D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0501-ED82-4A6E-9833-5377545F8702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F40-6C90-450C-860D-A1296DE23B29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5D52-DE6D-4614-A451-CA3A8B144903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C5A-D9C7-44D1-BC04-2BE4B563E135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8E3-76D7-4927-82EA-11C83C76C151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176865"/>
            <a:ext cx="10872028" cy="49911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677501" y="6165850"/>
            <a:ext cx="1600200" cy="279400"/>
          </a:xfrm>
        </p:spPr>
        <p:txBody>
          <a:bodyPr/>
          <a:lstStyle/>
          <a:p>
            <a:fld id="{47A7F3C0-EEBA-411C-A460-A0DD688E82BE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59569" y="6218767"/>
            <a:ext cx="7305900" cy="173566"/>
          </a:xfrm>
        </p:spPr>
        <p:txBody>
          <a:bodyPr/>
          <a:lstStyle/>
          <a:p>
            <a:pPr algn="ctr"/>
            <a:r>
              <a:rPr lang="en-US" dirty="0" smtClean="0"/>
              <a:t>SWE 313 - SOFTWARE PROCESS MODELING - AMAN QUADRI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1720" y="6157383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5207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3289-84D8-4735-854C-8B5D80285C42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F1F-BFA6-431A-AB8B-27B92C70985B}" type="datetime1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3961-FAD0-4372-BA5B-0F0DC6964E6E}" type="datetime1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6B7-1428-47CF-971D-940C5AB392A7}" type="datetime1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17-C929-4FF9-AE74-B73E26D212EB}" type="datetime1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6B5E-5E0E-462F-8C8F-D4DA58C47E0E}" type="datetime1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DA8-CB1C-4C0F-9A79-ED9E898F7724}" type="datetime1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681-210F-4FF6-9C2A-3F453DFA89DE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2A6-CE1F-4D49-879C-BC9B87479245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7EB-06F8-4259-B6D7-92C0CB1E7D4F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CCF4-AD54-44E7-B908-B043274EE15D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378A-8EAB-4B7B-8817-939B058BB750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31B2-FEA3-45FE-91D6-9C033F1F6B69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5D7-499F-48E6-AEE6-BDA1C6C99D10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31DB-0C21-49FB-AC39-6E0569F6AEC5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6ADB-E3A8-48B0-B95F-83C10E4AABB6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ACF84-A7EC-4178-B69D-F8E7175E1E2D}" type="datetime1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A49B-F6C2-4AE1-9A86-450D9E39D537}" type="datetime1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MODEL DRIVEN APPLICATIONS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HTTP://FAC.KSU.EDU.SA/AQUADRI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7432" y="5308601"/>
            <a:ext cx="5214635" cy="279400"/>
          </a:xfrm>
        </p:spPr>
        <p:txBody>
          <a:bodyPr/>
          <a:lstStyle/>
          <a:p>
            <a:r>
              <a:rPr lang="en-US" sz="900" dirty="0" smtClean="0"/>
              <a:t>SWE 313 - SOFTWARE PROCESS MODELING - AMAN QUADRI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PhoneBookController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Controls </a:t>
            </a:r>
            <a:r>
              <a:rPr lang="en-US" dirty="0"/>
              <a:t>the operation of the entire application.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the model state of the application and updates the data model based on user input.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 -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2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PhoneBookView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Manages </a:t>
            </a:r>
            <a:r>
              <a:rPr lang="en-US" dirty="0"/>
              <a:t>the graphical or textual interface </a:t>
            </a:r>
            <a:r>
              <a:rPr lang="en-US" dirty="0" smtClean="0"/>
              <a:t>for the </a:t>
            </a:r>
            <a:r>
              <a:rPr lang="en-US" dirty="0"/>
              <a:t>user based on the state of the </a:t>
            </a:r>
            <a:r>
              <a:rPr lang="en-US" dirty="0" smtClean="0"/>
              <a:t>application.</a:t>
            </a:r>
          </a:p>
          <a:p>
            <a:pPr lvl="1"/>
            <a:r>
              <a:rPr lang="en-US" dirty="0" smtClean="0"/>
              <a:t>Notifies </a:t>
            </a:r>
            <a:r>
              <a:rPr lang="en-US" b="1" dirty="0" err="1"/>
              <a:t>PhoneBookController</a:t>
            </a:r>
            <a:r>
              <a:rPr lang="en-US" dirty="0"/>
              <a:t> when an input is received. </a:t>
            </a:r>
          </a:p>
          <a:p>
            <a:pPr lvl="1"/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 -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8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Class Diagram to the </a:t>
            </a:r>
            <a:r>
              <a:rPr lang="en-US" b="1" dirty="0" smtClean="0"/>
              <a:t>Phone Book Model</a:t>
            </a:r>
          </a:p>
          <a:p>
            <a:r>
              <a:rPr lang="en-US" dirty="0" smtClean="0"/>
              <a:t>Rename the default name to </a:t>
            </a:r>
            <a:r>
              <a:rPr lang="en-US" b="1" dirty="0" smtClean="0"/>
              <a:t>“Class Diagram”</a:t>
            </a:r>
          </a:p>
          <a:p>
            <a:r>
              <a:rPr lang="en-US" dirty="0" smtClean="0"/>
              <a:t>Create the following Classes with operations: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Diagram using RSA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3310"/>
              </p:ext>
            </p:extLst>
          </p:nvPr>
        </p:nvGraphicFramePr>
        <p:xfrm>
          <a:off x="1397000" y="2964816"/>
          <a:ext cx="9347199" cy="28771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5733"/>
                <a:gridCol w="3115733"/>
                <a:gridCol w="3115733"/>
              </a:tblGrid>
              <a:tr h="57543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PhoneBookModel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PhoneBookView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PhoneBookController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37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addEntry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stateHasChanged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userHasInput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37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searchNumber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changeView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start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37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getSearchResult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getUserInput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37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getState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6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Directed Association</a:t>
            </a:r>
          </a:p>
          <a:p>
            <a:r>
              <a:rPr lang="en-US" dirty="0" smtClean="0"/>
              <a:t>Association</a:t>
            </a:r>
          </a:p>
          <a:p>
            <a:r>
              <a:rPr lang="en-US" dirty="0" smtClean="0"/>
              <a:t>Aggregation</a:t>
            </a:r>
          </a:p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Associations and Relations in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5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667" y="1346200"/>
            <a:ext cx="7113852" cy="45354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Eduself</a:t>
            </a:r>
            <a:r>
              <a:rPr lang="en-US" dirty="0" smtClean="0"/>
              <a:t>, an online course tutoring academy needs a software for its users (tutors and learners)so that they can Search and Add course to the portal</a:t>
            </a:r>
          </a:p>
          <a:p>
            <a:r>
              <a:rPr lang="en-US" dirty="0" smtClean="0"/>
              <a:t>You are assigned to do the following:</a:t>
            </a:r>
          </a:p>
          <a:p>
            <a:pPr lvl="1"/>
            <a:r>
              <a:rPr lang="en-US" dirty="0" smtClean="0"/>
              <a:t>Draw the use case diagram and class diagram for the same using MVC Model </a:t>
            </a:r>
          </a:p>
          <a:p>
            <a:pPr lvl="1"/>
            <a:r>
              <a:rPr lang="en-US" dirty="0" smtClean="0"/>
              <a:t>Draw the relationship between classes to demonstrate the same.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</a:t>
            </a:r>
            <a:r>
              <a:rPr lang="en-US" dirty="0" smtClean="0"/>
              <a:t>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206500"/>
            <a:ext cx="10872028" cy="4991103"/>
          </a:xfrm>
        </p:spPr>
        <p:txBody>
          <a:bodyPr/>
          <a:lstStyle/>
          <a:p>
            <a:r>
              <a:rPr lang="en-US" dirty="0"/>
              <a:t>The Unified Modeling Language, or UML, was first released by the Object Management Group (OMG) in 1997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Modeling language, independent </a:t>
            </a:r>
            <a:r>
              <a:rPr lang="en-US" dirty="0"/>
              <a:t>of any programming language. </a:t>
            </a:r>
            <a:endParaRPr lang="en-US" dirty="0" smtClean="0"/>
          </a:p>
          <a:p>
            <a:r>
              <a:rPr lang="en-US" dirty="0" smtClean="0"/>
              <a:t>Provides various diagrams to elaborate the various aspects of application architecture.</a:t>
            </a:r>
          </a:p>
          <a:p>
            <a:r>
              <a:rPr lang="en-US" dirty="0" smtClean="0"/>
              <a:t>Uses standard notations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UML Diagrams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875837"/>
              </p:ext>
            </p:extLst>
          </p:nvPr>
        </p:nvGraphicFramePr>
        <p:xfrm>
          <a:off x="769938" y="1193801"/>
          <a:ext cx="10660062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031"/>
                <a:gridCol w="5330031"/>
              </a:tblGrid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1. Activity diagram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8. Object diagram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2. Class diagram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9. Package diagram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3. Communication diagram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10. Sequence diagram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4. Component diagram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11. State machine diagram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5. Composite structure diagram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12. Timing diagram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6. Deployment diagram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13. Use case diagram </a:t>
                      </a:r>
                      <a:endParaRPr lang="en-US" dirty="0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7. Interaction overview diagram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the phone book application</a:t>
            </a:r>
          </a:p>
          <a:p>
            <a:r>
              <a:rPr lang="en-US" dirty="0" smtClean="0"/>
              <a:t>Use case diagram using</a:t>
            </a:r>
          </a:p>
          <a:p>
            <a:r>
              <a:rPr lang="en-US" dirty="0" smtClean="0"/>
              <a:t>MVC Driven Class diagram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 blank UML Project in Rational Software Architect.</a:t>
            </a:r>
          </a:p>
          <a:p>
            <a:pPr lvl="1"/>
            <a:r>
              <a:rPr lang="en-US" dirty="0" smtClean="0"/>
              <a:t>Create the </a:t>
            </a:r>
            <a:r>
              <a:rPr lang="en-US" b="1" dirty="0" err="1" smtClean="0"/>
              <a:t>MyPhoneBookUMLProject</a:t>
            </a:r>
            <a:endParaRPr lang="en-US" b="1" dirty="0" smtClean="0"/>
          </a:p>
          <a:p>
            <a:pPr lvl="1"/>
            <a:r>
              <a:rPr lang="en-US" b="1" dirty="0" smtClean="0"/>
              <a:t>Phone Book Model </a:t>
            </a:r>
            <a:r>
              <a:rPr lang="en-US" dirty="0" smtClean="0"/>
              <a:t>– Model Name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the phone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5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Actors:</a:t>
            </a:r>
          </a:p>
          <a:p>
            <a:pPr lvl="1"/>
            <a:r>
              <a:rPr lang="en-US" dirty="0" smtClean="0"/>
              <a:t>User</a:t>
            </a:r>
          </a:p>
          <a:p>
            <a:r>
              <a:rPr lang="en-US" b="1" dirty="0" smtClean="0"/>
              <a:t>Use cases:</a:t>
            </a:r>
          </a:p>
          <a:p>
            <a:pPr lvl="1"/>
            <a:r>
              <a:rPr lang="en-US" dirty="0" err="1" smtClean="0"/>
              <a:t>addEntry</a:t>
            </a:r>
            <a:endParaRPr lang="en-US" dirty="0" smtClean="0"/>
          </a:p>
          <a:p>
            <a:pPr lvl="1"/>
            <a:r>
              <a:rPr lang="en-US" dirty="0" err="1" smtClean="0"/>
              <a:t>searchNumber</a:t>
            </a:r>
            <a:endParaRPr lang="en-US" dirty="0" smtClean="0"/>
          </a:p>
          <a:p>
            <a:r>
              <a:rPr lang="en-US" b="1" dirty="0" smtClean="0"/>
              <a:t>Relationship – Association</a:t>
            </a:r>
          </a:p>
          <a:p>
            <a:pPr lvl="1"/>
            <a:r>
              <a:rPr lang="en-US" dirty="0" smtClean="0"/>
              <a:t>Use case 1</a:t>
            </a:r>
          </a:p>
          <a:p>
            <a:pPr lvl="1"/>
            <a:r>
              <a:rPr lang="en-US" dirty="0" smtClean="0"/>
              <a:t>Use case 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 Diagram - 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diagram are blueprints of a system</a:t>
            </a:r>
          </a:p>
          <a:p>
            <a:r>
              <a:rPr lang="en-US" dirty="0" smtClean="0"/>
              <a:t>Capturing objects that make up a system</a:t>
            </a:r>
          </a:p>
          <a:p>
            <a:r>
              <a:rPr lang="en-US" dirty="0" smtClean="0"/>
              <a:t>In line with the development model</a:t>
            </a:r>
          </a:p>
          <a:p>
            <a:r>
              <a:rPr lang="en-US" dirty="0" smtClean="0"/>
              <a:t>Lists the relationship details (type &amp; strength)</a:t>
            </a:r>
          </a:p>
          <a:p>
            <a:r>
              <a:rPr lang="en-US" dirty="0" smtClean="0"/>
              <a:t>Functionalities of the objects </a:t>
            </a:r>
          </a:p>
          <a:p>
            <a:r>
              <a:rPr lang="en-US" dirty="0" smtClean="0"/>
              <a:t>Services of the classes and the objects.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Class Diagram – MVC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9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 Design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50985" y="1761066"/>
            <a:ext cx="2523067" cy="88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PhoneBookModel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459569" y="4250268"/>
            <a:ext cx="2523067" cy="88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PhoneBookView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577877" y="4250268"/>
            <a:ext cx="2523067" cy="889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PhoneBookController</a:t>
            </a:r>
            <a:endParaRPr lang="en-US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88675" y="2650066"/>
            <a:ext cx="793961" cy="1600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55067" y="2650066"/>
            <a:ext cx="778933" cy="1600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87251" y="2650066"/>
            <a:ext cx="849111" cy="1600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1"/>
          </p:cNvCxnSpPr>
          <p:nvPr/>
        </p:nvCxnSpPr>
        <p:spPr>
          <a:xfrm flipV="1">
            <a:off x="4985707" y="4694768"/>
            <a:ext cx="2592170" cy="46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26518" y="2987984"/>
            <a:ext cx="102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Model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3387" y="3217339"/>
            <a:ext cx="102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Notify View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74797" y="4741338"/>
            <a:ext cx="181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Notify Controller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1806" y="2841937"/>
            <a:ext cx="102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PhoneBookModel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Manages </a:t>
            </a:r>
            <a:r>
              <a:rPr lang="en-US" dirty="0"/>
              <a:t>the phone book entries and captures the state of the application. </a:t>
            </a:r>
            <a:endParaRPr lang="en-US" dirty="0" smtClean="0"/>
          </a:p>
          <a:p>
            <a:pPr lvl="1"/>
            <a:r>
              <a:rPr lang="en-US" dirty="0" smtClean="0"/>
              <a:t>Whenever </a:t>
            </a:r>
            <a:r>
              <a:rPr lang="en-US" dirty="0"/>
              <a:t>the state is changed, it notifies </a:t>
            </a:r>
            <a:r>
              <a:rPr lang="en-US" b="1" dirty="0" err="1"/>
              <a:t>PhoneBookView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err="1" smtClean="0"/>
              <a:t>PhoneBookView</a:t>
            </a:r>
            <a:r>
              <a:rPr lang="en-US" dirty="0" smtClean="0"/>
              <a:t> then refreshes </a:t>
            </a:r>
            <a:r>
              <a:rPr lang="en-US" dirty="0"/>
              <a:t>the user interface based on the state of the </a:t>
            </a:r>
            <a:r>
              <a:rPr lang="en-US" dirty="0" smtClean="0"/>
              <a:t>Model.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 -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5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600</Words>
  <Application>Microsoft Office PowerPoint</Application>
  <PresentationFormat>Widescreen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Organic</vt:lpstr>
      <vt:lpstr>Custom Design</vt:lpstr>
      <vt:lpstr>3. MODEL DRIVEN APPLICATIONS </vt:lpstr>
      <vt:lpstr>WHAT IS UML</vt:lpstr>
      <vt:lpstr>Types of UML Diagrams</vt:lpstr>
      <vt:lpstr>Coverage</vt:lpstr>
      <vt:lpstr>Design the phone book</vt:lpstr>
      <vt:lpstr>Use Case Diagram - RSA</vt:lpstr>
      <vt:lpstr>Adding Class Diagram – MVC Model</vt:lpstr>
      <vt:lpstr>MVC Design</vt:lpstr>
      <vt:lpstr>MVC - Model</vt:lpstr>
      <vt:lpstr>MVC - Controller</vt:lpstr>
      <vt:lpstr>MVC - View</vt:lpstr>
      <vt:lpstr>Class Diagram using RSA</vt:lpstr>
      <vt:lpstr>Associations and Relations in classes</vt:lpstr>
      <vt:lpstr>Solution</vt:lpstr>
      <vt:lpstr>Lab Activity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Quadri</dc:creator>
  <cp:lastModifiedBy>Aman Quadri</cp:lastModifiedBy>
  <cp:revision>8</cp:revision>
  <dcterms:created xsi:type="dcterms:W3CDTF">2016-10-16T07:58:21Z</dcterms:created>
  <dcterms:modified xsi:type="dcterms:W3CDTF">2017-03-05T09:00:07Z</dcterms:modified>
</cp:coreProperties>
</file>