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53" autoAdjust="0"/>
  </p:normalViewPr>
  <p:slideViewPr>
    <p:cSldViewPr>
      <p:cViewPr varScale="1">
        <p:scale>
          <a:sx n="60" d="100"/>
          <a:sy n="60" d="100"/>
        </p:scale>
        <p:origin x="88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2B1646-F2E7-4564-8732-B574BAFF410F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F48081DE-15BC-43D2-80DE-7F7AA24A6604}">
      <dgm:prSet phldrT="[Text]"/>
      <dgm:spPr/>
      <dgm:t>
        <a:bodyPr/>
        <a:lstStyle/>
        <a:p>
          <a:pPr rtl="1"/>
          <a:r>
            <a:rPr lang="en-US" dirty="0"/>
            <a:t>Protein Estimation</a:t>
          </a:r>
          <a:endParaRPr lang="ar-SA" dirty="0"/>
        </a:p>
      </dgm:t>
    </dgm:pt>
    <dgm:pt modelId="{7D699118-B03C-4EDD-8D3F-F2BB768E1AFC}" type="parTrans" cxnId="{2B65024F-8193-44B3-AE92-50921D8B05F3}">
      <dgm:prSet/>
      <dgm:spPr/>
      <dgm:t>
        <a:bodyPr/>
        <a:lstStyle/>
        <a:p>
          <a:pPr rtl="1"/>
          <a:endParaRPr lang="ar-SA"/>
        </a:p>
      </dgm:t>
    </dgm:pt>
    <dgm:pt modelId="{10C0299F-B624-4BD0-87C5-CEC3FB5469A0}" type="sibTrans" cxnId="{2B65024F-8193-44B3-AE92-50921D8B05F3}">
      <dgm:prSet/>
      <dgm:spPr/>
      <dgm:t>
        <a:bodyPr/>
        <a:lstStyle/>
        <a:p>
          <a:pPr rtl="1"/>
          <a:endParaRPr lang="ar-SA"/>
        </a:p>
      </dgm:t>
    </dgm:pt>
    <dgm:pt modelId="{15F49469-7844-4CC9-93E7-9CD7ACEF0F17}">
      <dgm:prSet phldrT="[Text]"/>
      <dgm:spPr/>
      <dgm:t>
        <a:bodyPr/>
        <a:lstStyle/>
        <a:p>
          <a:pPr rtl="1"/>
          <a:r>
            <a:rPr lang="en-US" dirty="0"/>
            <a:t>Qualitative</a:t>
          </a:r>
          <a:endParaRPr lang="ar-SA" dirty="0"/>
        </a:p>
      </dgm:t>
    </dgm:pt>
    <dgm:pt modelId="{183ADF62-FD75-4DED-A8AF-E1C8B0140595}" type="parTrans" cxnId="{C3052CB6-8616-4549-BFCA-69E8587805B6}">
      <dgm:prSet/>
      <dgm:spPr/>
      <dgm:t>
        <a:bodyPr/>
        <a:lstStyle/>
        <a:p>
          <a:pPr rtl="1"/>
          <a:endParaRPr lang="ar-SA"/>
        </a:p>
      </dgm:t>
    </dgm:pt>
    <dgm:pt modelId="{90862B56-0247-4EF4-B76D-41BE8C9FF5CD}" type="sibTrans" cxnId="{C3052CB6-8616-4549-BFCA-69E8587805B6}">
      <dgm:prSet/>
      <dgm:spPr/>
      <dgm:t>
        <a:bodyPr/>
        <a:lstStyle/>
        <a:p>
          <a:pPr rtl="1"/>
          <a:endParaRPr lang="ar-SA"/>
        </a:p>
      </dgm:t>
    </dgm:pt>
    <dgm:pt modelId="{1F33D900-994F-4660-85FF-6B7A3EF3E691}">
      <dgm:prSet phldrT="[Text]"/>
      <dgm:spPr/>
      <dgm:t>
        <a:bodyPr/>
        <a:lstStyle/>
        <a:p>
          <a:pPr rtl="1"/>
          <a:r>
            <a:rPr lang="en-US" dirty="0"/>
            <a:t>Quantitative</a:t>
          </a:r>
          <a:endParaRPr lang="ar-SA" dirty="0"/>
        </a:p>
      </dgm:t>
    </dgm:pt>
    <dgm:pt modelId="{F6935C2D-928C-4F38-B466-A331ED8C31C5}" type="parTrans" cxnId="{066E94AA-5F0C-4330-9528-C1F7AA598729}">
      <dgm:prSet/>
      <dgm:spPr/>
      <dgm:t>
        <a:bodyPr/>
        <a:lstStyle/>
        <a:p>
          <a:pPr rtl="1"/>
          <a:endParaRPr lang="ar-SA"/>
        </a:p>
      </dgm:t>
    </dgm:pt>
    <dgm:pt modelId="{4C9F63E2-6DD4-4237-BF8A-83F8EF01CA48}" type="sibTrans" cxnId="{066E94AA-5F0C-4330-9528-C1F7AA598729}">
      <dgm:prSet/>
      <dgm:spPr/>
      <dgm:t>
        <a:bodyPr/>
        <a:lstStyle/>
        <a:p>
          <a:pPr rtl="1"/>
          <a:endParaRPr lang="ar-SA"/>
        </a:p>
      </dgm:t>
    </dgm:pt>
    <dgm:pt modelId="{F6203DC5-3921-4983-982E-71560BC6278B}" type="pres">
      <dgm:prSet presAssocID="{6F2B1646-F2E7-4564-8732-B574BAFF410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0EEA295-0148-4BB6-A3AF-27C75D0465CD}" type="pres">
      <dgm:prSet presAssocID="{F48081DE-15BC-43D2-80DE-7F7AA24A6604}" presName="root" presStyleCnt="0"/>
      <dgm:spPr/>
    </dgm:pt>
    <dgm:pt modelId="{D9F64564-D926-408B-8B8B-F545B385C664}" type="pres">
      <dgm:prSet presAssocID="{F48081DE-15BC-43D2-80DE-7F7AA24A6604}" presName="rootComposite" presStyleCnt="0"/>
      <dgm:spPr/>
    </dgm:pt>
    <dgm:pt modelId="{87814C31-EC4B-46F9-A0C6-8C3DE582BF19}" type="pres">
      <dgm:prSet presAssocID="{F48081DE-15BC-43D2-80DE-7F7AA24A6604}" presName="rootText" presStyleLbl="node1" presStyleIdx="0" presStyleCnt="1"/>
      <dgm:spPr/>
    </dgm:pt>
    <dgm:pt modelId="{68082F1D-717E-452B-AB8C-7E432C60B55B}" type="pres">
      <dgm:prSet presAssocID="{F48081DE-15BC-43D2-80DE-7F7AA24A6604}" presName="rootConnector" presStyleLbl="node1" presStyleIdx="0" presStyleCnt="1"/>
      <dgm:spPr/>
    </dgm:pt>
    <dgm:pt modelId="{53FF3A36-13AA-482D-9CE7-3F13D1B411D5}" type="pres">
      <dgm:prSet presAssocID="{F48081DE-15BC-43D2-80DE-7F7AA24A6604}" presName="childShape" presStyleCnt="0"/>
      <dgm:spPr/>
    </dgm:pt>
    <dgm:pt modelId="{C82E3F24-7E88-48B5-A393-89B3EA7226CD}" type="pres">
      <dgm:prSet presAssocID="{183ADF62-FD75-4DED-A8AF-E1C8B0140595}" presName="Name13" presStyleLbl="parChTrans1D2" presStyleIdx="0" presStyleCnt="2"/>
      <dgm:spPr/>
    </dgm:pt>
    <dgm:pt modelId="{74D9BA49-87AF-4A08-97DE-840EA89ED302}" type="pres">
      <dgm:prSet presAssocID="{15F49469-7844-4CC9-93E7-9CD7ACEF0F17}" presName="childText" presStyleLbl="bgAcc1" presStyleIdx="0" presStyleCnt="2">
        <dgm:presLayoutVars>
          <dgm:bulletEnabled val="1"/>
        </dgm:presLayoutVars>
      </dgm:prSet>
      <dgm:spPr/>
    </dgm:pt>
    <dgm:pt modelId="{CB4F00CC-B49F-4C94-B8A4-18CB5AF356CF}" type="pres">
      <dgm:prSet presAssocID="{F6935C2D-928C-4F38-B466-A331ED8C31C5}" presName="Name13" presStyleLbl="parChTrans1D2" presStyleIdx="1" presStyleCnt="2"/>
      <dgm:spPr/>
    </dgm:pt>
    <dgm:pt modelId="{0D219099-A667-49EC-BBE6-0354D6EF15FE}" type="pres">
      <dgm:prSet presAssocID="{1F33D900-994F-4660-85FF-6B7A3EF3E691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619BBC02-68C2-411A-B2AE-7AE85411EB68}" type="presOf" srcId="{F48081DE-15BC-43D2-80DE-7F7AA24A6604}" destId="{68082F1D-717E-452B-AB8C-7E432C60B55B}" srcOrd="1" destOrd="0" presId="urn:microsoft.com/office/officeart/2005/8/layout/hierarchy3"/>
    <dgm:cxn modelId="{51EAF624-D0AD-4AA0-B940-712A9C7B57BD}" type="presOf" srcId="{F48081DE-15BC-43D2-80DE-7F7AA24A6604}" destId="{87814C31-EC4B-46F9-A0C6-8C3DE582BF19}" srcOrd="0" destOrd="0" presId="urn:microsoft.com/office/officeart/2005/8/layout/hierarchy3"/>
    <dgm:cxn modelId="{BB982B66-FBA3-422E-8876-29349AC7F620}" type="presOf" srcId="{15F49469-7844-4CC9-93E7-9CD7ACEF0F17}" destId="{74D9BA49-87AF-4A08-97DE-840EA89ED302}" srcOrd="0" destOrd="0" presId="urn:microsoft.com/office/officeart/2005/8/layout/hierarchy3"/>
    <dgm:cxn modelId="{2B65024F-8193-44B3-AE92-50921D8B05F3}" srcId="{6F2B1646-F2E7-4564-8732-B574BAFF410F}" destId="{F48081DE-15BC-43D2-80DE-7F7AA24A6604}" srcOrd="0" destOrd="0" parTransId="{7D699118-B03C-4EDD-8D3F-F2BB768E1AFC}" sibTransId="{10C0299F-B624-4BD0-87C5-CEC3FB5469A0}"/>
    <dgm:cxn modelId="{066E94AA-5F0C-4330-9528-C1F7AA598729}" srcId="{F48081DE-15BC-43D2-80DE-7F7AA24A6604}" destId="{1F33D900-994F-4660-85FF-6B7A3EF3E691}" srcOrd="1" destOrd="0" parTransId="{F6935C2D-928C-4F38-B466-A331ED8C31C5}" sibTransId="{4C9F63E2-6DD4-4237-BF8A-83F8EF01CA48}"/>
    <dgm:cxn modelId="{C3052CB6-8616-4549-BFCA-69E8587805B6}" srcId="{F48081DE-15BC-43D2-80DE-7F7AA24A6604}" destId="{15F49469-7844-4CC9-93E7-9CD7ACEF0F17}" srcOrd="0" destOrd="0" parTransId="{183ADF62-FD75-4DED-A8AF-E1C8B0140595}" sibTransId="{90862B56-0247-4EF4-B76D-41BE8C9FF5CD}"/>
    <dgm:cxn modelId="{B7BD73B6-F7B0-4D04-B19F-12EEB63B8CA9}" type="presOf" srcId="{183ADF62-FD75-4DED-A8AF-E1C8B0140595}" destId="{C82E3F24-7E88-48B5-A393-89B3EA7226CD}" srcOrd="0" destOrd="0" presId="urn:microsoft.com/office/officeart/2005/8/layout/hierarchy3"/>
    <dgm:cxn modelId="{EEE780C7-9742-4454-B0EF-0AB11CC63B85}" type="presOf" srcId="{1F33D900-994F-4660-85FF-6B7A3EF3E691}" destId="{0D219099-A667-49EC-BBE6-0354D6EF15FE}" srcOrd="0" destOrd="0" presId="urn:microsoft.com/office/officeart/2005/8/layout/hierarchy3"/>
    <dgm:cxn modelId="{7C38F9D7-9A40-4351-9D89-3AC6C102BFAC}" type="presOf" srcId="{6F2B1646-F2E7-4564-8732-B574BAFF410F}" destId="{F6203DC5-3921-4983-982E-71560BC6278B}" srcOrd="0" destOrd="0" presId="urn:microsoft.com/office/officeart/2005/8/layout/hierarchy3"/>
    <dgm:cxn modelId="{1CA3AFF8-77B8-48D7-B7FB-902625EBA221}" type="presOf" srcId="{F6935C2D-928C-4F38-B466-A331ED8C31C5}" destId="{CB4F00CC-B49F-4C94-B8A4-18CB5AF356CF}" srcOrd="0" destOrd="0" presId="urn:microsoft.com/office/officeart/2005/8/layout/hierarchy3"/>
    <dgm:cxn modelId="{3A69E3B4-4445-4D28-A508-46DF0632FF09}" type="presParOf" srcId="{F6203DC5-3921-4983-982E-71560BC6278B}" destId="{80EEA295-0148-4BB6-A3AF-27C75D0465CD}" srcOrd="0" destOrd="0" presId="urn:microsoft.com/office/officeart/2005/8/layout/hierarchy3"/>
    <dgm:cxn modelId="{74220E78-D7E4-499C-BB22-3FD96C185B38}" type="presParOf" srcId="{80EEA295-0148-4BB6-A3AF-27C75D0465CD}" destId="{D9F64564-D926-408B-8B8B-F545B385C664}" srcOrd="0" destOrd="0" presId="urn:microsoft.com/office/officeart/2005/8/layout/hierarchy3"/>
    <dgm:cxn modelId="{EBA90DD6-03D0-4019-A27B-66827A3C0999}" type="presParOf" srcId="{D9F64564-D926-408B-8B8B-F545B385C664}" destId="{87814C31-EC4B-46F9-A0C6-8C3DE582BF19}" srcOrd="0" destOrd="0" presId="urn:microsoft.com/office/officeart/2005/8/layout/hierarchy3"/>
    <dgm:cxn modelId="{E76C70FA-B909-431F-A34B-DDA5395E9509}" type="presParOf" srcId="{D9F64564-D926-408B-8B8B-F545B385C664}" destId="{68082F1D-717E-452B-AB8C-7E432C60B55B}" srcOrd="1" destOrd="0" presId="urn:microsoft.com/office/officeart/2005/8/layout/hierarchy3"/>
    <dgm:cxn modelId="{BB8CF9C7-72C5-42CB-9B01-E408D5EE25D9}" type="presParOf" srcId="{80EEA295-0148-4BB6-A3AF-27C75D0465CD}" destId="{53FF3A36-13AA-482D-9CE7-3F13D1B411D5}" srcOrd="1" destOrd="0" presId="urn:microsoft.com/office/officeart/2005/8/layout/hierarchy3"/>
    <dgm:cxn modelId="{03DD49DB-1CF0-43A4-B759-29E97F3B5B12}" type="presParOf" srcId="{53FF3A36-13AA-482D-9CE7-3F13D1B411D5}" destId="{C82E3F24-7E88-48B5-A393-89B3EA7226CD}" srcOrd="0" destOrd="0" presId="urn:microsoft.com/office/officeart/2005/8/layout/hierarchy3"/>
    <dgm:cxn modelId="{B604359B-64F0-4E0C-A53E-669252CFECD3}" type="presParOf" srcId="{53FF3A36-13AA-482D-9CE7-3F13D1B411D5}" destId="{74D9BA49-87AF-4A08-97DE-840EA89ED302}" srcOrd="1" destOrd="0" presId="urn:microsoft.com/office/officeart/2005/8/layout/hierarchy3"/>
    <dgm:cxn modelId="{3444EC50-2098-443D-9615-26B20BA6CDD5}" type="presParOf" srcId="{53FF3A36-13AA-482D-9CE7-3F13D1B411D5}" destId="{CB4F00CC-B49F-4C94-B8A4-18CB5AF356CF}" srcOrd="2" destOrd="0" presId="urn:microsoft.com/office/officeart/2005/8/layout/hierarchy3"/>
    <dgm:cxn modelId="{BFB2FF3B-912E-44E0-BCBF-4AF481212F71}" type="presParOf" srcId="{53FF3A36-13AA-482D-9CE7-3F13D1B411D5}" destId="{0D219099-A667-49EC-BBE6-0354D6EF15F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A446AD-781D-4C60-977E-A8F4C9AA8F38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170E945-1EA6-40B0-92E8-E14B3DAA0D66}">
      <dgm:prSet phldrT="[Text]" phldr="1"/>
      <dgm:spPr/>
      <dgm:t>
        <a:bodyPr/>
        <a:lstStyle/>
        <a:p>
          <a:pPr rtl="1"/>
          <a:endParaRPr lang="ar-SA" dirty="0"/>
        </a:p>
      </dgm:t>
    </dgm:pt>
    <dgm:pt modelId="{6B14A315-9509-49F9-86E7-80137D2703BC}" type="parTrans" cxnId="{C0169F9B-E862-4757-88DA-1A0636F776C5}">
      <dgm:prSet/>
      <dgm:spPr/>
      <dgm:t>
        <a:bodyPr/>
        <a:lstStyle/>
        <a:p>
          <a:pPr rtl="1"/>
          <a:endParaRPr lang="ar-SA"/>
        </a:p>
      </dgm:t>
    </dgm:pt>
    <dgm:pt modelId="{3A914C9D-09EE-44F0-AB34-A502D30005F8}" type="sibTrans" cxnId="{C0169F9B-E862-4757-88DA-1A0636F776C5}">
      <dgm:prSet/>
      <dgm:spPr/>
      <dgm:t>
        <a:bodyPr/>
        <a:lstStyle/>
        <a:p>
          <a:pPr rtl="1"/>
          <a:endParaRPr lang="ar-SA"/>
        </a:p>
      </dgm:t>
    </dgm:pt>
    <dgm:pt modelId="{0C3AD3AA-4790-4D5E-B13B-AF30975AA768}">
      <dgm:prSet phldrT="[Text]" custT="1"/>
      <dgm:spPr/>
      <dgm:t>
        <a:bodyPr/>
        <a:lstStyle/>
        <a:p>
          <a:pPr rtl="1"/>
          <a:r>
            <a:rPr lang="en-US" sz="1800" b="0" u="none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Lowry method</a:t>
          </a:r>
          <a:endParaRPr lang="ar-SA" sz="1800" b="0" u="none" dirty="0">
            <a:solidFill>
              <a:schemeClr val="tx1"/>
            </a:solidFill>
          </a:endParaRPr>
        </a:p>
      </dgm:t>
    </dgm:pt>
    <dgm:pt modelId="{F6A495FA-69FD-4AE9-964D-B4630B723CDB}" type="parTrans" cxnId="{FD7204BD-CC3C-4682-9AA4-CA1B2198BF6A}">
      <dgm:prSet/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590BE6BB-F1C6-4267-91BB-0C0BA67C8C1E}" type="sibTrans" cxnId="{FD7204BD-CC3C-4682-9AA4-CA1B2198BF6A}">
      <dgm:prSet/>
      <dgm:spPr/>
      <dgm:t>
        <a:bodyPr/>
        <a:lstStyle/>
        <a:p>
          <a:pPr rtl="1"/>
          <a:endParaRPr lang="ar-SA"/>
        </a:p>
      </dgm:t>
    </dgm:pt>
    <dgm:pt modelId="{8A23FAFB-274B-430C-98DB-AB7343362FBF}">
      <dgm:prSet phldrT="[Text]" custT="1"/>
      <dgm:spPr/>
      <dgm:t>
        <a:bodyPr/>
        <a:lstStyle/>
        <a:p>
          <a:pPr rtl="1"/>
          <a:r>
            <a:rPr lang="en-US" sz="1800" b="0" dirty="0" err="1">
              <a:latin typeface="Arabic Typesetting" pitchFamily="66" charset="-78"/>
              <a:cs typeface="Arabic Typesetting" pitchFamily="66" charset="-78"/>
            </a:rPr>
            <a:t>Bicinchoninic</a:t>
          </a:r>
          <a:r>
            <a:rPr lang="en-US" sz="1800" b="0" dirty="0">
              <a:latin typeface="Arabic Typesetting" pitchFamily="66" charset="-78"/>
              <a:cs typeface="Arabic Typesetting" pitchFamily="66" charset="-78"/>
            </a:rPr>
            <a:t> acid    (BCA, Smith) Method</a:t>
          </a:r>
          <a:endParaRPr lang="ar-SA" sz="1800" b="0" dirty="0"/>
        </a:p>
      </dgm:t>
    </dgm:pt>
    <dgm:pt modelId="{71AA9A7C-F618-4349-93CD-B9706089C9D4}" type="parTrans" cxnId="{D4204CD0-8D00-43BB-9697-C480910E4198}">
      <dgm:prSet/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B19F4844-9332-4121-B5C6-B7D2D0DAE742}" type="sibTrans" cxnId="{D4204CD0-8D00-43BB-9697-C480910E4198}">
      <dgm:prSet/>
      <dgm:spPr/>
      <dgm:t>
        <a:bodyPr/>
        <a:lstStyle/>
        <a:p>
          <a:pPr rtl="1"/>
          <a:endParaRPr lang="ar-SA"/>
        </a:p>
      </dgm:t>
    </dgm:pt>
    <dgm:pt modelId="{BA0F57D1-4125-498D-BF1B-CF0D25E69853}">
      <dgm:prSet phldrT="[Text]" custT="1"/>
      <dgm:spPr/>
      <dgm:t>
        <a:bodyPr/>
        <a:lstStyle/>
        <a:p>
          <a:pPr rtl="1"/>
          <a:r>
            <a:rPr lang="en-US" sz="1800" b="0" dirty="0">
              <a:latin typeface="Arabic Typesetting" pitchFamily="66" charset="-78"/>
              <a:cs typeface="Arabic Typesetting" pitchFamily="66" charset="-78"/>
            </a:rPr>
            <a:t>Biuret method</a:t>
          </a:r>
          <a:endParaRPr lang="ar-SA" sz="1800" b="0" dirty="0"/>
        </a:p>
      </dgm:t>
    </dgm:pt>
    <dgm:pt modelId="{45A64D38-D7F6-4973-975D-0E92E324B9A3}" type="parTrans" cxnId="{CB8D90B4-D5BC-4CC0-A671-9D6E75343D58}">
      <dgm:prSet/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FDF80F40-5E02-41AC-B774-6D72ABA12806}" type="sibTrans" cxnId="{CB8D90B4-D5BC-4CC0-A671-9D6E75343D58}">
      <dgm:prSet/>
      <dgm:spPr/>
      <dgm:t>
        <a:bodyPr/>
        <a:lstStyle/>
        <a:p>
          <a:pPr rtl="1"/>
          <a:endParaRPr lang="ar-SA"/>
        </a:p>
      </dgm:t>
    </dgm:pt>
    <dgm:pt modelId="{1CB2ABAD-D745-4F96-A984-B79C27C19131}">
      <dgm:prSet phldrT="[Text]" custT="1"/>
      <dgm:spPr/>
      <dgm:t>
        <a:bodyPr/>
        <a:lstStyle/>
        <a:p>
          <a:pPr rtl="1"/>
          <a:r>
            <a:rPr lang="en-GB" sz="1800" b="0" dirty="0">
              <a:latin typeface="Arabic Typesetting" pitchFamily="66" charset="-78"/>
              <a:cs typeface="Arabic Typesetting" pitchFamily="66" charset="-78"/>
            </a:rPr>
            <a:t>Bradford Method</a:t>
          </a:r>
          <a:endParaRPr lang="ar-SA" sz="1800" b="0" dirty="0"/>
        </a:p>
      </dgm:t>
    </dgm:pt>
    <dgm:pt modelId="{AAAF679D-399C-46AA-A738-1F1CEEF946CB}" type="parTrans" cxnId="{96F0DE14-81C7-4CD7-A40F-5FBDDC542C34}">
      <dgm:prSet/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4AF4F3DB-3BF3-4EF2-9467-BD1E976CE6AC}" type="sibTrans" cxnId="{96F0DE14-81C7-4CD7-A40F-5FBDDC542C34}">
      <dgm:prSet/>
      <dgm:spPr/>
      <dgm:t>
        <a:bodyPr/>
        <a:lstStyle/>
        <a:p>
          <a:pPr rtl="1"/>
          <a:endParaRPr lang="ar-SA"/>
        </a:p>
      </dgm:t>
    </dgm:pt>
    <dgm:pt modelId="{A1C122C9-526D-42A8-8F51-CDE08419B70F}">
      <dgm:prSet phldrT="[Text]" custT="1"/>
      <dgm:spPr/>
      <dgm:t>
        <a:bodyPr/>
        <a:lstStyle/>
        <a:p>
          <a:pPr rtl="1"/>
          <a:r>
            <a:rPr lang="en-US" sz="1400" b="0" dirty="0">
              <a:latin typeface="Arabic Typesetting" pitchFamily="66" charset="-78"/>
              <a:cs typeface="Arabic Typesetting" pitchFamily="66" charset="-78"/>
            </a:rPr>
            <a:t>Warburg-Christian Method ( A280/ A260 Method)</a:t>
          </a:r>
          <a:endParaRPr lang="ar-SA" sz="1400" b="0" dirty="0"/>
        </a:p>
      </dgm:t>
    </dgm:pt>
    <dgm:pt modelId="{E8E3CE15-458A-4FED-B13C-5D1F160295CB}" type="parTrans" cxnId="{DECABB85-6288-4F25-AD26-A8B11878CDE4}">
      <dgm:prSet/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3E752B7A-692C-47CF-A32F-9179A590089D}" type="sibTrans" cxnId="{DECABB85-6288-4F25-AD26-A8B11878CDE4}">
      <dgm:prSet/>
      <dgm:spPr/>
      <dgm:t>
        <a:bodyPr/>
        <a:lstStyle/>
        <a:p>
          <a:pPr rtl="1"/>
          <a:endParaRPr lang="ar-SA"/>
        </a:p>
      </dgm:t>
    </dgm:pt>
    <dgm:pt modelId="{D7A29D72-A196-4A7E-80E5-87E5CE19D701}" type="pres">
      <dgm:prSet presAssocID="{02A446AD-781D-4C60-977E-A8F4C9AA8F3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C2535AD-A43E-4699-82A3-6DED910EF9D1}" type="pres">
      <dgm:prSet presAssocID="{6170E945-1EA6-40B0-92E8-E14B3DAA0D66}" presName="hierRoot1" presStyleCnt="0">
        <dgm:presLayoutVars>
          <dgm:hierBranch val="init"/>
        </dgm:presLayoutVars>
      </dgm:prSet>
      <dgm:spPr/>
    </dgm:pt>
    <dgm:pt modelId="{7A4D0E7E-01DE-4575-9A9E-E5BC0D9C6E9A}" type="pres">
      <dgm:prSet presAssocID="{6170E945-1EA6-40B0-92E8-E14B3DAA0D66}" presName="rootComposite1" presStyleCnt="0"/>
      <dgm:spPr/>
    </dgm:pt>
    <dgm:pt modelId="{65429C20-B332-42E3-BBA4-D15B92C2C0BE}" type="pres">
      <dgm:prSet presAssocID="{6170E945-1EA6-40B0-92E8-E14B3DAA0D66}" presName="rootText1" presStyleLbl="alignAcc1" presStyleIdx="0" presStyleCnt="0" custScaleX="2597" custScaleY="8116">
        <dgm:presLayoutVars>
          <dgm:chPref val="3"/>
        </dgm:presLayoutVars>
      </dgm:prSet>
      <dgm:spPr/>
    </dgm:pt>
    <dgm:pt modelId="{660F1D76-C7EB-43AC-822E-1C470ACB7D0D}" type="pres">
      <dgm:prSet presAssocID="{6170E945-1EA6-40B0-92E8-E14B3DAA0D66}" presName="topArc1" presStyleLbl="parChTrans1D1" presStyleIdx="0" presStyleCnt="12"/>
      <dgm:spPr>
        <a:ln>
          <a:solidFill>
            <a:srgbClr val="7030A0"/>
          </a:solidFill>
        </a:ln>
      </dgm:spPr>
    </dgm:pt>
    <dgm:pt modelId="{93F40E44-D6E7-43DE-B982-A11E53646E79}" type="pres">
      <dgm:prSet presAssocID="{6170E945-1EA6-40B0-92E8-E14B3DAA0D66}" presName="bottomArc1" presStyleLbl="parChTrans1D1" presStyleIdx="1" presStyleCnt="12"/>
      <dgm:spPr>
        <a:ln>
          <a:solidFill>
            <a:srgbClr val="7030A0"/>
          </a:solidFill>
        </a:ln>
      </dgm:spPr>
    </dgm:pt>
    <dgm:pt modelId="{0A5FCC7B-8BE2-4F99-9770-CE56BB473F05}" type="pres">
      <dgm:prSet presAssocID="{6170E945-1EA6-40B0-92E8-E14B3DAA0D66}" presName="topConnNode1" presStyleLbl="node1" presStyleIdx="0" presStyleCnt="0"/>
      <dgm:spPr/>
    </dgm:pt>
    <dgm:pt modelId="{A3D08B9E-C75A-45B3-AAA5-9901A4859640}" type="pres">
      <dgm:prSet presAssocID="{6170E945-1EA6-40B0-92E8-E14B3DAA0D66}" presName="hierChild2" presStyleCnt="0"/>
      <dgm:spPr/>
    </dgm:pt>
    <dgm:pt modelId="{6DD70A7C-4FFB-4AE8-AA40-B439BA30CFAD}" type="pres">
      <dgm:prSet presAssocID="{F6A495FA-69FD-4AE9-964D-B4630B723CDB}" presName="Name28" presStyleLbl="parChTrans1D2" presStyleIdx="0" presStyleCnt="5"/>
      <dgm:spPr/>
    </dgm:pt>
    <dgm:pt modelId="{94728440-4FC7-4915-A54E-740E04FF7B38}" type="pres">
      <dgm:prSet presAssocID="{0C3AD3AA-4790-4D5E-B13B-AF30975AA768}" presName="hierRoot2" presStyleCnt="0">
        <dgm:presLayoutVars>
          <dgm:hierBranch val="init"/>
        </dgm:presLayoutVars>
      </dgm:prSet>
      <dgm:spPr/>
    </dgm:pt>
    <dgm:pt modelId="{1DF269E7-006A-4986-9618-CE0D9F346D39}" type="pres">
      <dgm:prSet presAssocID="{0C3AD3AA-4790-4D5E-B13B-AF30975AA768}" presName="rootComposite2" presStyleCnt="0"/>
      <dgm:spPr/>
    </dgm:pt>
    <dgm:pt modelId="{C28A9729-85CB-412E-8B65-5D5A7AEE67A5}" type="pres">
      <dgm:prSet presAssocID="{0C3AD3AA-4790-4D5E-B13B-AF30975AA768}" presName="rootText2" presStyleLbl="alignAcc1" presStyleIdx="0" presStyleCnt="0">
        <dgm:presLayoutVars>
          <dgm:chPref val="3"/>
        </dgm:presLayoutVars>
      </dgm:prSet>
      <dgm:spPr/>
    </dgm:pt>
    <dgm:pt modelId="{A2D03035-9238-417F-8A06-41376F11BC92}" type="pres">
      <dgm:prSet presAssocID="{0C3AD3AA-4790-4D5E-B13B-AF30975AA768}" presName="topArc2" presStyleLbl="parChTrans1D1" presStyleIdx="2" presStyleCnt="12"/>
      <dgm:spPr>
        <a:ln>
          <a:solidFill>
            <a:schemeClr val="tx1"/>
          </a:solidFill>
        </a:ln>
      </dgm:spPr>
    </dgm:pt>
    <dgm:pt modelId="{90A5D577-6F7E-44A6-9EE3-0C6550B204A3}" type="pres">
      <dgm:prSet presAssocID="{0C3AD3AA-4790-4D5E-B13B-AF30975AA768}" presName="bottomArc2" presStyleLbl="parChTrans1D1" presStyleIdx="3" presStyleCnt="12"/>
      <dgm:spPr>
        <a:ln>
          <a:solidFill>
            <a:schemeClr val="tx1"/>
          </a:solidFill>
        </a:ln>
      </dgm:spPr>
    </dgm:pt>
    <dgm:pt modelId="{8157B752-B867-4299-A534-5354635EEA7E}" type="pres">
      <dgm:prSet presAssocID="{0C3AD3AA-4790-4D5E-B13B-AF30975AA768}" presName="topConnNode2" presStyleLbl="node2" presStyleIdx="0" presStyleCnt="0"/>
      <dgm:spPr/>
    </dgm:pt>
    <dgm:pt modelId="{160A654F-B5EF-4823-97EC-5C125639E40E}" type="pres">
      <dgm:prSet presAssocID="{0C3AD3AA-4790-4D5E-B13B-AF30975AA768}" presName="hierChild4" presStyleCnt="0"/>
      <dgm:spPr/>
    </dgm:pt>
    <dgm:pt modelId="{76257557-FFE1-4E57-B66B-B0C7058AEF62}" type="pres">
      <dgm:prSet presAssocID="{0C3AD3AA-4790-4D5E-B13B-AF30975AA768}" presName="hierChild5" presStyleCnt="0"/>
      <dgm:spPr/>
    </dgm:pt>
    <dgm:pt modelId="{6DBA69F6-FD7A-4C23-9822-F694655D0E12}" type="pres">
      <dgm:prSet presAssocID="{71AA9A7C-F618-4349-93CD-B9706089C9D4}" presName="Name28" presStyleLbl="parChTrans1D2" presStyleIdx="1" presStyleCnt="5"/>
      <dgm:spPr/>
    </dgm:pt>
    <dgm:pt modelId="{9E3E2F31-14F5-423A-A824-F353C381A989}" type="pres">
      <dgm:prSet presAssocID="{8A23FAFB-274B-430C-98DB-AB7343362FBF}" presName="hierRoot2" presStyleCnt="0">
        <dgm:presLayoutVars>
          <dgm:hierBranch val="init"/>
        </dgm:presLayoutVars>
      </dgm:prSet>
      <dgm:spPr/>
    </dgm:pt>
    <dgm:pt modelId="{CC915538-0DD3-41AC-B4D5-B63DF99FFA1E}" type="pres">
      <dgm:prSet presAssocID="{8A23FAFB-274B-430C-98DB-AB7343362FBF}" presName="rootComposite2" presStyleCnt="0"/>
      <dgm:spPr/>
    </dgm:pt>
    <dgm:pt modelId="{F0ABCEB3-2CCF-4046-939F-C239F8CF1CA6}" type="pres">
      <dgm:prSet presAssocID="{8A23FAFB-274B-430C-98DB-AB7343362FBF}" presName="rootText2" presStyleLbl="alignAcc1" presStyleIdx="0" presStyleCnt="0" custScaleX="125180">
        <dgm:presLayoutVars>
          <dgm:chPref val="3"/>
        </dgm:presLayoutVars>
      </dgm:prSet>
      <dgm:spPr/>
    </dgm:pt>
    <dgm:pt modelId="{2F20A162-19D1-4201-9158-C85D4486C9F8}" type="pres">
      <dgm:prSet presAssocID="{8A23FAFB-274B-430C-98DB-AB7343362FBF}" presName="topArc2" presStyleLbl="parChTrans1D1" presStyleIdx="4" presStyleCnt="12"/>
      <dgm:spPr>
        <a:ln>
          <a:solidFill>
            <a:schemeClr val="tx1"/>
          </a:solidFill>
        </a:ln>
      </dgm:spPr>
    </dgm:pt>
    <dgm:pt modelId="{20BAEC1F-B183-4E99-83AD-3D60ED802EAC}" type="pres">
      <dgm:prSet presAssocID="{8A23FAFB-274B-430C-98DB-AB7343362FBF}" presName="bottomArc2" presStyleLbl="parChTrans1D1" presStyleIdx="5" presStyleCnt="12"/>
      <dgm:spPr>
        <a:ln>
          <a:solidFill>
            <a:schemeClr val="tx1"/>
          </a:solidFill>
        </a:ln>
      </dgm:spPr>
    </dgm:pt>
    <dgm:pt modelId="{AEBE6E14-2835-4447-9B72-BE300889D71F}" type="pres">
      <dgm:prSet presAssocID="{8A23FAFB-274B-430C-98DB-AB7343362FBF}" presName="topConnNode2" presStyleLbl="node2" presStyleIdx="0" presStyleCnt="0"/>
      <dgm:spPr/>
    </dgm:pt>
    <dgm:pt modelId="{EACB4052-5DA1-481A-BAA8-40D87C791DDE}" type="pres">
      <dgm:prSet presAssocID="{8A23FAFB-274B-430C-98DB-AB7343362FBF}" presName="hierChild4" presStyleCnt="0"/>
      <dgm:spPr/>
    </dgm:pt>
    <dgm:pt modelId="{666BEFAB-708E-427A-AF5D-C6195ABC8E2E}" type="pres">
      <dgm:prSet presAssocID="{8A23FAFB-274B-430C-98DB-AB7343362FBF}" presName="hierChild5" presStyleCnt="0"/>
      <dgm:spPr/>
    </dgm:pt>
    <dgm:pt modelId="{FF4E8028-7E23-4AD4-9117-418D35E3D0D2}" type="pres">
      <dgm:prSet presAssocID="{AAAF679D-399C-46AA-A738-1F1CEEF946CB}" presName="Name28" presStyleLbl="parChTrans1D2" presStyleIdx="2" presStyleCnt="5"/>
      <dgm:spPr/>
    </dgm:pt>
    <dgm:pt modelId="{4AE3F5E4-C9E1-440E-8314-AD2663C2AE7C}" type="pres">
      <dgm:prSet presAssocID="{1CB2ABAD-D745-4F96-A984-B79C27C19131}" presName="hierRoot2" presStyleCnt="0">
        <dgm:presLayoutVars>
          <dgm:hierBranch val="init"/>
        </dgm:presLayoutVars>
      </dgm:prSet>
      <dgm:spPr/>
    </dgm:pt>
    <dgm:pt modelId="{3235E36B-FBD8-45E7-9184-61639FCA42DF}" type="pres">
      <dgm:prSet presAssocID="{1CB2ABAD-D745-4F96-A984-B79C27C19131}" presName="rootComposite2" presStyleCnt="0"/>
      <dgm:spPr/>
    </dgm:pt>
    <dgm:pt modelId="{E004F854-F23C-4E83-A4BF-6BCA2CD2748E}" type="pres">
      <dgm:prSet presAssocID="{1CB2ABAD-D745-4F96-A984-B79C27C19131}" presName="rootText2" presStyleLbl="alignAcc1" presStyleIdx="0" presStyleCnt="0">
        <dgm:presLayoutVars>
          <dgm:chPref val="3"/>
        </dgm:presLayoutVars>
      </dgm:prSet>
      <dgm:spPr/>
    </dgm:pt>
    <dgm:pt modelId="{FA671CC7-139D-41B9-A4B9-7742553ACEC8}" type="pres">
      <dgm:prSet presAssocID="{1CB2ABAD-D745-4F96-A984-B79C27C19131}" presName="topArc2" presStyleLbl="parChTrans1D1" presStyleIdx="6" presStyleCnt="12"/>
      <dgm:spPr>
        <a:ln>
          <a:solidFill>
            <a:schemeClr val="tx1"/>
          </a:solidFill>
        </a:ln>
      </dgm:spPr>
    </dgm:pt>
    <dgm:pt modelId="{80ED1719-D965-4D71-ACC9-8EAF8A5CA629}" type="pres">
      <dgm:prSet presAssocID="{1CB2ABAD-D745-4F96-A984-B79C27C19131}" presName="bottomArc2" presStyleLbl="parChTrans1D1" presStyleIdx="7" presStyleCnt="12"/>
      <dgm:spPr>
        <a:ln>
          <a:solidFill>
            <a:schemeClr val="tx1"/>
          </a:solidFill>
        </a:ln>
      </dgm:spPr>
    </dgm:pt>
    <dgm:pt modelId="{49B13FE7-6A9E-46DC-BB4D-43202CA93AB3}" type="pres">
      <dgm:prSet presAssocID="{1CB2ABAD-D745-4F96-A984-B79C27C19131}" presName="topConnNode2" presStyleLbl="node2" presStyleIdx="0" presStyleCnt="0"/>
      <dgm:spPr/>
    </dgm:pt>
    <dgm:pt modelId="{656E603F-116C-43B3-ACC3-1DFB759A6AB3}" type="pres">
      <dgm:prSet presAssocID="{1CB2ABAD-D745-4F96-A984-B79C27C19131}" presName="hierChild4" presStyleCnt="0"/>
      <dgm:spPr/>
    </dgm:pt>
    <dgm:pt modelId="{E269EBA3-4759-4995-9CD8-29D58DD5BF13}" type="pres">
      <dgm:prSet presAssocID="{1CB2ABAD-D745-4F96-A984-B79C27C19131}" presName="hierChild5" presStyleCnt="0"/>
      <dgm:spPr/>
    </dgm:pt>
    <dgm:pt modelId="{F6A7FE5A-228E-4314-883A-7A8085A9D3C2}" type="pres">
      <dgm:prSet presAssocID="{E8E3CE15-458A-4FED-B13C-5D1F160295CB}" presName="Name28" presStyleLbl="parChTrans1D2" presStyleIdx="3" presStyleCnt="5"/>
      <dgm:spPr/>
    </dgm:pt>
    <dgm:pt modelId="{1FD7C7B1-5FE5-41B6-BB50-793C7FAB7034}" type="pres">
      <dgm:prSet presAssocID="{A1C122C9-526D-42A8-8F51-CDE08419B70F}" presName="hierRoot2" presStyleCnt="0">
        <dgm:presLayoutVars>
          <dgm:hierBranch val="init"/>
        </dgm:presLayoutVars>
      </dgm:prSet>
      <dgm:spPr/>
    </dgm:pt>
    <dgm:pt modelId="{4DFCBA59-4112-42A9-AEDF-69C7321EF327}" type="pres">
      <dgm:prSet presAssocID="{A1C122C9-526D-42A8-8F51-CDE08419B70F}" presName="rootComposite2" presStyleCnt="0"/>
      <dgm:spPr/>
    </dgm:pt>
    <dgm:pt modelId="{F8B957E3-8CC0-4855-B58E-CA558F8E3AF2}" type="pres">
      <dgm:prSet presAssocID="{A1C122C9-526D-42A8-8F51-CDE08419B70F}" presName="rootText2" presStyleLbl="alignAcc1" presStyleIdx="0" presStyleCnt="0">
        <dgm:presLayoutVars>
          <dgm:chPref val="3"/>
        </dgm:presLayoutVars>
      </dgm:prSet>
      <dgm:spPr/>
    </dgm:pt>
    <dgm:pt modelId="{F00B8FD6-07AF-400D-AA50-BD46225600AF}" type="pres">
      <dgm:prSet presAssocID="{A1C122C9-526D-42A8-8F51-CDE08419B70F}" presName="topArc2" presStyleLbl="parChTrans1D1" presStyleIdx="8" presStyleCnt="12"/>
      <dgm:spPr>
        <a:ln>
          <a:solidFill>
            <a:schemeClr val="tx1"/>
          </a:solidFill>
        </a:ln>
      </dgm:spPr>
    </dgm:pt>
    <dgm:pt modelId="{BB4AA08D-783E-46B0-AD72-DF99C94562E4}" type="pres">
      <dgm:prSet presAssocID="{A1C122C9-526D-42A8-8F51-CDE08419B70F}" presName="bottomArc2" presStyleLbl="parChTrans1D1" presStyleIdx="9" presStyleCnt="12"/>
      <dgm:spPr>
        <a:ln>
          <a:solidFill>
            <a:schemeClr val="tx1"/>
          </a:solidFill>
        </a:ln>
      </dgm:spPr>
    </dgm:pt>
    <dgm:pt modelId="{C2C53F26-B6A5-46E2-9205-F9BABAA2A404}" type="pres">
      <dgm:prSet presAssocID="{A1C122C9-526D-42A8-8F51-CDE08419B70F}" presName="topConnNode2" presStyleLbl="node2" presStyleIdx="0" presStyleCnt="0"/>
      <dgm:spPr/>
    </dgm:pt>
    <dgm:pt modelId="{4E2BEC65-826E-4553-805F-BB948CFE38CC}" type="pres">
      <dgm:prSet presAssocID="{A1C122C9-526D-42A8-8F51-CDE08419B70F}" presName="hierChild4" presStyleCnt="0"/>
      <dgm:spPr/>
    </dgm:pt>
    <dgm:pt modelId="{57642D65-AFFF-46CE-A5D4-CB92F62CA220}" type="pres">
      <dgm:prSet presAssocID="{A1C122C9-526D-42A8-8F51-CDE08419B70F}" presName="hierChild5" presStyleCnt="0"/>
      <dgm:spPr/>
    </dgm:pt>
    <dgm:pt modelId="{74268989-9708-4336-80E3-B2D3B1134BA1}" type="pres">
      <dgm:prSet presAssocID="{45A64D38-D7F6-4973-975D-0E92E324B9A3}" presName="Name28" presStyleLbl="parChTrans1D2" presStyleIdx="4" presStyleCnt="5"/>
      <dgm:spPr/>
    </dgm:pt>
    <dgm:pt modelId="{C32EFC8E-75B2-4694-95BC-2DE17DB2A1EB}" type="pres">
      <dgm:prSet presAssocID="{BA0F57D1-4125-498D-BF1B-CF0D25E69853}" presName="hierRoot2" presStyleCnt="0">
        <dgm:presLayoutVars>
          <dgm:hierBranch val="init"/>
        </dgm:presLayoutVars>
      </dgm:prSet>
      <dgm:spPr/>
    </dgm:pt>
    <dgm:pt modelId="{DD58D13E-62D4-493F-9541-6409BE6678C8}" type="pres">
      <dgm:prSet presAssocID="{BA0F57D1-4125-498D-BF1B-CF0D25E69853}" presName="rootComposite2" presStyleCnt="0"/>
      <dgm:spPr/>
    </dgm:pt>
    <dgm:pt modelId="{074EF3F2-F46B-4FB7-AC89-5EB0D3AA2C71}" type="pres">
      <dgm:prSet presAssocID="{BA0F57D1-4125-498D-BF1B-CF0D25E69853}" presName="rootText2" presStyleLbl="alignAcc1" presStyleIdx="0" presStyleCnt="0">
        <dgm:presLayoutVars>
          <dgm:chPref val="3"/>
        </dgm:presLayoutVars>
      </dgm:prSet>
      <dgm:spPr/>
    </dgm:pt>
    <dgm:pt modelId="{002FD1E8-EDD9-4B63-B15B-4C66E711F4C2}" type="pres">
      <dgm:prSet presAssocID="{BA0F57D1-4125-498D-BF1B-CF0D25E69853}" presName="topArc2" presStyleLbl="parChTrans1D1" presStyleIdx="10" presStyleCnt="12"/>
      <dgm:spPr>
        <a:ln>
          <a:solidFill>
            <a:schemeClr val="tx1"/>
          </a:solidFill>
        </a:ln>
      </dgm:spPr>
    </dgm:pt>
    <dgm:pt modelId="{BDF2D674-3BA7-4422-8F5E-77AE4791E2C1}" type="pres">
      <dgm:prSet presAssocID="{BA0F57D1-4125-498D-BF1B-CF0D25E69853}" presName="bottomArc2" presStyleLbl="parChTrans1D1" presStyleIdx="11" presStyleCnt="12"/>
      <dgm:spPr>
        <a:ln>
          <a:solidFill>
            <a:schemeClr val="tx1"/>
          </a:solidFill>
        </a:ln>
      </dgm:spPr>
    </dgm:pt>
    <dgm:pt modelId="{ECA64C39-B411-4C16-88BE-8CAE5CDC5129}" type="pres">
      <dgm:prSet presAssocID="{BA0F57D1-4125-498D-BF1B-CF0D25E69853}" presName="topConnNode2" presStyleLbl="node2" presStyleIdx="0" presStyleCnt="0"/>
      <dgm:spPr/>
    </dgm:pt>
    <dgm:pt modelId="{48E06CDF-8D60-41F9-8EB7-0A3F36F03E2C}" type="pres">
      <dgm:prSet presAssocID="{BA0F57D1-4125-498D-BF1B-CF0D25E69853}" presName="hierChild4" presStyleCnt="0"/>
      <dgm:spPr/>
    </dgm:pt>
    <dgm:pt modelId="{F8E31554-3DEF-4435-BE7B-6C73581B7E75}" type="pres">
      <dgm:prSet presAssocID="{BA0F57D1-4125-498D-BF1B-CF0D25E69853}" presName="hierChild5" presStyleCnt="0"/>
      <dgm:spPr/>
    </dgm:pt>
    <dgm:pt modelId="{085E427C-DF6A-4749-AEF6-9BD420EC5B92}" type="pres">
      <dgm:prSet presAssocID="{6170E945-1EA6-40B0-92E8-E14B3DAA0D66}" presName="hierChild3" presStyleCnt="0"/>
      <dgm:spPr/>
    </dgm:pt>
  </dgm:ptLst>
  <dgm:cxnLst>
    <dgm:cxn modelId="{FFAA5410-03B8-4F57-A6A1-474551AFF7B5}" type="presOf" srcId="{6170E945-1EA6-40B0-92E8-E14B3DAA0D66}" destId="{0A5FCC7B-8BE2-4F99-9770-CE56BB473F05}" srcOrd="1" destOrd="0" presId="urn:microsoft.com/office/officeart/2008/layout/HalfCircleOrganizationChart"/>
    <dgm:cxn modelId="{19E43713-D75C-40CB-85B4-B9519DAD3D42}" type="presOf" srcId="{8A23FAFB-274B-430C-98DB-AB7343362FBF}" destId="{F0ABCEB3-2CCF-4046-939F-C239F8CF1CA6}" srcOrd="0" destOrd="0" presId="urn:microsoft.com/office/officeart/2008/layout/HalfCircleOrganizationChart"/>
    <dgm:cxn modelId="{96F0DE14-81C7-4CD7-A40F-5FBDDC542C34}" srcId="{6170E945-1EA6-40B0-92E8-E14B3DAA0D66}" destId="{1CB2ABAD-D745-4F96-A984-B79C27C19131}" srcOrd="2" destOrd="0" parTransId="{AAAF679D-399C-46AA-A738-1F1CEEF946CB}" sibTransId="{4AF4F3DB-3BF3-4EF2-9467-BD1E976CE6AC}"/>
    <dgm:cxn modelId="{1482741D-27D0-482E-B240-8ED59E66487A}" type="presOf" srcId="{A1C122C9-526D-42A8-8F51-CDE08419B70F}" destId="{F8B957E3-8CC0-4855-B58E-CA558F8E3AF2}" srcOrd="0" destOrd="0" presId="urn:microsoft.com/office/officeart/2008/layout/HalfCircleOrganizationChart"/>
    <dgm:cxn modelId="{B1F03324-C2AE-44C3-A477-CDB31139D46A}" type="presOf" srcId="{02A446AD-781D-4C60-977E-A8F4C9AA8F38}" destId="{D7A29D72-A196-4A7E-80E5-87E5CE19D701}" srcOrd="0" destOrd="0" presId="urn:microsoft.com/office/officeart/2008/layout/HalfCircleOrganizationChart"/>
    <dgm:cxn modelId="{AF3FD62E-ED05-42E9-8A9A-2CF1497CDEAD}" type="presOf" srcId="{1CB2ABAD-D745-4F96-A984-B79C27C19131}" destId="{49B13FE7-6A9E-46DC-BB4D-43202CA93AB3}" srcOrd="1" destOrd="0" presId="urn:microsoft.com/office/officeart/2008/layout/HalfCircleOrganizationChart"/>
    <dgm:cxn modelId="{EC612A2F-FCBC-4FAE-A534-2CD92F1FAD4C}" type="presOf" srcId="{F6A495FA-69FD-4AE9-964D-B4630B723CDB}" destId="{6DD70A7C-4FFB-4AE8-AA40-B439BA30CFAD}" srcOrd="0" destOrd="0" presId="urn:microsoft.com/office/officeart/2008/layout/HalfCircleOrganizationChart"/>
    <dgm:cxn modelId="{06E7B55B-A684-434F-B8F4-C1D16B1C3A21}" type="presOf" srcId="{6170E945-1EA6-40B0-92E8-E14B3DAA0D66}" destId="{65429C20-B332-42E3-BBA4-D15B92C2C0BE}" srcOrd="0" destOrd="0" presId="urn:microsoft.com/office/officeart/2008/layout/HalfCircleOrganizationChart"/>
    <dgm:cxn modelId="{09D1485A-8D5D-403B-91DF-2A02553B8BE5}" type="presOf" srcId="{45A64D38-D7F6-4973-975D-0E92E324B9A3}" destId="{74268989-9708-4336-80E3-B2D3B1134BA1}" srcOrd="0" destOrd="0" presId="urn:microsoft.com/office/officeart/2008/layout/HalfCircleOrganizationChart"/>
    <dgm:cxn modelId="{471B717D-F6CB-418D-9957-32A4B40AAE8B}" type="presOf" srcId="{AAAF679D-399C-46AA-A738-1F1CEEF946CB}" destId="{FF4E8028-7E23-4AD4-9117-418D35E3D0D2}" srcOrd="0" destOrd="0" presId="urn:microsoft.com/office/officeart/2008/layout/HalfCircleOrganizationChart"/>
    <dgm:cxn modelId="{DECABB85-6288-4F25-AD26-A8B11878CDE4}" srcId="{6170E945-1EA6-40B0-92E8-E14B3DAA0D66}" destId="{A1C122C9-526D-42A8-8F51-CDE08419B70F}" srcOrd="3" destOrd="0" parTransId="{E8E3CE15-458A-4FED-B13C-5D1F160295CB}" sibTransId="{3E752B7A-692C-47CF-A32F-9179A590089D}"/>
    <dgm:cxn modelId="{2EFE8493-3EF9-4615-9790-EDA9E0563E42}" type="presOf" srcId="{1CB2ABAD-D745-4F96-A984-B79C27C19131}" destId="{E004F854-F23C-4E83-A4BF-6BCA2CD2748E}" srcOrd="0" destOrd="0" presId="urn:microsoft.com/office/officeart/2008/layout/HalfCircleOrganizationChart"/>
    <dgm:cxn modelId="{30C5B998-F6C2-4C6C-B8F4-72D97848B879}" type="presOf" srcId="{8A23FAFB-274B-430C-98DB-AB7343362FBF}" destId="{AEBE6E14-2835-4447-9B72-BE300889D71F}" srcOrd="1" destOrd="0" presId="urn:microsoft.com/office/officeart/2008/layout/HalfCircleOrganizationChart"/>
    <dgm:cxn modelId="{C0169F9B-E862-4757-88DA-1A0636F776C5}" srcId="{02A446AD-781D-4C60-977E-A8F4C9AA8F38}" destId="{6170E945-1EA6-40B0-92E8-E14B3DAA0D66}" srcOrd="0" destOrd="0" parTransId="{6B14A315-9509-49F9-86E7-80137D2703BC}" sibTransId="{3A914C9D-09EE-44F0-AB34-A502D30005F8}"/>
    <dgm:cxn modelId="{CB8D90B4-D5BC-4CC0-A671-9D6E75343D58}" srcId="{6170E945-1EA6-40B0-92E8-E14B3DAA0D66}" destId="{BA0F57D1-4125-498D-BF1B-CF0D25E69853}" srcOrd="4" destOrd="0" parTransId="{45A64D38-D7F6-4973-975D-0E92E324B9A3}" sibTransId="{FDF80F40-5E02-41AC-B774-6D72ABA12806}"/>
    <dgm:cxn modelId="{FD7204BD-CC3C-4682-9AA4-CA1B2198BF6A}" srcId="{6170E945-1EA6-40B0-92E8-E14B3DAA0D66}" destId="{0C3AD3AA-4790-4D5E-B13B-AF30975AA768}" srcOrd="0" destOrd="0" parTransId="{F6A495FA-69FD-4AE9-964D-B4630B723CDB}" sibTransId="{590BE6BB-F1C6-4267-91BB-0C0BA67C8C1E}"/>
    <dgm:cxn modelId="{D4204CD0-8D00-43BB-9697-C480910E4198}" srcId="{6170E945-1EA6-40B0-92E8-E14B3DAA0D66}" destId="{8A23FAFB-274B-430C-98DB-AB7343362FBF}" srcOrd="1" destOrd="0" parTransId="{71AA9A7C-F618-4349-93CD-B9706089C9D4}" sibTransId="{B19F4844-9332-4121-B5C6-B7D2D0DAE742}"/>
    <dgm:cxn modelId="{1B94D3D2-E2D1-421B-AC85-8931D2882A49}" type="presOf" srcId="{0C3AD3AA-4790-4D5E-B13B-AF30975AA768}" destId="{8157B752-B867-4299-A534-5354635EEA7E}" srcOrd="1" destOrd="0" presId="urn:microsoft.com/office/officeart/2008/layout/HalfCircleOrganizationChart"/>
    <dgm:cxn modelId="{6018EDD5-F3CC-4FA3-92B4-518EF978947D}" type="presOf" srcId="{71AA9A7C-F618-4349-93CD-B9706089C9D4}" destId="{6DBA69F6-FD7A-4C23-9822-F694655D0E12}" srcOrd="0" destOrd="0" presId="urn:microsoft.com/office/officeart/2008/layout/HalfCircleOrganizationChart"/>
    <dgm:cxn modelId="{15CC6CD7-59D8-42AD-8880-904F0B279B3A}" type="presOf" srcId="{A1C122C9-526D-42A8-8F51-CDE08419B70F}" destId="{C2C53F26-B6A5-46E2-9205-F9BABAA2A404}" srcOrd="1" destOrd="0" presId="urn:microsoft.com/office/officeart/2008/layout/HalfCircleOrganizationChart"/>
    <dgm:cxn modelId="{E27E8EE2-4FB6-4078-8C5E-A2C079AAE07F}" type="presOf" srcId="{BA0F57D1-4125-498D-BF1B-CF0D25E69853}" destId="{ECA64C39-B411-4C16-88BE-8CAE5CDC5129}" srcOrd="1" destOrd="0" presId="urn:microsoft.com/office/officeart/2008/layout/HalfCircleOrganizationChart"/>
    <dgm:cxn modelId="{2FD070E5-BCEB-4D5E-A2AC-4E6AD04FD96B}" type="presOf" srcId="{0C3AD3AA-4790-4D5E-B13B-AF30975AA768}" destId="{C28A9729-85CB-412E-8B65-5D5A7AEE67A5}" srcOrd="0" destOrd="0" presId="urn:microsoft.com/office/officeart/2008/layout/HalfCircleOrganizationChart"/>
    <dgm:cxn modelId="{19A047E9-8DA8-4E4F-85AE-DECE7C5FDEEC}" type="presOf" srcId="{BA0F57D1-4125-498D-BF1B-CF0D25E69853}" destId="{074EF3F2-F46B-4FB7-AC89-5EB0D3AA2C71}" srcOrd="0" destOrd="0" presId="urn:microsoft.com/office/officeart/2008/layout/HalfCircleOrganizationChart"/>
    <dgm:cxn modelId="{17531EFA-1787-4B6C-8107-C6F4D586C720}" type="presOf" srcId="{E8E3CE15-458A-4FED-B13C-5D1F160295CB}" destId="{F6A7FE5A-228E-4314-883A-7A8085A9D3C2}" srcOrd="0" destOrd="0" presId="urn:microsoft.com/office/officeart/2008/layout/HalfCircleOrganizationChart"/>
    <dgm:cxn modelId="{93B6D80A-A86C-4DB5-9D35-9615C07654B7}" type="presParOf" srcId="{D7A29D72-A196-4A7E-80E5-87E5CE19D701}" destId="{7C2535AD-A43E-4699-82A3-6DED910EF9D1}" srcOrd="0" destOrd="0" presId="urn:microsoft.com/office/officeart/2008/layout/HalfCircleOrganizationChart"/>
    <dgm:cxn modelId="{2CE07917-4D49-4DE6-9DF0-7C331B8DAC6A}" type="presParOf" srcId="{7C2535AD-A43E-4699-82A3-6DED910EF9D1}" destId="{7A4D0E7E-01DE-4575-9A9E-E5BC0D9C6E9A}" srcOrd="0" destOrd="0" presId="urn:microsoft.com/office/officeart/2008/layout/HalfCircleOrganizationChart"/>
    <dgm:cxn modelId="{5EACF306-83D3-4922-A558-ADAA2FC64440}" type="presParOf" srcId="{7A4D0E7E-01DE-4575-9A9E-E5BC0D9C6E9A}" destId="{65429C20-B332-42E3-BBA4-D15B92C2C0BE}" srcOrd="0" destOrd="0" presId="urn:microsoft.com/office/officeart/2008/layout/HalfCircleOrganizationChart"/>
    <dgm:cxn modelId="{E20E8B65-0742-4FC6-95AE-9ED608566B83}" type="presParOf" srcId="{7A4D0E7E-01DE-4575-9A9E-E5BC0D9C6E9A}" destId="{660F1D76-C7EB-43AC-822E-1C470ACB7D0D}" srcOrd="1" destOrd="0" presId="urn:microsoft.com/office/officeart/2008/layout/HalfCircleOrganizationChart"/>
    <dgm:cxn modelId="{5ABAF1CD-508A-41B2-8E4C-CC3332DE08F3}" type="presParOf" srcId="{7A4D0E7E-01DE-4575-9A9E-E5BC0D9C6E9A}" destId="{93F40E44-D6E7-43DE-B982-A11E53646E79}" srcOrd="2" destOrd="0" presId="urn:microsoft.com/office/officeart/2008/layout/HalfCircleOrganizationChart"/>
    <dgm:cxn modelId="{65FF5DFD-E724-41CF-B2B6-BC05728DDD95}" type="presParOf" srcId="{7A4D0E7E-01DE-4575-9A9E-E5BC0D9C6E9A}" destId="{0A5FCC7B-8BE2-4F99-9770-CE56BB473F05}" srcOrd="3" destOrd="0" presId="urn:microsoft.com/office/officeart/2008/layout/HalfCircleOrganizationChart"/>
    <dgm:cxn modelId="{7DA2779F-184F-420A-AD50-A739C2FD2849}" type="presParOf" srcId="{7C2535AD-A43E-4699-82A3-6DED910EF9D1}" destId="{A3D08B9E-C75A-45B3-AAA5-9901A4859640}" srcOrd="1" destOrd="0" presId="urn:microsoft.com/office/officeart/2008/layout/HalfCircleOrganizationChart"/>
    <dgm:cxn modelId="{00B82727-32FB-4A26-925C-C36DCB719146}" type="presParOf" srcId="{A3D08B9E-C75A-45B3-AAA5-9901A4859640}" destId="{6DD70A7C-4FFB-4AE8-AA40-B439BA30CFAD}" srcOrd="0" destOrd="0" presId="urn:microsoft.com/office/officeart/2008/layout/HalfCircleOrganizationChart"/>
    <dgm:cxn modelId="{1B0F42FB-BD09-4B03-BFED-8307332693B4}" type="presParOf" srcId="{A3D08B9E-C75A-45B3-AAA5-9901A4859640}" destId="{94728440-4FC7-4915-A54E-740E04FF7B38}" srcOrd="1" destOrd="0" presId="urn:microsoft.com/office/officeart/2008/layout/HalfCircleOrganizationChart"/>
    <dgm:cxn modelId="{CAC59C5D-A7D6-432F-BCA0-FC7CAF6942BB}" type="presParOf" srcId="{94728440-4FC7-4915-A54E-740E04FF7B38}" destId="{1DF269E7-006A-4986-9618-CE0D9F346D39}" srcOrd="0" destOrd="0" presId="urn:microsoft.com/office/officeart/2008/layout/HalfCircleOrganizationChart"/>
    <dgm:cxn modelId="{7F611AED-95DF-45FB-9D9D-708407A1B247}" type="presParOf" srcId="{1DF269E7-006A-4986-9618-CE0D9F346D39}" destId="{C28A9729-85CB-412E-8B65-5D5A7AEE67A5}" srcOrd="0" destOrd="0" presId="urn:microsoft.com/office/officeart/2008/layout/HalfCircleOrganizationChart"/>
    <dgm:cxn modelId="{10C30A69-0C03-4D5B-B20E-89AB7E2196F7}" type="presParOf" srcId="{1DF269E7-006A-4986-9618-CE0D9F346D39}" destId="{A2D03035-9238-417F-8A06-41376F11BC92}" srcOrd="1" destOrd="0" presId="urn:microsoft.com/office/officeart/2008/layout/HalfCircleOrganizationChart"/>
    <dgm:cxn modelId="{8EBFB739-FAD5-41E3-A9CF-63DFBDEBCA00}" type="presParOf" srcId="{1DF269E7-006A-4986-9618-CE0D9F346D39}" destId="{90A5D577-6F7E-44A6-9EE3-0C6550B204A3}" srcOrd="2" destOrd="0" presId="urn:microsoft.com/office/officeart/2008/layout/HalfCircleOrganizationChart"/>
    <dgm:cxn modelId="{79210494-C690-4471-B139-F4F512E978C5}" type="presParOf" srcId="{1DF269E7-006A-4986-9618-CE0D9F346D39}" destId="{8157B752-B867-4299-A534-5354635EEA7E}" srcOrd="3" destOrd="0" presId="urn:microsoft.com/office/officeart/2008/layout/HalfCircleOrganizationChart"/>
    <dgm:cxn modelId="{E3B97F97-89A5-4275-8675-F793025CD436}" type="presParOf" srcId="{94728440-4FC7-4915-A54E-740E04FF7B38}" destId="{160A654F-B5EF-4823-97EC-5C125639E40E}" srcOrd="1" destOrd="0" presId="urn:microsoft.com/office/officeart/2008/layout/HalfCircleOrganizationChart"/>
    <dgm:cxn modelId="{672DE3A5-CD0D-49A8-99AC-041D5D1201D0}" type="presParOf" srcId="{94728440-4FC7-4915-A54E-740E04FF7B38}" destId="{76257557-FFE1-4E57-B66B-B0C7058AEF62}" srcOrd="2" destOrd="0" presId="urn:microsoft.com/office/officeart/2008/layout/HalfCircleOrganizationChart"/>
    <dgm:cxn modelId="{8C75D555-3D58-44A1-B41D-E4D16B4FB1C4}" type="presParOf" srcId="{A3D08B9E-C75A-45B3-AAA5-9901A4859640}" destId="{6DBA69F6-FD7A-4C23-9822-F694655D0E12}" srcOrd="2" destOrd="0" presId="urn:microsoft.com/office/officeart/2008/layout/HalfCircleOrganizationChart"/>
    <dgm:cxn modelId="{D464140D-B869-42D9-B18C-836D38D782A8}" type="presParOf" srcId="{A3D08B9E-C75A-45B3-AAA5-9901A4859640}" destId="{9E3E2F31-14F5-423A-A824-F353C381A989}" srcOrd="3" destOrd="0" presId="urn:microsoft.com/office/officeart/2008/layout/HalfCircleOrganizationChart"/>
    <dgm:cxn modelId="{ED603C99-FF01-4BB6-802E-91150BF3C0F3}" type="presParOf" srcId="{9E3E2F31-14F5-423A-A824-F353C381A989}" destId="{CC915538-0DD3-41AC-B4D5-B63DF99FFA1E}" srcOrd="0" destOrd="0" presId="urn:microsoft.com/office/officeart/2008/layout/HalfCircleOrganizationChart"/>
    <dgm:cxn modelId="{6BA0FCC5-AFF9-4E09-846B-5F64368E50AA}" type="presParOf" srcId="{CC915538-0DD3-41AC-B4D5-B63DF99FFA1E}" destId="{F0ABCEB3-2CCF-4046-939F-C239F8CF1CA6}" srcOrd="0" destOrd="0" presId="urn:microsoft.com/office/officeart/2008/layout/HalfCircleOrganizationChart"/>
    <dgm:cxn modelId="{2A14BC83-B644-481E-A00E-A0AB9C95A707}" type="presParOf" srcId="{CC915538-0DD3-41AC-B4D5-B63DF99FFA1E}" destId="{2F20A162-19D1-4201-9158-C85D4486C9F8}" srcOrd="1" destOrd="0" presId="urn:microsoft.com/office/officeart/2008/layout/HalfCircleOrganizationChart"/>
    <dgm:cxn modelId="{0C7149D8-C1D1-4F36-8496-F8A6BCB68001}" type="presParOf" srcId="{CC915538-0DD3-41AC-B4D5-B63DF99FFA1E}" destId="{20BAEC1F-B183-4E99-83AD-3D60ED802EAC}" srcOrd="2" destOrd="0" presId="urn:microsoft.com/office/officeart/2008/layout/HalfCircleOrganizationChart"/>
    <dgm:cxn modelId="{FE113FA5-0199-4214-9290-B48A08143EB9}" type="presParOf" srcId="{CC915538-0DD3-41AC-B4D5-B63DF99FFA1E}" destId="{AEBE6E14-2835-4447-9B72-BE300889D71F}" srcOrd="3" destOrd="0" presId="urn:microsoft.com/office/officeart/2008/layout/HalfCircleOrganizationChart"/>
    <dgm:cxn modelId="{A42A474E-1DB2-4022-BEB8-6D1D296B2BE3}" type="presParOf" srcId="{9E3E2F31-14F5-423A-A824-F353C381A989}" destId="{EACB4052-5DA1-481A-BAA8-40D87C791DDE}" srcOrd="1" destOrd="0" presId="urn:microsoft.com/office/officeart/2008/layout/HalfCircleOrganizationChart"/>
    <dgm:cxn modelId="{E447B3D9-A091-407B-B27C-AF4E0D60BADD}" type="presParOf" srcId="{9E3E2F31-14F5-423A-A824-F353C381A989}" destId="{666BEFAB-708E-427A-AF5D-C6195ABC8E2E}" srcOrd="2" destOrd="0" presId="urn:microsoft.com/office/officeart/2008/layout/HalfCircleOrganizationChart"/>
    <dgm:cxn modelId="{5AB5AFE6-7EC6-462E-AA0C-915E3663CF6C}" type="presParOf" srcId="{A3D08B9E-C75A-45B3-AAA5-9901A4859640}" destId="{FF4E8028-7E23-4AD4-9117-418D35E3D0D2}" srcOrd="4" destOrd="0" presId="urn:microsoft.com/office/officeart/2008/layout/HalfCircleOrganizationChart"/>
    <dgm:cxn modelId="{3FE84F53-3157-432F-BA65-1A0075484BAE}" type="presParOf" srcId="{A3D08B9E-C75A-45B3-AAA5-9901A4859640}" destId="{4AE3F5E4-C9E1-440E-8314-AD2663C2AE7C}" srcOrd="5" destOrd="0" presId="urn:microsoft.com/office/officeart/2008/layout/HalfCircleOrganizationChart"/>
    <dgm:cxn modelId="{B1210EBC-9DA0-44D7-A94E-ECD97C54CE3B}" type="presParOf" srcId="{4AE3F5E4-C9E1-440E-8314-AD2663C2AE7C}" destId="{3235E36B-FBD8-45E7-9184-61639FCA42DF}" srcOrd="0" destOrd="0" presId="urn:microsoft.com/office/officeart/2008/layout/HalfCircleOrganizationChart"/>
    <dgm:cxn modelId="{7CA8BE46-B768-4B63-BBAC-5C621F4DD21F}" type="presParOf" srcId="{3235E36B-FBD8-45E7-9184-61639FCA42DF}" destId="{E004F854-F23C-4E83-A4BF-6BCA2CD2748E}" srcOrd="0" destOrd="0" presId="urn:microsoft.com/office/officeart/2008/layout/HalfCircleOrganizationChart"/>
    <dgm:cxn modelId="{80DF3720-8305-43B2-9C4A-AAACE88BAD46}" type="presParOf" srcId="{3235E36B-FBD8-45E7-9184-61639FCA42DF}" destId="{FA671CC7-139D-41B9-A4B9-7742553ACEC8}" srcOrd="1" destOrd="0" presId="urn:microsoft.com/office/officeart/2008/layout/HalfCircleOrganizationChart"/>
    <dgm:cxn modelId="{7A8A036E-9916-4D49-9756-A5E56924C3DE}" type="presParOf" srcId="{3235E36B-FBD8-45E7-9184-61639FCA42DF}" destId="{80ED1719-D965-4D71-ACC9-8EAF8A5CA629}" srcOrd="2" destOrd="0" presId="urn:microsoft.com/office/officeart/2008/layout/HalfCircleOrganizationChart"/>
    <dgm:cxn modelId="{F85DD4E4-54D1-4488-89F4-190D68C44F40}" type="presParOf" srcId="{3235E36B-FBD8-45E7-9184-61639FCA42DF}" destId="{49B13FE7-6A9E-46DC-BB4D-43202CA93AB3}" srcOrd="3" destOrd="0" presId="urn:microsoft.com/office/officeart/2008/layout/HalfCircleOrganizationChart"/>
    <dgm:cxn modelId="{1953F264-A71B-4BCC-B8AB-D477759B871F}" type="presParOf" srcId="{4AE3F5E4-C9E1-440E-8314-AD2663C2AE7C}" destId="{656E603F-116C-43B3-ACC3-1DFB759A6AB3}" srcOrd="1" destOrd="0" presId="urn:microsoft.com/office/officeart/2008/layout/HalfCircleOrganizationChart"/>
    <dgm:cxn modelId="{6F3D4EED-C2CB-47BE-86F8-4F32E8C2C1C2}" type="presParOf" srcId="{4AE3F5E4-C9E1-440E-8314-AD2663C2AE7C}" destId="{E269EBA3-4759-4995-9CD8-29D58DD5BF13}" srcOrd="2" destOrd="0" presId="urn:microsoft.com/office/officeart/2008/layout/HalfCircleOrganizationChart"/>
    <dgm:cxn modelId="{DFA63285-1E79-42FD-9055-718D6D89A3A7}" type="presParOf" srcId="{A3D08B9E-C75A-45B3-AAA5-9901A4859640}" destId="{F6A7FE5A-228E-4314-883A-7A8085A9D3C2}" srcOrd="6" destOrd="0" presId="urn:microsoft.com/office/officeart/2008/layout/HalfCircleOrganizationChart"/>
    <dgm:cxn modelId="{24E394D5-4A0B-4D72-AADC-8F414D9C71C4}" type="presParOf" srcId="{A3D08B9E-C75A-45B3-AAA5-9901A4859640}" destId="{1FD7C7B1-5FE5-41B6-BB50-793C7FAB7034}" srcOrd="7" destOrd="0" presId="urn:microsoft.com/office/officeart/2008/layout/HalfCircleOrganizationChart"/>
    <dgm:cxn modelId="{C5F647D3-F759-4ADC-8EC3-57EDBEBC90DE}" type="presParOf" srcId="{1FD7C7B1-5FE5-41B6-BB50-793C7FAB7034}" destId="{4DFCBA59-4112-42A9-AEDF-69C7321EF327}" srcOrd="0" destOrd="0" presId="urn:microsoft.com/office/officeart/2008/layout/HalfCircleOrganizationChart"/>
    <dgm:cxn modelId="{AF241222-ADA1-428A-B842-04AB798914DD}" type="presParOf" srcId="{4DFCBA59-4112-42A9-AEDF-69C7321EF327}" destId="{F8B957E3-8CC0-4855-B58E-CA558F8E3AF2}" srcOrd="0" destOrd="0" presId="urn:microsoft.com/office/officeart/2008/layout/HalfCircleOrganizationChart"/>
    <dgm:cxn modelId="{03DD4471-39A4-44C8-9B85-383AF1751755}" type="presParOf" srcId="{4DFCBA59-4112-42A9-AEDF-69C7321EF327}" destId="{F00B8FD6-07AF-400D-AA50-BD46225600AF}" srcOrd="1" destOrd="0" presId="urn:microsoft.com/office/officeart/2008/layout/HalfCircleOrganizationChart"/>
    <dgm:cxn modelId="{9DBC3693-1BCC-4B35-9338-85394F47308F}" type="presParOf" srcId="{4DFCBA59-4112-42A9-AEDF-69C7321EF327}" destId="{BB4AA08D-783E-46B0-AD72-DF99C94562E4}" srcOrd="2" destOrd="0" presId="urn:microsoft.com/office/officeart/2008/layout/HalfCircleOrganizationChart"/>
    <dgm:cxn modelId="{196DBCED-F7F1-4552-81AF-0F2DFED32B7A}" type="presParOf" srcId="{4DFCBA59-4112-42A9-AEDF-69C7321EF327}" destId="{C2C53F26-B6A5-46E2-9205-F9BABAA2A404}" srcOrd="3" destOrd="0" presId="urn:microsoft.com/office/officeart/2008/layout/HalfCircleOrganizationChart"/>
    <dgm:cxn modelId="{400955D1-F97D-4AC1-8878-8AF19928D85E}" type="presParOf" srcId="{1FD7C7B1-5FE5-41B6-BB50-793C7FAB7034}" destId="{4E2BEC65-826E-4553-805F-BB948CFE38CC}" srcOrd="1" destOrd="0" presId="urn:microsoft.com/office/officeart/2008/layout/HalfCircleOrganizationChart"/>
    <dgm:cxn modelId="{1725993D-4F04-4A45-B8A7-03647A2511BE}" type="presParOf" srcId="{1FD7C7B1-5FE5-41B6-BB50-793C7FAB7034}" destId="{57642D65-AFFF-46CE-A5D4-CB92F62CA220}" srcOrd="2" destOrd="0" presId="urn:microsoft.com/office/officeart/2008/layout/HalfCircleOrganizationChart"/>
    <dgm:cxn modelId="{A169E4D4-AA30-4BA8-B9E8-9CDA1F1D153F}" type="presParOf" srcId="{A3D08B9E-C75A-45B3-AAA5-9901A4859640}" destId="{74268989-9708-4336-80E3-B2D3B1134BA1}" srcOrd="8" destOrd="0" presId="urn:microsoft.com/office/officeart/2008/layout/HalfCircleOrganizationChart"/>
    <dgm:cxn modelId="{57F787E6-BF2D-4E4A-85B9-295B94F6F5AC}" type="presParOf" srcId="{A3D08B9E-C75A-45B3-AAA5-9901A4859640}" destId="{C32EFC8E-75B2-4694-95BC-2DE17DB2A1EB}" srcOrd="9" destOrd="0" presId="urn:microsoft.com/office/officeart/2008/layout/HalfCircleOrganizationChart"/>
    <dgm:cxn modelId="{5F960889-8217-43DD-9917-B7ACF7A98B37}" type="presParOf" srcId="{C32EFC8E-75B2-4694-95BC-2DE17DB2A1EB}" destId="{DD58D13E-62D4-493F-9541-6409BE6678C8}" srcOrd="0" destOrd="0" presId="urn:microsoft.com/office/officeart/2008/layout/HalfCircleOrganizationChart"/>
    <dgm:cxn modelId="{E511CC45-A3EE-46FA-AE56-A7A16A5DE4ED}" type="presParOf" srcId="{DD58D13E-62D4-493F-9541-6409BE6678C8}" destId="{074EF3F2-F46B-4FB7-AC89-5EB0D3AA2C71}" srcOrd="0" destOrd="0" presId="urn:microsoft.com/office/officeart/2008/layout/HalfCircleOrganizationChart"/>
    <dgm:cxn modelId="{875FBC5B-F055-4DC5-B5E3-9A3B0A2B714C}" type="presParOf" srcId="{DD58D13E-62D4-493F-9541-6409BE6678C8}" destId="{002FD1E8-EDD9-4B63-B15B-4C66E711F4C2}" srcOrd="1" destOrd="0" presId="urn:microsoft.com/office/officeart/2008/layout/HalfCircleOrganizationChart"/>
    <dgm:cxn modelId="{4BA299AC-6DBA-4BBB-9A9E-15C011405EE3}" type="presParOf" srcId="{DD58D13E-62D4-493F-9541-6409BE6678C8}" destId="{BDF2D674-3BA7-4422-8F5E-77AE4791E2C1}" srcOrd="2" destOrd="0" presId="urn:microsoft.com/office/officeart/2008/layout/HalfCircleOrganizationChart"/>
    <dgm:cxn modelId="{30340358-B22D-4517-BE82-070C2DB7EE71}" type="presParOf" srcId="{DD58D13E-62D4-493F-9541-6409BE6678C8}" destId="{ECA64C39-B411-4C16-88BE-8CAE5CDC5129}" srcOrd="3" destOrd="0" presId="urn:microsoft.com/office/officeart/2008/layout/HalfCircleOrganizationChart"/>
    <dgm:cxn modelId="{DBBCE103-973A-4200-9BA3-07D1181C35EE}" type="presParOf" srcId="{C32EFC8E-75B2-4694-95BC-2DE17DB2A1EB}" destId="{48E06CDF-8D60-41F9-8EB7-0A3F36F03E2C}" srcOrd="1" destOrd="0" presId="urn:microsoft.com/office/officeart/2008/layout/HalfCircleOrganizationChart"/>
    <dgm:cxn modelId="{9255632F-4369-4326-8E5C-F6A3322432EC}" type="presParOf" srcId="{C32EFC8E-75B2-4694-95BC-2DE17DB2A1EB}" destId="{F8E31554-3DEF-4435-BE7B-6C73581B7E75}" srcOrd="2" destOrd="0" presId="urn:microsoft.com/office/officeart/2008/layout/HalfCircleOrganizationChart"/>
    <dgm:cxn modelId="{71849599-53B0-46DF-967D-93A5DD5E3E08}" type="presParOf" srcId="{7C2535AD-A43E-4699-82A3-6DED910EF9D1}" destId="{085E427C-DF6A-4749-AEF6-9BD420EC5B92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814C31-EC4B-46F9-A0C6-8C3DE582BF19}">
      <dsp:nvSpPr>
        <dsp:cNvPr id="0" name=""/>
        <dsp:cNvSpPr/>
      </dsp:nvSpPr>
      <dsp:spPr>
        <a:xfrm>
          <a:off x="2496740" y="496"/>
          <a:ext cx="2321718" cy="116085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Protein Estimation</a:t>
          </a:r>
          <a:endParaRPr lang="ar-SA" sz="3500" kern="1200" dirty="0"/>
        </a:p>
      </dsp:txBody>
      <dsp:txXfrm>
        <a:off x="2530740" y="34496"/>
        <a:ext cx="2253718" cy="1092859"/>
      </dsp:txXfrm>
    </dsp:sp>
    <dsp:sp modelId="{C82E3F24-7E88-48B5-A393-89B3EA7226CD}">
      <dsp:nvSpPr>
        <dsp:cNvPr id="0" name=""/>
        <dsp:cNvSpPr/>
      </dsp:nvSpPr>
      <dsp:spPr>
        <a:xfrm>
          <a:off x="2728912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9BA49-87AF-4A08-97DE-840EA89ED302}">
      <dsp:nvSpPr>
        <dsp:cNvPr id="0" name=""/>
        <dsp:cNvSpPr/>
      </dsp:nvSpPr>
      <dsp:spPr>
        <a:xfrm>
          <a:off x="2961084" y="1451570"/>
          <a:ext cx="1857375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Qualitative</a:t>
          </a:r>
          <a:endParaRPr lang="ar-SA" sz="2600" kern="1200" dirty="0"/>
        </a:p>
      </dsp:txBody>
      <dsp:txXfrm>
        <a:off x="2995084" y="1485570"/>
        <a:ext cx="1789375" cy="1092859"/>
      </dsp:txXfrm>
    </dsp:sp>
    <dsp:sp modelId="{CB4F00CC-B49F-4C94-B8A4-18CB5AF356CF}">
      <dsp:nvSpPr>
        <dsp:cNvPr id="0" name=""/>
        <dsp:cNvSpPr/>
      </dsp:nvSpPr>
      <dsp:spPr>
        <a:xfrm>
          <a:off x="2728912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19099-A667-49EC-BBE6-0354D6EF15FE}">
      <dsp:nvSpPr>
        <dsp:cNvPr id="0" name=""/>
        <dsp:cNvSpPr/>
      </dsp:nvSpPr>
      <dsp:spPr>
        <a:xfrm>
          <a:off x="2961084" y="2902644"/>
          <a:ext cx="1857375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Quantitative</a:t>
          </a:r>
          <a:endParaRPr lang="ar-SA" sz="2600" kern="1200" dirty="0"/>
        </a:p>
      </dsp:txBody>
      <dsp:txXfrm>
        <a:off x="2995084" y="2936644"/>
        <a:ext cx="1789375" cy="1092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68989-9708-4336-80E3-B2D3B1134BA1}">
      <dsp:nvSpPr>
        <dsp:cNvPr id="0" name=""/>
        <dsp:cNvSpPr/>
      </dsp:nvSpPr>
      <dsp:spPr>
        <a:xfrm>
          <a:off x="5329725" y="1561028"/>
          <a:ext cx="4447342" cy="366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420"/>
              </a:lnTo>
              <a:lnTo>
                <a:pt x="4447342" y="183420"/>
              </a:lnTo>
              <a:lnTo>
                <a:pt x="4447342" y="36684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7FE5A-228E-4314-883A-7A8085A9D3C2}">
      <dsp:nvSpPr>
        <dsp:cNvPr id="0" name=""/>
        <dsp:cNvSpPr/>
      </dsp:nvSpPr>
      <dsp:spPr>
        <a:xfrm>
          <a:off x="5329725" y="1561028"/>
          <a:ext cx="2333636" cy="366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420"/>
              </a:lnTo>
              <a:lnTo>
                <a:pt x="2333636" y="183420"/>
              </a:lnTo>
              <a:lnTo>
                <a:pt x="2333636" y="36684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E8028-7E23-4AD4-9117-418D35E3D0D2}">
      <dsp:nvSpPr>
        <dsp:cNvPr id="0" name=""/>
        <dsp:cNvSpPr/>
      </dsp:nvSpPr>
      <dsp:spPr>
        <a:xfrm>
          <a:off x="5329725" y="1561028"/>
          <a:ext cx="219930" cy="366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420"/>
              </a:lnTo>
              <a:lnTo>
                <a:pt x="219930" y="183420"/>
              </a:lnTo>
              <a:lnTo>
                <a:pt x="219930" y="36684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A69F6-FD7A-4C23-9822-F694655D0E12}">
      <dsp:nvSpPr>
        <dsp:cNvPr id="0" name=""/>
        <dsp:cNvSpPr/>
      </dsp:nvSpPr>
      <dsp:spPr>
        <a:xfrm>
          <a:off x="3216019" y="1561028"/>
          <a:ext cx="2113705" cy="366841"/>
        </a:xfrm>
        <a:custGeom>
          <a:avLst/>
          <a:gdLst/>
          <a:ahLst/>
          <a:cxnLst/>
          <a:rect l="0" t="0" r="0" b="0"/>
          <a:pathLst>
            <a:path>
              <a:moveTo>
                <a:pt x="2113705" y="0"/>
              </a:moveTo>
              <a:lnTo>
                <a:pt x="2113705" y="183420"/>
              </a:lnTo>
              <a:lnTo>
                <a:pt x="0" y="183420"/>
              </a:lnTo>
              <a:lnTo>
                <a:pt x="0" y="36684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70A7C-4FFB-4AE8-AA40-B439BA30CFAD}">
      <dsp:nvSpPr>
        <dsp:cNvPr id="0" name=""/>
        <dsp:cNvSpPr/>
      </dsp:nvSpPr>
      <dsp:spPr>
        <a:xfrm>
          <a:off x="882383" y="1561028"/>
          <a:ext cx="4447342" cy="366841"/>
        </a:xfrm>
        <a:custGeom>
          <a:avLst/>
          <a:gdLst/>
          <a:ahLst/>
          <a:cxnLst/>
          <a:rect l="0" t="0" r="0" b="0"/>
          <a:pathLst>
            <a:path>
              <a:moveTo>
                <a:pt x="4447342" y="0"/>
              </a:moveTo>
              <a:lnTo>
                <a:pt x="4447342" y="183420"/>
              </a:lnTo>
              <a:lnTo>
                <a:pt x="0" y="183420"/>
              </a:lnTo>
              <a:lnTo>
                <a:pt x="0" y="36684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F1D76-C7EB-43AC-822E-1C470ACB7D0D}">
      <dsp:nvSpPr>
        <dsp:cNvPr id="0" name=""/>
        <dsp:cNvSpPr/>
      </dsp:nvSpPr>
      <dsp:spPr>
        <a:xfrm>
          <a:off x="5318383" y="1490140"/>
          <a:ext cx="22683" cy="70887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40E44-D6E7-43DE-B982-A11E53646E79}">
      <dsp:nvSpPr>
        <dsp:cNvPr id="0" name=""/>
        <dsp:cNvSpPr/>
      </dsp:nvSpPr>
      <dsp:spPr>
        <a:xfrm>
          <a:off x="5318383" y="1490140"/>
          <a:ext cx="22683" cy="70887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429C20-B332-42E3-BBA4-D15B92C2C0BE}">
      <dsp:nvSpPr>
        <dsp:cNvPr id="0" name=""/>
        <dsp:cNvSpPr/>
      </dsp:nvSpPr>
      <dsp:spPr>
        <a:xfrm>
          <a:off x="5307042" y="1502900"/>
          <a:ext cx="45366" cy="4536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 dirty="0"/>
        </a:p>
      </dsp:txBody>
      <dsp:txXfrm>
        <a:off x="5307042" y="1502900"/>
        <a:ext cx="45366" cy="45368"/>
      </dsp:txXfrm>
    </dsp:sp>
    <dsp:sp modelId="{A2D03035-9238-417F-8A06-41376F11BC92}">
      <dsp:nvSpPr>
        <dsp:cNvPr id="0" name=""/>
        <dsp:cNvSpPr/>
      </dsp:nvSpPr>
      <dsp:spPr>
        <a:xfrm>
          <a:off x="445667" y="1927870"/>
          <a:ext cx="873432" cy="87343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5D577-6F7E-44A6-9EE3-0C6550B204A3}">
      <dsp:nvSpPr>
        <dsp:cNvPr id="0" name=""/>
        <dsp:cNvSpPr/>
      </dsp:nvSpPr>
      <dsp:spPr>
        <a:xfrm>
          <a:off x="445667" y="1927870"/>
          <a:ext cx="873432" cy="87343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A9729-85CB-412E-8B65-5D5A7AEE67A5}">
      <dsp:nvSpPr>
        <dsp:cNvPr id="0" name=""/>
        <dsp:cNvSpPr/>
      </dsp:nvSpPr>
      <dsp:spPr>
        <a:xfrm>
          <a:off x="8951" y="2085087"/>
          <a:ext cx="1746864" cy="5589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u="none" kern="1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Lowry method</a:t>
          </a:r>
          <a:endParaRPr lang="ar-SA" sz="1800" b="0" u="none" kern="1200" dirty="0">
            <a:solidFill>
              <a:schemeClr val="tx1"/>
            </a:solidFill>
          </a:endParaRPr>
        </a:p>
      </dsp:txBody>
      <dsp:txXfrm>
        <a:off x="8951" y="2085087"/>
        <a:ext cx="1746864" cy="558996"/>
      </dsp:txXfrm>
    </dsp:sp>
    <dsp:sp modelId="{2F20A162-19D1-4201-9158-C85D4486C9F8}">
      <dsp:nvSpPr>
        <dsp:cNvPr id="0" name=""/>
        <dsp:cNvSpPr/>
      </dsp:nvSpPr>
      <dsp:spPr>
        <a:xfrm>
          <a:off x="2669338" y="1927870"/>
          <a:ext cx="1093362" cy="87343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AEC1F-B183-4E99-83AD-3D60ED802EAC}">
      <dsp:nvSpPr>
        <dsp:cNvPr id="0" name=""/>
        <dsp:cNvSpPr/>
      </dsp:nvSpPr>
      <dsp:spPr>
        <a:xfrm>
          <a:off x="2669338" y="1927870"/>
          <a:ext cx="1093362" cy="87343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ABCEB3-2CCF-4046-939F-C239F8CF1CA6}">
      <dsp:nvSpPr>
        <dsp:cNvPr id="0" name=""/>
        <dsp:cNvSpPr/>
      </dsp:nvSpPr>
      <dsp:spPr>
        <a:xfrm>
          <a:off x="2122657" y="2085087"/>
          <a:ext cx="2186724" cy="5589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 err="1">
              <a:latin typeface="Arabic Typesetting" pitchFamily="66" charset="-78"/>
              <a:cs typeface="Arabic Typesetting" pitchFamily="66" charset="-78"/>
            </a:rPr>
            <a:t>Bicinchoninic</a:t>
          </a:r>
          <a:r>
            <a:rPr lang="en-US" sz="1800" b="0" kern="1200" dirty="0">
              <a:latin typeface="Arabic Typesetting" pitchFamily="66" charset="-78"/>
              <a:cs typeface="Arabic Typesetting" pitchFamily="66" charset="-78"/>
            </a:rPr>
            <a:t> acid    (BCA, Smith) Method</a:t>
          </a:r>
          <a:endParaRPr lang="ar-SA" sz="1800" b="0" kern="1200" dirty="0"/>
        </a:p>
      </dsp:txBody>
      <dsp:txXfrm>
        <a:off x="2122657" y="2085087"/>
        <a:ext cx="2186724" cy="558996"/>
      </dsp:txXfrm>
    </dsp:sp>
    <dsp:sp modelId="{FA671CC7-139D-41B9-A4B9-7742553ACEC8}">
      <dsp:nvSpPr>
        <dsp:cNvPr id="0" name=""/>
        <dsp:cNvSpPr/>
      </dsp:nvSpPr>
      <dsp:spPr>
        <a:xfrm>
          <a:off x="5112939" y="1927870"/>
          <a:ext cx="873432" cy="87343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D1719-D965-4D71-ACC9-8EAF8A5CA629}">
      <dsp:nvSpPr>
        <dsp:cNvPr id="0" name=""/>
        <dsp:cNvSpPr/>
      </dsp:nvSpPr>
      <dsp:spPr>
        <a:xfrm>
          <a:off x="5112939" y="1927870"/>
          <a:ext cx="873432" cy="87343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4F854-F23C-4E83-A4BF-6BCA2CD2748E}">
      <dsp:nvSpPr>
        <dsp:cNvPr id="0" name=""/>
        <dsp:cNvSpPr/>
      </dsp:nvSpPr>
      <dsp:spPr>
        <a:xfrm>
          <a:off x="4676223" y="2085087"/>
          <a:ext cx="1746864" cy="5589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kern="1200" dirty="0">
              <a:latin typeface="Arabic Typesetting" pitchFamily="66" charset="-78"/>
              <a:cs typeface="Arabic Typesetting" pitchFamily="66" charset="-78"/>
            </a:rPr>
            <a:t>Bradford Method</a:t>
          </a:r>
          <a:endParaRPr lang="ar-SA" sz="1800" b="0" kern="1200" dirty="0"/>
        </a:p>
      </dsp:txBody>
      <dsp:txXfrm>
        <a:off x="4676223" y="2085087"/>
        <a:ext cx="1746864" cy="558996"/>
      </dsp:txXfrm>
    </dsp:sp>
    <dsp:sp modelId="{F00B8FD6-07AF-400D-AA50-BD46225600AF}">
      <dsp:nvSpPr>
        <dsp:cNvPr id="0" name=""/>
        <dsp:cNvSpPr/>
      </dsp:nvSpPr>
      <dsp:spPr>
        <a:xfrm>
          <a:off x="7226645" y="1927870"/>
          <a:ext cx="873432" cy="87343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AA08D-783E-46B0-AD72-DF99C94562E4}">
      <dsp:nvSpPr>
        <dsp:cNvPr id="0" name=""/>
        <dsp:cNvSpPr/>
      </dsp:nvSpPr>
      <dsp:spPr>
        <a:xfrm>
          <a:off x="7226645" y="1927870"/>
          <a:ext cx="873432" cy="87343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957E3-8CC0-4855-B58E-CA558F8E3AF2}">
      <dsp:nvSpPr>
        <dsp:cNvPr id="0" name=""/>
        <dsp:cNvSpPr/>
      </dsp:nvSpPr>
      <dsp:spPr>
        <a:xfrm>
          <a:off x="6789929" y="2085087"/>
          <a:ext cx="1746864" cy="5589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latin typeface="Arabic Typesetting" pitchFamily="66" charset="-78"/>
              <a:cs typeface="Arabic Typesetting" pitchFamily="66" charset="-78"/>
            </a:rPr>
            <a:t>Warburg-Christian Method ( A280/ A260 Method)</a:t>
          </a:r>
          <a:endParaRPr lang="ar-SA" sz="1400" b="0" kern="1200" dirty="0"/>
        </a:p>
      </dsp:txBody>
      <dsp:txXfrm>
        <a:off x="6789929" y="2085087"/>
        <a:ext cx="1746864" cy="558996"/>
      </dsp:txXfrm>
    </dsp:sp>
    <dsp:sp modelId="{002FD1E8-EDD9-4B63-B15B-4C66E711F4C2}">
      <dsp:nvSpPr>
        <dsp:cNvPr id="0" name=""/>
        <dsp:cNvSpPr/>
      </dsp:nvSpPr>
      <dsp:spPr>
        <a:xfrm>
          <a:off x="9340351" y="1927870"/>
          <a:ext cx="873432" cy="87343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2D674-3BA7-4422-8F5E-77AE4791E2C1}">
      <dsp:nvSpPr>
        <dsp:cNvPr id="0" name=""/>
        <dsp:cNvSpPr/>
      </dsp:nvSpPr>
      <dsp:spPr>
        <a:xfrm>
          <a:off x="9340351" y="1927870"/>
          <a:ext cx="873432" cy="87343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EF3F2-F46B-4FB7-AC89-5EB0D3AA2C71}">
      <dsp:nvSpPr>
        <dsp:cNvPr id="0" name=""/>
        <dsp:cNvSpPr/>
      </dsp:nvSpPr>
      <dsp:spPr>
        <a:xfrm>
          <a:off x="8903635" y="2085087"/>
          <a:ext cx="1746864" cy="5589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Arabic Typesetting" pitchFamily="66" charset="-78"/>
              <a:cs typeface="Arabic Typesetting" pitchFamily="66" charset="-78"/>
            </a:rPr>
            <a:t>Biuret method</a:t>
          </a:r>
          <a:endParaRPr lang="ar-SA" sz="1800" b="0" kern="1200" dirty="0"/>
        </a:p>
      </dsp:txBody>
      <dsp:txXfrm>
        <a:off x="8903635" y="2085087"/>
        <a:ext cx="1746864" cy="558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680690B-018F-4712-92DA-305B3D11CDA8}" type="datetimeFigureOut">
              <a:rPr lang="ar-SA" smtClean="0"/>
              <a:t>13/05/1439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1ECC187-A10B-4FBE-994C-7B62AE7DDC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875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الشغل</a:t>
            </a:r>
            <a:r>
              <a:rPr lang="en-GB" baseline="0" dirty="0"/>
              <a:t> </a:t>
            </a:r>
            <a:r>
              <a:rPr lang="en-GB" baseline="0" dirty="0" err="1"/>
              <a:t>العملي</a:t>
            </a:r>
            <a:r>
              <a:rPr lang="en-GB" baseline="0" dirty="0"/>
              <a:t> </a:t>
            </a:r>
            <a:r>
              <a:rPr lang="en-GB" baseline="0" dirty="0" err="1"/>
              <a:t>قبل</a:t>
            </a:r>
            <a:r>
              <a:rPr lang="en-GB" baseline="0" dirty="0"/>
              <a:t> </a:t>
            </a:r>
            <a:r>
              <a:rPr lang="en-GB" baseline="0" dirty="0" err="1"/>
              <a:t>الشرح</a:t>
            </a:r>
            <a:r>
              <a:rPr lang="en-GB" baseline="0" dirty="0"/>
              <a:t> ،</a:t>
            </a:r>
            <a:r>
              <a:rPr lang="en-GB" baseline="0" dirty="0" err="1"/>
              <a:t>الشرح</a:t>
            </a:r>
            <a:r>
              <a:rPr lang="en-GB" baseline="0" dirty="0"/>
              <a:t> </a:t>
            </a:r>
            <a:r>
              <a:rPr lang="en-GB" baseline="0" dirty="0" err="1"/>
              <a:t>يكون</a:t>
            </a:r>
            <a:r>
              <a:rPr lang="en-GB" baseline="0" dirty="0"/>
              <a:t> </a:t>
            </a:r>
            <a:r>
              <a:rPr lang="en-GB" baseline="0" dirty="0" err="1"/>
              <a:t>في</a:t>
            </a:r>
            <a:r>
              <a:rPr lang="en-GB" baseline="0" dirty="0"/>
              <a:t> </a:t>
            </a:r>
            <a:r>
              <a:rPr lang="en-GB" baseline="0" dirty="0" err="1"/>
              <a:t>مدة</a:t>
            </a:r>
            <a:r>
              <a:rPr lang="en-GB" baseline="0" dirty="0"/>
              <a:t> </a:t>
            </a:r>
            <a:r>
              <a:rPr lang="en-GB" baseline="0" dirty="0" err="1"/>
              <a:t>الانتظار</a:t>
            </a:r>
            <a:r>
              <a:rPr lang="en-GB" baseline="0" dirty="0"/>
              <a:t> 45 </a:t>
            </a:r>
            <a:r>
              <a:rPr lang="en-GB" baseline="0" dirty="0" err="1"/>
              <a:t>دقيقه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CC187-A10B-4FBE-994C-7B62AE7DDC67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844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CC187-A10B-4FBE-994C-7B62AE7DDC67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068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CC187-A10B-4FBE-994C-7B62AE7DDC67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768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CC187-A10B-4FBE-994C-7B62AE7DDC67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3170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CC187-A10B-4FBE-994C-7B62AE7DDC67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317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sa/url?sa=i&amp;rct=j&amp;q=&amp;esrc=s&amp;source=images&amp;cd=&amp;cad=rja&amp;uact=8&amp;ved=0CAcQjRxqFQoTCLOdw-mEwMgCFce0FAodFPcADA&amp;url=https://en.wikipedia.org/wiki/Folin%E2%80%93Ciocalteu_reagent&amp;psig=AFQjCNGGuLImpHD02lC1wxbCvdHwjQkdlQ&amp;ust=144484594915667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" y="1447800"/>
            <a:ext cx="9692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dirty="0"/>
          </a:p>
          <a:p>
            <a:endParaRPr lang="ar-SA" dirty="0"/>
          </a:p>
          <a:p>
            <a:pPr algn="ctr"/>
            <a:r>
              <a:rPr lang="en-US" dirty="0"/>
              <a:t> </a:t>
            </a:r>
            <a:r>
              <a:rPr lang="en-US" sz="5400" dirty="0">
                <a:latin typeface="Arabic Typesetting" pitchFamily="66" charset="-78"/>
                <a:cs typeface="Arabic Typesetting" pitchFamily="66" charset="-78"/>
              </a:rPr>
              <a:t>Quantitative Proteins Estimation by Lowry method </a:t>
            </a:r>
            <a:endParaRPr lang="ar-SA" sz="54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06200" y="0"/>
            <a:ext cx="6858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1026" name="Picture 2" descr="https://upload.wikimedia.org/wikipedia/commons/thumb/c/c4/Tyrosin_standards_developed_by_Folin-Ciocalteu's_reagent.jpg/280px-Tyrosin_standards_developed_by_Folin-Ciocalteu's_reagen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240" y="4419600"/>
            <a:ext cx="4585286" cy="159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366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1" y="680224"/>
            <a:ext cx="62544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abic Typesetting" pitchFamily="66" charset="-78"/>
                <a:cs typeface="Arabic Typesetting" pitchFamily="66" charset="-78"/>
              </a:rPr>
              <a:t>1. Set up 7 tubes as follows: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1" y="3200402"/>
            <a:ext cx="10003505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2000" dirty="0">
                <a:latin typeface="Arabic Typesetting" pitchFamily="66" charset="-78"/>
                <a:cs typeface="Arabic Typesetting" pitchFamily="66" charset="-78"/>
              </a:rPr>
              <a:t>2. Add 3ml reagent C to all tubes.</a:t>
            </a:r>
          </a:p>
          <a:p>
            <a:r>
              <a:rPr lang="en-US" sz="2000" dirty="0">
                <a:latin typeface="Arabic Typesetting" pitchFamily="66" charset="-78"/>
                <a:cs typeface="Arabic Typesetting" pitchFamily="66" charset="-78"/>
              </a:rPr>
              <a:t> Mix and let stand at room temperature for 15 min. </a:t>
            </a:r>
          </a:p>
          <a:p>
            <a:r>
              <a:rPr lang="en-US" sz="2000" dirty="0">
                <a:latin typeface="Arabic Typesetting" pitchFamily="66" charset="-78"/>
                <a:cs typeface="Arabic Typesetting" pitchFamily="66" charset="-78"/>
              </a:rPr>
              <a:t>3. Add 0.5 ml of </a:t>
            </a:r>
            <a:r>
              <a:rPr lang="en-US" sz="2000" dirty="0" err="1">
                <a:latin typeface="Arabic Typesetting" pitchFamily="66" charset="-78"/>
                <a:cs typeface="Arabic Typesetting" pitchFamily="66" charset="-78"/>
              </a:rPr>
              <a:t>Folin-Ciocalteu</a:t>
            </a:r>
            <a:r>
              <a:rPr lang="en-US" sz="2000" dirty="0">
                <a:latin typeface="Arabic Typesetting" pitchFamily="66" charset="-78"/>
                <a:cs typeface="Arabic Typesetting" pitchFamily="66" charset="-78"/>
              </a:rPr>
              <a:t> reagent. (Add this reagent to one tube at a time and  immediately after adding it mix well). </a:t>
            </a:r>
          </a:p>
          <a:p>
            <a:r>
              <a:rPr lang="en-US" sz="2000" dirty="0">
                <a:latin typeface="Arabic Typesetting" pitchFamily="66" charset="-78"/>
                <a:cs typeface="Arabic Typesetting" pitchFamily="66" charset="-78"/>
              </a:rPr>
              <a:t>4. Let the tubes stand at room temperature for 45 min. </a:t>
            </a:r>
          </a:p>
          <a:p>
            <a:r>
              <a:rPr lang="en-US" sz="2000" dirty="0">
                <a:latin typeface="Arabic Typesetting" pitchFamily="66" charset="-78"/>
                <a:cs typeface="Arabic Typesetting" pitchFamily="66" charset="-78"/>
              </a:rPr>
              <a:t>5. Read absorbance at 660 nm against the blank. </a:t>
            </a:r>
          </a:p>
          <a:p>
            <a:r>
              <a:rPr lang="en-US" sz="2000" dirty="0">
                <a:latin typeface="Arabic Typesetting" pitchFamily="66" charset="-78"/>
                <a:cs typeface="Arabic Typesetting" pitchFamily="66" charset="-78"/>
              </a:rPr>
              <a:t>6. Plot a standard curve for absorbance at 660 nm against albumin std. concentration (mg/dl).</a:t>
            </a:r>
          </a:p>
          <a:p>
            <a:r>
              <a:rPr lang="en-US" sz="2000" dirty="0">
                <a:latin typeface="Arabic Typesetting" pitchFamily="66" charset="-78"/>
                <a:cs typeface="Arabic Typesetting" pitchFamily="66" charset="-78"/>
              </a:rPr>
              <a:t>7. From the standard curve find out the unknown concentration of albumin.</a:t>
            </a:r>
          </a:p>
          <a:p>
            <a:r>
              <a:rPr lang="en-US" sz="2400" dirty="0">
                <a:latin typeface="Arabic Typesetting" pitchFamily="66" charset="-78"/>
                <a:cs typeface="Arabic Typesetting" pitchFamily="66" charset="-78"/>
              </a:rPr>
              <a:t> 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84991"/>
              </p:ext>
            </p:extLst>
          </p:nvPr>
        </p:nvGraphicFramePr>
        <p:xfrm>
          <a:off x="1111405" y="1143002"/>
          <a:ext cx="7311600" cy="231270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11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5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9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265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Tube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Water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albumin Standard</a:t>
                      </a:r>
                      <a:endParaRPr lang="en-US" sz="1100" dirty="0">
                        <a:effectLst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Concentration</a:t>
                      </a:r>
                      <a:endParaRPr lang="en-US" sz="1100" dirty="0">
                        <a:effectLst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[100mg/dl]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[unknown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albumin concentration]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33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Blank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79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 ml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 ml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18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 ml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0.4 ml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99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 ml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 lm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09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 ml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 ml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48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 ml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87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1.0 ml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مستطيل 1"/>
          <p:cNvSpPr>
            <a:spLocks noChangeArrowheads="1"/>
          </p:cNvSpPr>
          <p:nvPr/>
        </p:nvSpPr>
        <p:spPr bwMode="auto">
          <a:xfrm>
            <a:off x="1249682" y="95451"/>
            <a:ext cx="12218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ar-SA" sz="3200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Method :</a:t>
            </a:r>
            <a:endParaRPr lang="ar-SA" altLang="ar-SA" sz="3200" b="1" dirty="0">
              <a:solidFill>
                <a:srgbClr val="7030A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917680" y="0"/>
            <a:ext cx="27432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9672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531976"/>
              </p:ext>
            </p:extLst>
          </p:nvPr>
        </p:nvGraphicFramePr>
        <p:xfrm>
          <a:off x="2514600" y="1066800"/>
          <a:ext cx="6858000" cy="221857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11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265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Tube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Concentration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Absorbance</a:t>
                      </a: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79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18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99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9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8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87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Unknown (from curve)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مستطيل 1"/>
          <p:cNvSpPr>
            <a:spLocks noChangeArrowheads="1"/>
          </p:cNvSpPr>
          <p:nvPr/>
        </p:nvSpPr>
        <p:spPr bwMode="auto">
          <a:xfrm>
            <a:off x="1249681" y="95451"/>
            <a:ext cx="11432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ar-SA" sz="3200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Results :</a:t>
            </a:r>
            <a:endParaRPr lang="ar-SA" altLang="ar-SA" sz="3200" b="1" dirty="0">
              <a:solidFill>
                <a:srgbClr val="7030A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917680" y="11264"/>
            <a:ext cx="27432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1219200" y="4114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*</a:t>
            </a:r>
            <a:r>
              <a:rPr lang="en-US" dirty="0"/>
              <a:t> Calculate the concentration of each tube using :</a:t>
            </a:r>
          </a:p>
          <a:p>
            <a:endParaRPr lang="en-US" dirty="0"/>
          </a:p>
          <a:p>
            <a:r>
              <a:rPr lang="en-US" b="1" dirty="0"/>
              <a:t>C1 X V1 = C2 X V2</a:t>
            </a:r>
          </a:p>
        </p:txBody>
      </p:sp>
    </p:spTree>
    <p:extLst>
      <p:ext uri="{BB962C8B-B14F-4D97-AF65-F5344CB8AC3E}">
        <p14:creationId xmlns:p14="http://schemas.microsoft.com/office/powerpoint/2010/main" val="365790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06005342"/>
              </p:ext>
            </p:extLst>
          </p:nvPr>
        </p:nvGraphicFramePr>
        <p:xfrm>
          <a:off x="-853440" y="763319"/>
          <a:ext cx="7315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724400" y="2133602"/>
            <a:ext cx="54864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altLang="ar-SA" sz="2000" dirty="0">
                <a:latin typeface="Arabic Typesetting" pitchFamily="66" charset="-78"/>
                <a:cs typeface="Arabic Typesetting" pitchFamily="66" charset="-78"/>
              </a:rPr>
              <a:t>refers to descriptions or distinctions based on some quality or characteristic. It can be a form of analysis that yields the </a:t>
            </a:r>
            <a:r>
              <a:rPr lang="en-US" altLang="ar-SA" sz="2000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identity</a:t>
            </a:r>
            <a:r>
              <a:rPr lang="en-US" altLang="ar-SA" sz="2000" dirty="0">
                <a:latin typeface="Arabic Typesetting" pitchFamily="66" charset="-78"/>
                <a:cs typeface="Arabic Typesetting" pitchFamily="66" charset="-78"/>
              </a:rPr>
              <a:t> of a compound (</a:t>
            </a:r>
            <a:r>
              <a:rPr lang="en-US" sz="2000" u="sng" dirty="0">
                <a:latin typeface="AngsanaUPC" pitchFamily="18" charset="-34"/>
                <a:cs typeface="AngsanaUPC" pitchFamily="18" charset="-34"/>
              </a:rPr>
              <a:t>Determine if  specific substance is there or not, by color or some other quality</a:t>
            </a:r>
            <a:r>
              <a:rPr lang="en-US" sz="2000" dirty="0">
                <a:latin typeface="AngsanaUPC" pitchFamily="18" charset="-34"/>
                <a:cs typeface="AngsanaUPC" pitchFamily="18" charset="-34"/>
              </a:rPr>
              <a:t>).</a:t>
            </a:r>
            <a:endParaRPr lang="ar-SA" altLang="ar-SA" sz="2000" dirty="0">
              <a:latin typeface="AngsanaUPC" pitchFamily="18" charset="-34"/>
              <a:cs typeface="Arabic Typesetting" pitchFamily="66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3657602"/>
            <a:ext cx="54864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ar-SA" sz="2000" dirty="0">
                <a:latin typeface="Arabic Typesetting" pitchFamily="66" charset="-78"/>
                <a:cs typeface="Arabic Typesetting" pitchFamily="66" charset="-78"/>
              </a:rPr>
              <a:t>refers to a type of information based in </a:t>
            </a:r>
            <a:r>
              <a:rPr lang="en-US" altLang="ar-SA" sz="2000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quantities</a:t>
            </a:r>
            <a:r>
              <a:rPr lang="en-US" altLang="ar-SA" sz="2000" dirty="0">
                <a:latin typeface="Arabic Typesetting" pitchFamily="66" charset="-78"/>
                <a:cs typeface="Arabic Typesetting" pitchFamily="66" charset="-78"/>
              </a:rPr>
              <a:t> or else quantifiable data (</a:t>
            </a:r>
            <a:r>
              <a:rPr lang="en-US" altLang="ar-SA" sz="2000" u="sng" dirty="0">
                <a:latin typeface="Arabic Typesetting" pitchFamily="66" charset="-78"/>
                <a:cs typeface="Arabic Typesetting" pitchFamily="66" charset="-78"/>
              </a:rPr>
              <a:t>determination of unknown protein concentration in a sample using  standard curve obtained</a:t>
            </a:r>
            <a:r>
              <a:rPr lang="en-US" altLang="ar-SA" sz="2000" dirty="0"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en-US" altLang="ar-SA" sz="2000" dirty="0" err="1">
                <a:latin typeface="Arabic Typesetting" pitchFamily="66" charset="-78"/>
                <a:cs typeface="Arabic Typesetting" pitchFamily="66" charset="-78"/>
              </a:rPr>
              <a:t>eg</a:t>
            </a:r>
            <a:r>
              <a:rPr lang="en-US" altLang="ar-SA" sz="2000" dirty="0">
                <a:latin typeface="Arabic Typesetting" pitchFamily="66" charset="-78"/>
                <a:cs typeface="Arabic Typesetting" pitchFamily="66" charset="-78"/>
              </a:rPr>
              <a:t>. using </a:t>
            </a:r>
            <a:r>
              <a:rPr lang="en-US" altLang="ar-SA" sz="2000" dirty="0" err="1">
                <a:latin typeface="Arabic Typesetting" pitchFamily="66" charset="-78"/>
                <a:cs typeface="Arabic Typesetting" pitchFamily="66" charset="-78"/>
              </a:rPr>
              <a:t>lowry</a:t>
            </a:r>
            <a:r>
              <a:rPr lang="en-US" altLang="ar-SA" sz="2000" dirty="0">
                <a:latin typeface="Arabic Typesetting" pitchFamily="66" charset="-78"/>
                <a:cs typeface="Arabic Typesetting" pitchFamily="66" charset="-78"/>
              </a:rPr>
              <a:t> method).</a:t>
            </a:r>
            <a:endParaRPr lang="ar-SA" altLang="ar-SA" sz="2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902440" y="0"/>
            <a:ext cx="27432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142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533400"/>
            <a:ext cx="102717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ar-SA" sz="3200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Importance of determining concentration of protein</a:t>
            </a:r>
          </a:p>
          <a:p>
            <a:pPr algn="ctr"/>
            <a:endParaRPr lang="en-US" altLang="ar-SA" b="1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endParaRPr lang="en-US" altLang="ar-SA" b="1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2600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-Quantitative assays </a:t>
            </a: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Determine the concentration of a substance.</a:t>
            </a:r>
          </a:p>
          <a:p>
            <a:pPr>
              <a:defRPr/>
            </a:pPr>
            <a:endParaRPr lang="en-US" sz="2600" dirty="0">
              <a:latin typeface="Arabic Typesetting" pitchFamily="66" charset="-78"/>
              <a:cs typeface="Arabic Typesetting" pitchFamily="66" charset="-78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Protein assays are one of the most widely used methods in life science research. Estimation of protein concentration is necessary in protein, cell biology, molecular biology and other research applications.</a:t>
            </a:r>
          </a:p>
          <a:p>
            <a:pPr>
              <a:defRPr/>
            </a:pPr>
            <a:endParaRPr lang="en-US" sz="2600" dirty="0">
              <a:latin typeface="Arabic Typesetting" pitchFamily="66" charset="-78"/>
              <a:cs typeface="Arabic Typesetting" pitchFamily="66" charset="-78"/>
            </a:endParaRPr>
          </a:p>
          <a:p>
            <a:pPr>
              <a:defRPr/>
            </a:pPr>
            <a:endParaRPr lang="en-US" sz="2600" dirty="0">
              <a:latin typeface="Arabic Typesetting" pitchFamily="66" charset="-78"/>
              <a:cs typeface="Arabic Typesetting" pitchFamily="66" charset="-78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Is necessary </a:t>
            </a:r>
            <a:r>
              <a:rPr lang="en-US" sz="2600" b="1" dirty="0">
                <a:latin typeface="Arabic Typesetting" pitchFamily="66" charset="-78"/>
                <a:cs typeface="Arabic Typesetting" pitchFamily="66" charset="-78"/>
              </a:rPr>
              <a:t>before</a:t>
            </a: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 processing protein samples for isolation, separation and analysis.</a:t>
            </a:r>
          </a:p>
          <a:p>
            <a:pPr algn="ctr"/>
            <a:endParaRPr lang="ar-SA" altLang="ar-SA" sz="26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917680" y="-25179"/>
            <a:ext cx="27432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967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4080" y="381002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Specificity and Sensitivity of the method</a:t>
            </a:r>
            <a:endParaRPr lang="ar-SA" sz="3200" b="1" dirty="0">
              <a:solidFill>
                <a:srgbClr val="7030A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6235355" y="950307"/>
            <a:ext cx="2376490" cy="283807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Elbow Connector 6"/>
          <p:cNvCxnSpPr/>
          <p:nvPr/>
        </p:nvCxnSpPr>
        <p:spPr>
          <a:xfrm rot="5400000">
            <a:off x="2710658" y="1199040"/>
            <a:ext cx="2303463" cy="2299334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187440" y="3557590"/>
            <a:ext cx="48608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ar-SA" sz="1800" b="0" dirty="0">
                <a:latin typeface="Calibri" pitchFamily="34" charset="0"/>
              </a:rPr>
              <a:t> </a:t>
            </a:r>
            <a:r>
              <a:rPr lang="en-US" altLang="ar-SA" sz="2400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Specificity</a:t>
            </a:r>
            <a:r>
              <a:rPr lang="en-US" altLang="ar-SA" sz="2400" b="0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altLang="ar-SA" sz="2400" b="0" dirty="0">
                <a:latin typeface="Arabic Typesetting" pitchFamily="66" charset="-78"/>
                <a:cs typeface="Arabic Typesetting" pitchFamily="66" charset="-78"/>
              </a:rPr>
              <a:t>of an assay relates to how good the assay is in </a:t>
            </a:r>
            <a:r>
              <a:rPr lang="en-US" altLang="ar-SA" sz="2400" u="sng" dirty="0">
                <a:latin typeface="Arabic Typesetting" pitchFamily="66" charset="-78"/>
                <a:cs typeface="Arabic Typesetting" pitchFamily="66" charset="-78"/>
              </a:rPr>
              <a:t>discriminating</a:t>
            </a:r>
            <a:r>
              <a:rPr lang="en-US" altLang="ar-SA" sz="2400" b="0" u="sng" dirty="0">
                <a:latin typeface="Arabic Typesetting" pitchFamily="66" charset="-78"/>
                <a:cs typeface="Arabic Typesetting" pitchFamily="66" charset="-78"/>
              </a:rPr>
              <a:t> between the requested </a:t>
            </a:r>
            <a:r>
              <a:rPr lang="en-US" altLang="ar-SA" sz="2400" b="0" u="sng" dirty="0" err="1">
                <a:latin typeface="Arabic Typesetting" pitchFamily="66" charset="-78"/>
                <a:cs typeface="Arabic Typesetting" pitchFamily="66" charset="-78"/>
              </a:rPr>
              <a:t>analyte</a:t>
            </a:r>
            <a:r>
              <a:rPr lang="en-US" altLang="ar-SA" sz="2400" b="0" u="sng" dirty="0">
                <a:latin typeface="Arabic Typesetting" pitchFamily="66" charset="-78"/>
                <a:cs typeface="Arabic Typesetting" pitchFamily="66" charset="-78"/>
              </a:rPr>
              <a:t> and interfering substances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158240" y="3516818"/>
            <a:ext cx="42351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ar-SA" sz="2400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Sensitivity</a:t>
            </a:r>
            <a:r>
              <a:rPr lang="en-US" altLang="ar-SA" sz="2400" dirty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altLang="ar-SA" sz="2400" b="0" dirty="0">
                <a:latin typeface="Arabic Typesetting" pitchFamily="66" charset="-78"/>
                <a:cs typeface="Arabic Typesetting" pitchFamily="66" charset="-78"/>
              </a:rPr>
              <a:t>of an assay is a measure of </a:t>
            </a:r>
            <a:r>
              <a:rPr lang="en-US" altLang="ar-SA" sz="2400" b="0" u="sng" dirty="0">
                <a:latin typeface="Arabic Typesetting" pitchFamily="66" charset="-78"/>
                <a:cs typeface="Arabic Typesetting" pitchFamily="66" charset="-78"/>
              </a:rPr>
              <a:t>how little of the </a:t>
            </a:r>
            <a:r>
              <a:rPr lang="en-US" altLang="ar-SA" sz="2400" b="0" u="sng" dirty="0" err="1">
                <a:latin typeface="Arabic Typesetting" pitchFamily="66" charset="-78"/>
                <a:cs typeface="Arabic Typesetting" pitchFamily="66" charset="-78"/>
              </a:rPr>
              <a:t>analyte</a:t>
            </a:r>
            <a:r>
              <a:rPr lang="en-US" altLang="ar-SA" sz="2400" b="0" u="sng" dirty="0">
                <a:latin typeface="Arabic Typesetting" pitchFamily="66" charset="-78"/>
                <a:cs typeface="Arabic Typesetting" pitchFamily="66" charset="-78"/>
              </a:rPr>
              <a:t> the method can detect.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910391" y="0"/>
            <a:ext cx="27432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967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8600"/>
            <a:ext cx="97840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Most familiar spectrophotometric methods for  Determination of proteins concentration:</a:t>
            </a:r>
          </a:p>
        </p:txBody>
      </p:sp>
      <p:sp>
        <p:nvSpPr>
          <p:cNvPr id="3" name="Rectangle 2"/>
          <p:cNvSpPr/>
          <p:nvPr/>
        </p:nvSpPr>
        <p:spPr>
          <a:xfrm>
            <a:off x="1249680" y="3944724"/>
            <a:ext cx="9052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The factors that you should consider in choosing a method:</a:t>
            </a:r>
            <a:endParaRPr lang="en-US" sz="2600" dirty="0">
              <a:latin typeface="Arabic Typesetting" pitchFamily="66" charset="-78"/>
              <a:cs typeface="Arabic Typesetting" pitchFamily="66" charset="-78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Sensitivity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The presence of interfering substance (</a:t>
            </a:r>
            <a:r>
              <a:rPr lang="en-US" altLang="ar-SA" sz="2600" dirty="0">
                <a:latin typeface="Arabic Typesetting" pitchFamily="66" charset="-78"/>
                <a:cs typeface="Arabic Typesetting" pitchFamily="66" charset="-78"/>
              </a:rPr>
              <a:t>Specificity</a:t>
            </a:r>
            <a:r>
              <a:rPr lang="en-US" altLang="ar-SA" sz="2800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endParaRPr lang="en-US" sz="2600" dirty="0">
              <a:latin typeface="Arabic Typesetting" pitchFamily="66" charset="-78"/>
              <a:cs typeface="Arabic Typesetting" pitchFamily="66" charset="-78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Time available of the assay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379583"/>
              </p:ext>
            </p:extLst>
          </p:nvPr>
        </p:nvGraphicFramePr>
        <p:xfrm>
          <a:off x="609601" y="-17676"/>
          <a:ext cx="10659451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1909131" y="0"/>
            <a:ext cx="27432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9672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1"/>
          <p:cNvSpPr>
            <a:spLocks noChangeArrowheads="1"/>
          </p:cNvSpPr>
          <p:nvPr/>
        </p:nvSpPr>
        <p:spPr bwMode="auto">
          <a:xfrm>
            <a:off x="3901440" y="260351"/>
            <a:ext cx="33874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ar-SA" sz="3200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Principle of Lowery Method</a:t>
            </a:r>
            <a:endParaRPr lang="ar-SA" altLang="ar-SA" sz="3200" b="1" dirty="0">
              <a:solidFill>
                <a:srgbClr val="7030A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925806"/>
            <a:ext cx="977455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Is based on two chemical reactions: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600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The first reaction</a:t>
            </a:r>
            <a:r>
              <a:rPr lang="en-US" sz="2600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is the reduction of copper ions under alkaline conditions, which forms a complex with peptide bonds .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600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The second reaction</a:t>
            </a:r>
            <a:r>
              <a:rPr lang="en-US" sz="2600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is the reduction of </a:t>
            </a:r>
            <a:r>
              <a:rPr lang="en-US" sz="2600" dirty="0" err="1">
                <a:latin typeface="Arabic Typesetting" pitchFamily="66" charset="-78"/>
                <a:cs typeface="Arabic Typesetting" pitchFamily="66" charset="-78"/>
              </a:rPr>
              <a:t>Folin-Ciocalteu</a:t>
            </a: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 reagent by the copper-peptide bond complex, which subsequently causes a color change of the solution into </a:t>
            </a:r>
            <a:r>
              <a:rPr lang="en-US" sz="2600" b="1" dirty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blue</a:t>
            </a: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 with an absorption in the range of 650 to 750 nm detectable with a spectrophotometer.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32560" y="5410200"/>
            <a:ext cx="97745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ar-SA" sz="2600" dirty="0">
                <a:latin typeface="Arabic Typesetting" pitchFamily="66" charset="-78"/>
                <a:cs typeface="Arabic Typesetting" pitchFamily="66" charset="-78"/>
              </a:rPr>
              <a:t>The</a:t>
            </a:r>
            <a:r>
              <a:rPr lang="en-US" altLang="ar-SA" sz="2600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altLang="ar-SA" sz="2600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advantages</a:t>
            </a:r>
            <a:r>
              <a:rPr lang="en-US" altLang="ar-SA" sz="2600" b="1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altLang="ar-SA" sz="2600" dirty="0">
                <a:latin typeface="Arabic Typesetting" pitchFamily="66" charset="-78"/>
                <a:cs typeface="Arabic Typesetting" pitchFamily="66" charset="-78"/>
              </a:rPr>
              <a:t>of this assay are</a:t>
            </a:r>
            <a:r>
              <a:rPr lang="en-US" altLang="ar-SA" sz="2600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altLang="ar-SA" sz="2600" dirty="0">
                <a:latin typeface="Arabic Typesetting" pitchFamily="66" charset="-78"/>
                <a:cs typeface="Arabic Typesetting" pitchFamily="66" charset="-78"/>
              </a:rPr>
              <a:t>its sensitivity, and most importantly, accuracy.</a:t>
            </a:r>
          </a:p>
          <a:p>
            <a:pPr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ar-SA" sz="2600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-</a:t>
            </a:r>
            <a:r>
              <a:rPr lang="en-US" altLang="ar-SA" sz="2600" dirty="0">
                <a:latin typeface="Arabic Typesetting" pitchFamily="66" charset="-78"/>
                <a:cs typeface="Arabic Typesetting" pitchFamily="66" charset="-78"/>
              </a:rPr>
              <a:t>However, it requires more time than other assays. </a:t>
            </a:r>
          </a:p>
        </p:txBody>
      </p:sp>
      <p:pic>
        <p:nvPicPr>
          <p:cNvPr id="8" name="Picture 2" descr="Protein Quantitation Fig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2640" y="3962402"/>
            <a:ext cx="7328534" cy="1084263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1917680" y="0"/>
            <a:ext cx="27432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9672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DEB3-71E0-4B98-B9E1-31057D6EE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ar-SA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Principle of Biuret Method</a:t>
            </a:r>
            <a:br>
              <a:rPr lang="ar-SA" altLang="ar-SA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69BBB-457C-4364-A2FF-75ED1BD42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When proteins and peptides (</a:t>
            </a:r>
            <a:r>
              <a:rPr lang="en-US" dirty="0" err="1">
                <a:latin typeface="Arabic Typesetting" pitchFamily="66" charset="-78"/>
                <a:cs typeface="Arabic Typesetting" pitchFamily="66" charset="-78"/>
              </a:rPr>
              <a:t>i.e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 peptide bonds) treated with an </a:t>
            </a:r>
            <a:r>
              <a:rPr lang="en-US" b="1" dirty="0">
                <a:latin typeface="Arabic Typesetting" pitchFamily="66" charset="-78"/>
                <a:cs typeface="Arabic Typesetting" pitchFamily="66" charset="-78"/>
              </a:rPr>
              <a:t>alkaline 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solution of </a:t>
            </a:r>
            <a:r>
              <a:rPr lang="en-US" u="sng" dirty="0">
                <a:latin typeface="Arabic Typesetting" pitchFamily="66" charset="-78"/>
                <a:cs typeface="Arabic Typesetting" pitchFamily="66" charset="-78"/>
              </a:rPr>
              <a:t>dilute copper sulfate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 a </a:t>
            </a:r>
            <a:r>
              <a:rPr lang="en-US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violet color</a:t>
            </a:r>
            <a:r>
              <a:rPr lang="en-US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is formed . </a:t>
            </a:r>
          </a:p>
          <a:p>
            <a:pPr marL="0" indent="0">
              <a:buNone/>
            </a:pPr>
            <a:endParaRPr lang="ar-SA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2800" b="1" dirty="0">
                <a:latin typeface="Arabic Typesetting" pitchFamily="66" charset="-78"/>
                <a:cs typeface="Arabic Typesetting" pitchFamily="66" charset="-78"/>
              </a:rPr>
              <a:t>Note: Biuret Method used to 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detect the presence of proteins in a sample and can be use for </a:t>
            </a:r>
            <a:r>
              <a:rPr lang="en-US" sz="2800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Quantitative analysis 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of proteins .</a:t>
            </a:r>
          </a:p>
          <a:p>
            <a:pPr marL="0" indent="0">
              <a:buNone/>
            </a:pPr>
            <a:endParaRPr lang="en-US" sz="2800" b="1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The color density is </a:t>
            </a:r>
            <a:r>
              <a:rPr lang="en-US" sz="2800" b="1" dirty="0">
                <a:latin typeface="Arabic Typesetting" pitchFamily="66" charset="-78"/>
                <a:cs typeface="Arabic Typesetting" pitchFamily="66" charset="-78"/>
              </a:rPr>
              <a:t>proportional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to amount of proteins present.</a:t>
            </a:r>
          </a:p>
          <a:p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The </a:t>
            </a:r>
            <a:r>
              <a:rPr lang="en-US" sz="2800" u="sng" dirty="0">
                <a:latin typeface="Arabic Typesetting" pitchFamily="66" charset="-78"/>
                <a:cs typeface="Arabic Typesetting" pitchFamily="66" charset="-78"/>
              </a:rPr>
              <a:t>more protein 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in a sample, the </a:t>
            </a:r>
            <a:r>
              <a:rPr lang="en-US" sz="2800" u="sng" dirty="0">
                <a:latin typeface="Arabic Typesetting" pitchFamily="66" charset="-78"/>
                <a:cs typeface="Arabic Typesetting" pitchFamily="66" charset="-78"/>
              </a:rPr>
              <a:t>more product 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formed(which has a violet color), the </a:t>
            </a:r>
            <a:r>
              <a:rPr lang="en-US" sz="2800" u="sng" dirty="0">
                <a:latin typeface="Arabic Typesetting" pitchFamily="66" charset="-78"/>
                <a:cs typeface="Arabic Typesetting" pitchFamily="66" charset="-78"/>
              </a:rPr>
              <a:t>more absorbance 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(because the product is the one which absorbed.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4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5360" y="59216"/>
            <a:ext cx="969264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ar-SA" sz="3200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A standard curve:</a:t>
            </a:r>
          </a:p>
          <a:p>
            <a:endParaRPr lang="en-US" altLang="ar-SA" sz="2600" dirty="0">
              <a:latin typeface="Arabic Typesetting" pitchFamily="66" charset="-78"/>
              <a:cs typeface="Arabic Typesetting" pitchFamily="66" charset="-78"/>
            </a:endParaRPr>
          </a:p>
          <a:p>
            <a:pPr marL="457200" indent="-457200">
              <a:buSzPct val="60000"/>
              <a:buFont typeface="Wingdings" pitchFamily="2" charset="2"/>
              <a:buChar char="§"/>
            </a:pPr>
            <a:r>
              <a:rPr lang="en-US" altLang="ar-SA" sz="2600" dirty="0">
                <a:latin typeface="Arabic Typesetting" pitchFamily="66" charset="-78"/>
                <a:cs typeface="Arabic Typesetting" pitchFamily="66" charset="-78"/>
              </a:rPr>
              <a:t>It is a graph that  shows the relationship  between different </a:t>
            </a:r>
            <a:r>
              <a:rPr lang="en-US" altLang="ar-SA" sz="2600" u="sng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known </a:t>
            </a:r>
            <a:r>
              <a:rPr lang="en-US" altLang="ar-SA" sz="2600" b="1" u="sng" dirty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concentrations </a:t>
            </a:r>
            <a:r>
              <a:rPr lang="en-US" altLang="ar-SA" sz="2600" dirty="0">
                <a:latin typeface="Arabic Typesetting" pitchFamily="66" charset="-78"/>
                <a:cs typeface="Arabic Typesetting" pitchFamily="66" charset="-78"/>
              </a:rPr>
              <a:t>of a substance and the </a:t>
            </a:r>
            <a:r>
              <a:rPr lang="en-US" altLang="ar-SA" sz="2600" b="1" u="sng" dirty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absorbance</a:t>
            </a:r>
            <a:r>
              <a:rPr lang="en-US" altLang="ar-SA" sz="2600" dirty="0">
                <a:latin typeface="Arabic Typesetting" pitchFamily="66" charset="-78"/>
                <a:cs typeface="Arabic Typesetting" pitchFamily="66" charset="-78"/>
              </a:rPr>
              <a:t> at a specific wave length . </a:t>
            </a:r>
          </a:p>
          <a:p>
            <a:r>
              <a:rPr lang="en-US" altLang="ar-SA" sz="2600" dirty="0"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 marL="457200" indent="-457200">
              <a:buSzPct val="60000"/>
              <a:buFont typeface="Wingdings" pitchFamily="2" charset="2"/>
              <a:buChar char="§"/>
            </a:pPr>
            <a:r>
              <a:rPr lang="en-US" altLang="ar-SA" sz="2600" dirty="0">
                <a:latin typeface="Arabic Typesetting" pitchFamily="66" charset="-78"/>
                <a:cs typeface="Arabic Typesetting" pitchFamily="66" charset="-78"/>
              </a:rPr>
              <a:t>Standard curve are most commonly used to determine the concentration of a substance, using </a:t>
            </a:r>
            <a:r>
              <a:rPr lang="en-US" altLang="ar-SA" sz="2600" b="1" u="sng" dirty="0">
                <a:latin typeface="Arabic Typesetting" pitchFamily="66" charset="-78"/>
                <a:cs typeface="Arabic Typesetting" pitchFamily="66" charset="-78"/>
              </a:rPr>
              <a:t>serial dilution </a:t>
            </a:r>
            <a:r>
              <a:rPr lang="en-US" altLang="ar-SA" sz="2600" dirty="0">
                <a:latin typeface="Arabic Typesetting" pitchFamily="66" charset="-78"/>
                <a:cs typeface="Arabic Typesetting" pitchFamily="66" charset="-78"/>
              </a:rPr>
              <a:t>of solutions of  known concentrations[</a:t>
            </a:r>
            <a:r>
              <a:rPr lang="en-US" altLang="ar-SA" sz="2600" b="1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standard solution</a:t>
            </a:r>
            <a:r>
              <a:rPr lang="en-US" altLang="ar-SA" sz="2600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altLang="ar-SA" sz="2600" dirty="0">
                <a:latin typeface="Arabic Typesetting" pitchFamily="66" charset="-78"/>
                <a:cs typeface="Arabic Typesetting" pitchFamily="66" charset="-78"/>
              </a:rPr>
              <a:t>]. 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such as (Bovine serum Albumin)BSA and casein.</a:t>
            </a:r>
            <a:endParaRPr lang="en-US" altLang="ar-SA" dirty="0">
              <a:latin typeface="Arabic Typesetting" pitchFamily="66" charset="-78"/>
              <a:cs typeface="Arabic Typesetting" pitchFamily="66" charset="-78"/>
            </a:endParaRPr>
          </a:p>
          <a:p>
            <a:endParaRPr lang="en-US" altLang="ar-SA" sz="26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3200" b="1" dirty="0">
                <a:latin typeface="Arabic Typesetting" pitchFamily="66" charset="-78"/>
                <a:cs typeface="Arabic Typesetting" pitchFamily="66" charset="-78"/>
              </a:rPr>
              <a:t>*</a:t>
            </a: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 There is a </a:t>
            </a:r>
            <a:r>
              <a:rPr lang="en-US" sz="2600" u="sng" dirty="0">
                <a:latin typeface="Arabic Typesetting" pitchFamily="66" charset="-78"/>
                <a:cs typeface="Arabic Typesetting" pitchFamily="66" charset="-78"/>
              </a:rPr>
              <a:t>linear relationship </a:t>
            </a: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between absorbance and concentration.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54" t="50000" r="24425" b="33463"/>
          <a:stretch>
            <a:fillRect/>
          </a:stretch>
        </p:blipFill>
        <p:spPr bwMode="auto">
          <a:xfrm>
            <a:off x="1158240" y="5075476"/>
            <a:ext cx="3169920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343772" y="5443137"/>
            <a:ext cx="6918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ar-SA" dirty="0">
                <a:latin typeface="Arabic Typesetting" pitchFamily="66" charset="-78"/>
                <a:cs typeface="Arabic Typesetting" pitchFamily="66" charset="-78"/>
              </a:rPr>
              <a:t>Increased concentration =&gt; Increased color intensity =&gt; Increased absorbance value  </a:t>
            </a:r>
            <a:endParaRPr lang="ar-SA" altLang="ar-SA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917680" y="0"/>
            <a:ext cx="27432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9672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40" y="893762"/>
            <a:ext cx="8869680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owchart: Connector 2"/>
          <p:cNvSpPr/>
          <p:nvPr/>
        </p:nvSpPr>
        <p:spPr>
          <a:xfrm>
            <a:off x="3206499" y="3955524"/>
            <a:ext cx="54863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4541522" y="3276602"/>
            <a:ext cx="54863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5821682" y="2629643"/>
            <a:ext cx="54863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7101841" y="1935483"/>
            <a:ext cx="54863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18343" y="0"/>
            <a:ext cx="27432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9672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13209</TotalTime>
  <Words>757</Words>
  <Application>Microsoft Office PowerPoint</Application>
  <PresentationFormat>Widescreen</PresentationFormat>
  <Paragraphs>116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AngsanaUPC</vt:lpstr>
      <vt:lpstr>Arabic Typesetting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Principle of Biuret Method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nourah~</dc:creator>
  <cp:lastModifiedBy>nourah khalid</cp:lastModifiedBy>
  <cp:revision>50</cp:revision>
  <dcterms:created xsi:type="dcterms:W3CDTF">2006-08-16T00:00:00Z</dcterms:created>
  <dcterms:modified xsi:type="dcterms:W3CDTF">2018-01-29T07:48:40Z</dcterms:modified>
</cp:coreProperties>
</file>