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0"/>
  </p:notes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B5DE-C85A-412D-B98C-121AB8D2BCB6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937-E8AA-4F1D-B0A0-EAE8E6F7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937-E8AA-4F1D-B0A0-EAE8E6F74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545D3-7583-4182-A5A6-0F21163121B9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B097-1F12-4DC2-9DA4-BCF784DF0C32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C48-0A2A-4CCE-B75E-0546B0A1311C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97D6-58D2-4441-BC9D-714E3639EB49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4310-A5F7-4397-BE0A-57E844E47113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E010-AEC5-46F9-9D48-A5CA4A1C9B7D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0501-ED82-4A6E-9833-5377545F8702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F40-6C90-450C-860D-A1296DE23B29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5D52-DE6D-4614-A451-CA3A8B144903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C5A-D9C7-44D1-BC04-2BE4B563E135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8E3-76D7-4927-82EA-11C83C76C151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176865"/>
            <a:ext cx="10872028" cy="49911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677501" y="6165850"/>
            <a:ext cx="1600200" cy="279400"/>
          </a:xfrm>
        </p:spPr>
        <p:txBody>
          <a:bodyPr/>
          <a:lstStyle/>
          <a:p>
            <a:fld id="{47A7F3C0-EEBA-411C-A460-A0DD688E82BE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59569" y="6218767"/>
            <a:ext cx="7305900" cy="173566"/>
          </a:xfrm>
        </p:spPr>
        <p:txBody>
          <a:bodyPr/>
          <a:lstStyle/>
          <a:p>
            <a:pPr algn="ctr"/>
            <a:r>
              <a:rPr lang="en-US" dirty="0" smtClean="0"/>
              <a:t>SWE 313 - SOFTWARE PROCESS MODELING - AMAN QUADRI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1720" y="6157383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5207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3289-84D8-4735-854C-8B5D80285C42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F1F-BFA6-431A-AB8B-27B92C70985B}" type="datetime1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3961-FAD0-4372-BA5B-0F0DC6964E6E}" type="datetime1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6B7-1428-47CF-971D-940C5AB392A7}" type="datetime1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17-C929-4FF9-AE74-B73E26D212EB}" type="datetime1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6B5E-5E0E-462F-8C8F-D4DA58C47E0E}" type="datetime1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DA8-CB1C-4C0F-9A79-ED9E898F7724}" type="datetime1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681-210F-4FF6-9C2A-3F453DFA89DE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2A6-CE1F-4D49-879C-BC9B87479245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7EB-06F8-4259-B6D7-92C0CB1E7D4F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CCF4-AD54-44E7-B908-B043274EE15D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378A-8EAB-4B7B-8817-939B058BB750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31B2-FEA3-45FE-91D6-9C033F1F6B69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5D7-499F-48E6-AEE6-BDA1C6C99D10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31DB-0C21-49FB-AC39-6E0569F6AEC5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6ADB-E3A8-48B0-B95F-83C10E4AABB6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ACF84-A7EC-4178-B69D-F8E7175E1E2D}" type="datetime1">
              <a:rPr lang="en-US" smtClean="0"/>
              <a:t>4/9/17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A49B-F6C2-4AE1-9A86-450D9E39D537}" type="datetime1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State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HTTP://FAC.KSU.EDU.SA/AQUADRI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7432" y="5308601"/>
            <a:ext cx="5214635" cy="279400"/>
          </a:xfrm>
        </p:spPr>
        <p:txBody>
          <a:bodyPr/>
          <a:lstStyle/>
          <a:p>
            <a:r>
              <a:rPr lang="en-US" sz="900" dirty="0" smtClean="0"/>
              <a:t>SWE 313 - SOFTWARE PROCESS MODELING - AMAN QUADRI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206500"/>
            <a:ext cx="10872028" cy="4991103"/>
          </a:xfrm>
        </p:spPr>
        <p:txBody>
          <a:bodyPr/>
          <a:lstStyle/>
          <a:p>
            <a:r>
              <a:rPr lang="en-US" b="1" u="sng" dirty="0" smtClean="0"/>
              <a:t>Coverage:</a:t>
            </a:r>
          </a:p>
          <a:p>
            <a:pPr lvl="1"/>
            <a:r>
              <a:rPr lang="en-US" b="1" dirty="0" smtClean="0"/>
              <a:t>State Diagram Demo</a:t>
            </a:r>
          </a:p>
          <a:p>
            <a:pPr lvl="1"/>
            <a:r>
              <a:rPr lang="en-US" b="1" dirty="0" smtClean="0"/>
              <a:t>State Diagram Lab Exercise</a:t>
            </a:r>
            <a:endParaRPr lang="en-US" b="1" dirty="0" smtClean="0"/>
          </a:p>
          <a:p>
            <a:pPr lvl="1"/>
            <a:endParaRPr lang="en-US" b="1" u="sng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State Chart Diagram or State Machine Diagrams.</a:t>
            </a:r>
            <a:endParaRPr lang="en-US" dirty="0" smtClean="0"/>
          </a:p>
          <a:p>
            <a:r>
              <a:rPr lang="en-US" dirty="0" smtClean="0"/>
              <a:t>Concerned with the states of the objects (initial, transitional and final)</a:t>
            </a:r>
            <a:endParaRPr lang="en-US" dirty="0" smtClean="0"/>
          </a:p>
          <a:p>
            <a:r>
              <a:rPr lang="en-US" dirty="0" smtClean="0"/>
              <a:t>A ‘State’ represents a stage of of the object in behavior.</a:t>
            </a:r>
            <a:endParaRPr lang="en-US" dirty="0" smtClean="0"/>
          </a:p>
          <a:p>
            <a:r>
              <a:rPr lang="en-US" dirty="0" smtClean="0"/>
              <a:t>Helpful in capturing states of objects and useful in all forms of OOP.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Refresh!!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2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Lets create </a:t>
            </a:r>
            <a:r>
              <a:rPr lang="en-US" dirty="0" smtClean="0"/>
              <a:t>State Diagram.</a:t>
            </a:r>
            <a:endParaRPr lang="en-US" dirty="0" smtClean="0"/>
          </a:p>
          <a:p>
            <a:r>
              <a:rPr lang="en-US" b="1" dirty="0" smtClean="0"/>
              <a:t>Create a New Blank Rose Package </a:t>
            </a:r>
            <a:r>
              <a:rPr lang="en-US" dirty="0" smtClean="0"/>
              <a:t>and</a:t>
            </a:r>
            <a:r>
              <a:rPr lang="en-US" b="1" dirty="0" smtClean="0"/>
              <a:t> Add </a:t>
            </a:r>
            <a:r>
              <a:rPr lang="en-US" b="1" dirty="0"/>
              <a:t>Diagram &gt; </a:t>
            </a:r>
            <a:r>
              <a:rPr lang="en-US" b="1" dirty="0" smtClean="0"/>
              <a:t>State Machine Diagram. 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it a Name.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Diagram </a:t>
            </a:r>
            <a:r>
              <a:rPr lang="en-US" dirty="0" smtClean="0"/>
              <a:t>– Hands 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187" y="2013479"/>
            <a:ext cx="7362825" cy="345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4834" y="3814354"/>
            <a:ext cx="2325189" cy="235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Trip Switch is used to ’Turn On’ or ‘Turn off’ the Air Conditioner.</a:t>
            </a:r>
          </a:p>
          <a:p>
            <a:r>
              <a:rPr lang="en-US" dirty="0" smtClean="0"/>
              <a:t>When the switch is flipped up (Give, the AC is off), The motor starts working and the LED on the switch is blinking.</a:t>
            </a:r>
          </a:p>
          <a:p>
            <a:r>
              <a:rPr lang="en-US" dirty="0" smtClean="0"/>
              <a:t>Once the AC is ON the LED on switch is ‘continuous on’.</a:t>
            </a:r>
          </a:p>
          <a:p>
            <a:r>
              <a:rPr lang="en-US" dirty="0" smtClean="0"/>
              <a:t>When the switch is flipped down the the AC motor starts to SHUT down and the LED starts blinking.</a:t>
            </a:r>
          </a:p>
          <a:p>
            <a:r>
              <a:rPr lang="en-US" dirty="0" smtClean="0"/>
              <a:t>Once the AC is Turned OFF completely the LED on Switch is ‘Continuous off’</a:t>
            </a:r>
          </a:p>
          <a:p>
            <a:r>
              <a:rPr lang="en-US" dirty="0" smtClean="0"/>
              <a:t>While in th</a:t>
            </a:r>
            <a:r>
              <a:rPr lang="en-US" dirty="0" smtClean="0"/>
              <a:t>e mid of turning off the AC, if the switch is flipped up again, the AC motors starts to turn ON the AC.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614" y="1644605"/>
            <a:ext cx="6324600" cy="3479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Drawing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state </a:t>
            </a: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diagram for: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button is used to initiate the opening and closing of the garage door.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 button is pressed while the door is close, the door will be opening while the </a:t>
            </a:r>
            <a:r>
              <a:rPr lang="en-US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light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also turned on.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 button is pressed while the door is open, the door will be closing while a </a:t>
            </a:r>
            <a:r>
              <a:rPr lang="en-US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flash light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turned on.  Before start closing, the door has to check that the entrance is clear.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closing the door, if the button is pressed while the door is closing, the motor is immediately thrown into the forward direction, causing the door to start opening again.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86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416</Words>
  <Application>Microsoft Macintosh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Garamond</vt:lpstr>
      <vt:lpstr>Times New Roman</vt:lpstr>
      <vt:lpstr>Arial</vt:lpstr>
      <vt:lpstr>Organic</vt:lpstr>
      <vt:lpstr>Custom Design</vt:lpstr>
      <vt:lpstr>7. State Diagram</vt:lpstr>
      <vt:lpstr>Coverage</vt:lpstr>
      <vt:lpstr>Lets Refresh!!</vt:lpstr>
      <vt:lpstr>State Diagram – Hands on</vt:lpstr>
      <vt:lpstr>Description</vt:lpstr>
      <vt:lpstr>State Diagram</vt:lpstr>
      <vt:lpstr>Lab Exercise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Quadri</dc:creator>
  <cp:lastModifiedBy>Amanullah Quadri</cp:lastModifiedBy>
  <cp:revision>19</cp:revision>
  <dcterms:created xsi:type="dcterms:W3CDTF">2016-10-16T07:58:21Z</dcterms:created>
  <dcterms:modified xsi:type="dcterms:W3CDTF">2017-04-09T11:12:46Z</dcterms:modified>
</cp:coreProperties>
</file>