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34A4F-AAEB-4792-8C6A-64B2E0EAACD6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49D38-432D-4253-90C4-B02B12D9BC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648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34A4F-AAEB-4792-8C6A-64B2E0EAACD6}" type="datetimeFigureOut">
              <a:rPr lang="ar-SA" smtClean="0"/>
              <a:t>22/06/40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49D38-432D-4253-90C4-B02B12D9BC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43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/>
            </a:r>
            <a:b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</a:b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المقارنة بين </a:t>
            </a: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تدوين </a:t>
            </a:r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الفقه في عصر أئمة المذاهب الفقهية وتدوينه فيما قبله، والمذاهب المندرسة، دعوى سد باب الاجتهاد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2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حكم التعصب المذهبي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5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الآثار السلبية للتعصب المذهبي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الرد على دعوى قفل باب الاجتهاد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شروط الاجتهاد عند الشيخ محمد بن عثيمين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5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5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0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من صور التقليد المذهبي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3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لماذا سمي هذا العصر بعصر الجمود والتقليد؟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4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تحذير الأئمة من التقليد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97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 المرحلة الأولى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تدوين الفقه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0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 المرحلة الثانية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2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مناهج تدوين الفقه</a:t>
            </a:r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 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4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أئمة المذاهب المندرسة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يتبع أئمة المذاهب المندرسة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يتبع أئمة المذاهب المندرسة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 أسباب اندثار تلك المذاهب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5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6000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أسباب انتشار المذاهب الأربعة</a:t>
            </a:r>
            <a:endParaRPr lang="ar-SA" sz="6000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5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smtClean="0">
                <a:latin typeface="AAA GoldenLotus" panose="02000000000000000000" pitchFamily="2" charset="-78"/>
                <a:cs typeface="AAA GoldenLotus" panose="02000000000000000000" pitchFamily="2" charset="-78"/>
              </a:rPr>
              <a:t>أسباب سد باب الاجتهاد والعوامل التي أدت إلى الجمود والتقليد </a:t>
            </a:r>
            <a:endParaRPr lang="ar-SA" b="1" dirty="0">
              <a:latin typeface="AAA GoldenLotus" panose="02000000000000000000" pitchFamily="2" charset="-78"/>
              <a:cs typeface="AAA GoldenLotus" panose="02000000000000000000" pitchFamily="2" charset="-78"/>
            </a:endParaRPr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140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ملء الشاشة</PresentationFormat>
  <Paragraphs>18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AAA GoldenLotus</vt:lpstr>
      <vt:lpstr>Arial</vt:lpstr>
      <vt:lpstr>Calibri</vt:lpstr>
      <vt:lpstr>Calibri Light</vt:lpstr>
      <vt:lpstr>Times New Roman</vt:lpstr>
      <vt:lpstr>نسق Office</vt:lpstr>
      <vt:lpstr>         المقارنة بين تدوين الفقه في عصر أئمة المذاهب الفقهية وتدوينه فيما قبله، والمذاهب المندرسة، دعوى سد باب الاجتهاد</vt:lpstr>
      <vt:lpstr>تدوين الفقه</vt:lpstr>
      <vt:lpstr>مناهج تدوين الفقه </vt:lpstr>
      <vt:lpstr>أئمة المذاهب المندرسة</vt:lpstr>
      <vt:lpstr>يتبع أئمة المذاهب المندرسة</vt:lpstr>
      <vt:lpstr>يتبع أئمة المذاهب المندرسة</vt:lpstr>
      <vt:lpstr> أسباب اندثار تلك المذاهب</vt:lpstr>
      <vt:lpstr>أسباب انتشار المذاهب الأربعة</vt:lpstr>
      <vt:lpstr>أسباب سد باب الاجتهاد والعوامل التي أدت إلى الجمود والتقليد </vt:lpstr>
      <vt:lpstr>حكم التعصب المذهبي</vt:lpstr>
      <vt:lpstr>الآثار السلبية للتعصب المذهبي</vt:lpstr>
      <vt:lpstr>الرد على دعوى قفل باب الاجتهاد</vt:lpstr>
      <vt:lpstr>شروط الاجتهاد عند الشيخ محمد بن عثيمين</vt:lpstr>
      <vt:lpstr>عرض تقديمي في PowerPoint</vt:lpstr>
      <vt:lpstr>عرض تقديمي في PowerPoint</vt:lpstr>
      <vt:lpstr>من صور التقليد المذهبي</vt:lpstr>
      <vt:lpstr>لماذا سمي هذا العصر بعصر الجمود والتقليد؟</vt:lpstr>
      <vt:lpstr>تحذير الأئمة من التقليد </vt:lpstr>
      <vt:lpstr> المرحلة الأولى</vt:lpstr>
      <vt:lpstr> المرحلة الثانية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المقارنة بين تدوين الفقه في عصر أئمة المذاهب الفقهية وتدوينه فيما قبله، والمذاهب المندرسة، دعوى سد باب الاجتهاد</dc:title>
  <dc:creator>Nada Hasan Alhumaid</dc:creator>
  <cp:lastModifiedBy>Nada Hasan Alhumaid</cp:lastModifiedBy>
  <cp:revision>1</cp:revision>
  <dcterms:created xsi:type="dcterms:W3CDTF">2019-02-27T20:16:50Z</dcterms:created>
  <dcterms:modified xsi:type="dcterms:W3CDTF">2019-02-27T20:16:51Z</dcterms:modified>
</cp:coreProperties>
</file>