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6" r:id="rId7"/>
    <p:sldId id="261" r:id="rId8"/>
    <p:sldId id="262" r:id="rId9"/>
    <p:sldId id="263" r:id="rId10"/>
    <p:sldId id="264" r:id="rId11"/>
    <p:sldId id="265" r:id="rId12"/>
  </p:sldIdLst>
  <p:sldSz cx="12179300" cy="6858000"/>
  <p:notesSz cx="6858000" cy="9144000"/>
  <p:defaultTextStyle>
    <a:lvl1pPr defTabSz="1218987">
      <a:defRPr sz="2400">
        <a:solidFill>
          <a:srgbClr val="374C81"/>
        </a:solidFill>
        <a:latin typeface="Century Gothic"/>
        <a:ea typeface="Century Gothic"/>
        <a:cs typeface="Century Gothic"/>
        <a:sym typeface="Century Gothic"/>
      </a:defRPr>
    </a:lvl1pPr>
    <a:lvl2pPr indent="609492" defTabSz="1218987">
      <a:defRPr sz="2400">
        <a:solidFill>
          <a:srgbClr val="374C81"/>
        </a:solidFill>
        <a:latin typeface="Century Gothic"/>
        <a:ea typeface="Century Gothic"/>
        <a:cs typeface="Century Gothic"/>
        <a:sym typeface="Century Gothic"/>
      </a:defRPr>
    </a:lvl2pPr>
    <a:lvl3pPr indent="1218987" defTabSz="1218987">
      <a:defRPr sz="2400">
        <a:solidFill>
          <a:srgbClr val="374C81"/>
        </a:solidFill>
        <a:latin typeface="Century Gothic"/>
        <a:ea typeface="Century Gothic"/>
        <a:cs typeface="Century Gothic"/>
        <a:sym typeface="Century Gothic"/>
      </a:defRPr>
    </a:lvl3pPr>
    <a:lvl4pPr indent="1828480" defTabSz="1218987">
      <a:defRPr sz="2400">
        <a:solidFill>
          <a:srgbClr val="374C81"/>
        </a:solidFill>
        <a:latin typeface="Century Gothic"/>
        <a:ea typeface="Century Gothic"/>
        <a:cs typeface="Century Gothic"/>
        <a:sym typeface="Century Gothic"/>
      </a:defRPr>
    </a:lvl4pPr>
    <a:lvl5pPr indent="2437973" defTabSz="1218987">
      <a:defRPr sz="2400">
        <a:solidFill>
          <a:srgbClr val="374C81"/>
        </a:solidFill>
        <a:latin typeface="Century Gothic"/>
        <a:ea typeface="Century Gothic"/>
        <a:cs typeface="Century Gothic"/>
        <a:sym typeface="Century Gothic"/>
      </a:defRPr>
    </a:lvl5pPr>
    <a:lvl6pPr indent="3047467" defTabSz="1218987">
      <a:defRPr sz="2400">
        <a:solidFill>
          <a:srgbClr val="374C81"/>
        </a:solidFill>
        <a:latin typeface="Century Gothic"/>
        <a:ea typeface="Century Gothic"/>
        <a:cs typeface="Century Gothic"/>
        <a:sym typeface="Century Gothic"/>
      </a:defRPr>
    </a:lvl6pPr>
    <a:lvl7pPr indent="3656960" defTabSz="1218987">
      <a:defRPr sz="2400">
        <a:solidFill>
          <a:srgbClr val="374C81"/>
        </a:solidFill>
        <a:latin typeface="Century Gothic"/>
        <a:ea typeface="Century Gothic"/>
        <a:cs typeface="Century Gothic"/>
        <a:sym typeface="Century Gothic"/>
      </a:defRPr>
    </a:lvl7pPr>
    <a:lvl8pPr indent="4266453" defTabSz="1218987">
      <a:defRPr sz="2400">
        <a:solidFill>
          <a:srgbClr val="374C81"/>
        </a:solidFill>
        <a:latin typeface="Century Gothic"/>
        <a:ea typeface="Century Gothic"/>
        <a:cs typeface="Century Gothic"/>
        <a:sym typeface="Century Gothic"/>
      </a:defRPr>
    </a:lvl8pPr>
    <a:lvl9pPr indent="4875946" defTabSz="1218987">
      <a:defRPr sz="2400">
        <a:solidFill>
          <a:srgbClr val="374C81"/>
        </a:solidFill>
        <a:latin typeface="Century Gothic"/>
        <a:ea typeface="Century Gothic"/>
        <a:cs typeface="Century Gothic"/>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entury Gothic"/>
          <a:ea typeface="Century Gothic"/>
          <a:cs typeface="Century Gothic"/>
        </a:font>
        <a:srgbClr val="374C8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FD5"/>
          </a:solidFill>
        </a:fill>
      </a:tcStyle>
    </a:wholeTbl>
    <a:band2H>
      <a:tcTxStyle/>
      <a:tcStyle>
        <a:tcBdr/>
        <a:fill>
          <a:solidFill>
            <a:srgbClr val="E8E8EB"/>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E77"/>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E77"/>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14E77"/>
          </a:solidFill>
        </a:fill>
      </a:tcStyle>
    </a:firstRow>
  </a:tblStyle>
  <a:tblStyle styleId="{C7B018BB-80A7-4F77-B60F-C8B233D01FF8}" styleName="">
    <a:tblBg/>
    <a:wholeTbl>
      <a:tcTxStyle b="on" i="on">
        <a:font>
          <a:latin typeface="Century Gothic"/>
          <a:ea typeface="Century Gothic"/>
          <a:cs typeface="Century Gothic"/>
        </a:font>
        <a:srgbClr val="374C8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AD3DC"/>
          </a:solidFill>
        </a:fill>
      </a:tcStyle>
    </a:wholeTbl>
    <a:band2H>
      <a:tcTxStyle/>
      <a:tcStyle>
        <a:tcBdr/>
        <a:fill>
          <a:solidFill>
            <a:srgbClr val="EDEAEE"/>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6A94"/>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6A94"/>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B6A94"/>
          </a:solidFill>
        </a:fill>
      </a:tcStyle>
    </a:firstRow>
  </a:tblStyle>
  <a:tblStyle styleId="{EEE7283C-3CF3-47DC-8721-378D4A62B228}" styleName="">
    <a:tblBg/>
    <a:wholeTbl>
      <a:tcTxStyle b="on" i="on">
        <a:font>
          <a:latin typeface="Century Gothic"/>
          <a:ea typeface="Century Gothic"/>
          <a:cs typeface="Century Gothic"/>
        </a:font>
        <a:srgbClr val="374C8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1D1"/>
          </a:solidFill>
        </a:fill>
      </a:tcStyle>
    </a:wholeTbl>
    <a:band2H>
      <a:tcTxStyle/>
      <a:tcStyle>
        <a:tcBdr/>
        <a:fill>
          <a:solidFill>
            <a:srgbClr val="ECE9E9"/>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E5C5C"/>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E5C5C"/>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E5C5C"/>
          </a:solidFill>
        </a:fill>
      </a:tcStyle>
    </a:firstRow>
  </a:tblStyle>
  <a:tblStyle styleId="{CF821DB8-F4EB-4A41-A1BA-3FCAFE7338EE}" styleName="">
    <a:tblBg/>
    <a:wholeTbl>
      <a:tcTxStyle b="on" i="on">
        <a:font>
          <a:latin typeface="Century Gothic"/>
          <a:ea typeface="Century Gothic"/>
          <a:cs typeface="Century Gothic"/>
        </a:font>
        <a:srgbClr val="374C8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8EC"/>
          </a:solidFill>
        </a:fill>
      </a:tcStyle>
    </a:wholeTbl>
    <a:band2H>
      <a:tcTxStyle/>
      <a:tcStyle>
        <a:tcBdr/>
        <a:fill>
          <a:solidFill>
            <a:srgbClr val="FFFFFF"/>
          </a:solidFill>
        </a:fill>
      </a:tcStyle>
    </a:band2H>
    <a:firstCol>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14E77"/>
          </a:solidFill>
        </a:fill>
      </a:tcStyle>
    </a:firstCol>
    <a:lastRow>
      <a:tcTxStyle b="on" i="on">
        <a:font>
          <a:latin typeface="Century Gothic"/>
          <a:ea typeface="Century Gothic"/>
          <a:cs typeface="Century Gothic"/>
        </a:font>
        <a:srgbClr val="374C81"/>
      </a:tcTxStyle>
      <a:tcStyle>
        <a:tcBdr>
          <a:left>
            <a:ln w="12700" cap="flat">
              <a:noFill/>
              <a:miter lim="400000"/>
            </a:ln>
          </a:left>
          <a:right>
            <a:ln w="12700" cap="flat">
              <a:noFill/>
              <a:miter lim="400000"/>
            </a:ln>
          </a:right>
          <a:top>
            <a:ln w="50800" cap="flat">
              <a:solidFill>
                <a:srgbClr val="374C81"/>
              </a:solidFill>
              <a:prstDash val="solid"/>
              <a:bevel/>
            </a:ln>
          </a:top>
          <a:bottom>
            <a:ln w="25400" cap="flat">
              <a:solidFill>
                <a:srgbClr val="374C81"/>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374C81"/>
              </a:solidFill>
              <a:prstDash val="solid"/>
              <a:bevel/>
            </a:ln>
          </a:top>
          <a:bottom>
            <a:ln w="25400" cap="flat">
              <a:solidFill>
                <a:srgbClr val="374C81"/>
              </a:solidFill>
              <a:prstDash val="solid"/>
              <a:bevel/>
            </a:ln>
          </a:bottom>
          <a:insideH>
            <a:ln w="12700" cap="flat">
              <a:noFill/>
              <a:miter lim="400000"/>
            </a:ln>
          </a:insideH>
          <a:insideV>
            <a:ln w="12700" cap="flat">
              <a:noFill/>
              <a:miter lim="400000"/>
            </a:ln>
          </a:insideV>
        </a:tcBdr>
        <a:fill>
          <a:solidFill>
            <a:srgbClr val="414E77"/>
          </a:solidFill>
        </a:fill>
      </a:tcStyle>
    </a:firstRow>
  </a:tblStyle>
  <a:tblStyle styleId="{33BA23B1-9221-436E-865A-0063620EA4FD}" styleName="">
    <a:tblBg/>
    <a:wholeTbl>
      <a:tcTxStyle b="on" i="on">
        <a:font>
          <a:latin typeface="Century Gothic"/>
          <a:ea typeface="Century Gothic"/>
          <a:cs typeface="Century Gothic"/>
        </a:font>
        <a:srgbClr val="374C81"/>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ED7"/>
          </a:solidFill>
        </a:fill>
      </a:tcStyle>
    </a:wholeTbl>
    <a:band2H>
      <a:tcTxStyle/>
      <a:tcStyle>
        <a:tcBdr/>
        <a:fill>
          <a:solidFill>
            <a:srgbClr val="E7E8EC"/>
          </a:solidFill>
        </a:fill>
      </a:tcStyle>
    </a:band2H>
    <a:firstCol>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74C81"/>
          </a:solidFill>
        </a:fill>
      </a:tcStyle>
    </a:firstCol>
    <a:la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74C81"/>
          </a:solidFill>
        </a:fill>
      </a:tcStyle>
    </a:lastRow>
    <a:firstRow>
      <a:tcTxStyle b="on" i="on">
        <a:font>
          <a:latin typeface="Century Gothic"/>
          <a:ea typeface="Century Gothic"/>
          <a:cs typeface="Century Gothic"/>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374C81"/>
          </a:solidFill>
        </a:fill>
      </a:tcStyle>
    </a:firstRow>
  </a:tblStyle>
  <a:tblStyle styleId="{2708684C-4D16-4618-839F-0558EEFCDFE6}" styleName="">
    <a:tblBg/>
    <a:wholeTbl>
      <a:tcTxStyle b="on" i="on">
        <a:font>
          <a:latin typeface="Century Gothic"/>
          <a:ea typeface="Century Gothic"/>
          <a:cs typeface="Century Gothic"/>
        </a:font>
        <a:srgbClr val="374C81"/>
      </a:tcTxStyle>
      <a:tcStyle>
        <a:tcBdr>
          <a:left>
            <a:ln w="12700" cap="flat">
              <a:solidFill>
                <a:srgbClr val="374C81"/>
              </a:solidFill>
              <a:prstDash val="solid"/>
              <a:bevel/>
            </a:ln>
          </a:left>
          <a:right>
            <a:ln w="12700" cap="flat">
              <a:solidFill>
                <a:srgbClr val="374C81"/>
              </a:solidFill>
              <a:prstDash val="solid"/>
              <a:bevel/>
            </a:ln>
          </a:right>
          <a:top>
            <a:ln w="12700" cap="flat">
              <a:solidFill>
                <a:srgbClr val="374C81"/>
              </a:solidFill>
              <a:prstDash val="solid"/>
              <a:bevel/>
            </a:ln>
          </a:top>
          <a:bottom>
            <a:ln w="12700" cap="flat">
              <a:solidFill>
                <a:srgbClr val="374C81"/>
              </a:solidFill>
              <a:prstDash val="solid"/>
              <a:bevel/>
            </a:ln>
          </a:bottom>
          <a:insideH>
            <a:ln w="12700" cap="flat">
              <a:solidFill>
                <a:srgbClr val="374C81"/>
              </a:solidFill>
              <a:prstDash val="solid"/>
              <a:bevel/>
            </a:ln>
          </a:insideH>
          <a:insideV>
            <a:ln w="12700" cap="flat">
              <a:solidFill>
                <a:srgbClr val="374C81"/>
              </a:solidFill>
              <a:prstDash val="solid"/>
              <a:bevel/>
            </a:ln>
          </a:insideV>
        </a:tcBdr>
        <a:fill>
          <a:solidFill>
            <a:srgbClr val="374C81">
              <a:alpha val="20000"/>
            </a:srgbClr>
          </a:solidFill>
        </a:fill>
      </a:tcStyle>
    </a:wholeTbl>
    <a:band2H>
      <a:tcTxStyle/>
      <a:tcStyle>
        <a:tcBdr/>
        <a:fill>
          <a:solidFill>
            <a:srgbClr val="FFFFFF"/>
          </a:solidFill>
        </a:fill>
      </a:tcStyle>
    </a:band2H>
    <a:firstCol>
      <a:tcTxStyle b="on" i="on">
        <a:font>
          <a:latin typeface="Century Gothic"/>
          <a:ea typeface="Century Gothic"/>
          <a:cs typeface="Century Gothic"/>
        </a:font>
        <a:srgbClr val="374C81"/>
      </a:tcTxStyle>
      <a:tcStyle>
        <a:tcBdr>
          <a:left>
            <a:ln w="12700" cap="flat">
              <a:solidFill>
                <a:srgbClr val="374C81"/>
              </a:solidFill>
              <a:prstDash val="solid"/>
              <a:bevel/>
            </a:ln>
          </a:left>
          <a:right>
            <a:ln w="12700" cap="flat">
              <a:solidFill>
                <a:srgbClr val="374C81"/>
              </a:solidFill>
              <a:prstDash val="solid"/>
              <a:bevel/>
            </a:ln>
          </a:right>
          <a:top>
            <a:ln w="12700" cap="flat">
              <a:solidFill>
                <a:srgbClr val="374C81"/>
              </a:solidFill>
              <a:prstDash val="solid"/>
              <a:bevel/>
            </a:ln>
          </a:top>
          <a:bottom>
            <a:ln w="12700" cap="flat">
              <a:solidFill>
                <a:srgbClr val="374C81"/>
              </a:solidFill>
              <a:prstDash val="solid"/>
              <a:bevel/>
            </a:ln>
          </a:bottom>
          <a:insideH>
            <a:ln w="12700" cap="flat">
              <a:solidFill>
                <a:srgbClr val="374C81"/>
              </a:solidFill>
              <a:prstDash val="solid"/>
              <a:bevel/>
            </a:ln>
          </a:insideH>
          <a:insideV>
            <a:ln w="12700" cap="flat">
              <a:solidFill>
                <a:srgbClr val="374C81"/>
              </a:solidFill>
              <a:prstDash val="solid"/>
              <a:bevel/>
            </a:ln>
          </a:insideV>
        </a:tcBdr>
        <a:fill>
          <a:solidFill>
            <a:srgbClr val="374C81">
              <a:alpha val="20000"/>
            </a:srgbClr>
          </a:solidFill>
        </a:fill>
      </a:tcStyle>
    </a:firstCol>
    <a:lastRow>
      <a:tcTxStyle b="on" i="on">
        <a:font>
          <a:latin typeface="Century Gothic"/>
          <a:ea typeface="Century Gothic"/>
          <a:cs typeface="Century Gothic"/>
        </a:font>
        <a:srgbClr val="374C81"/>
      </a:tcTxStyle>
      <a:tcStyle>
        <a:tcBdr>
          <a:left>
            <a:ln w="12700" cap="flat">
              <a:solidFill>
                <a:srgbClr val="374C81"/>
              </a:solidFill>
              <a:prstDash val="solid"/>
              <a:bevel/>
            </a:ln>
          </a:left>
          <a:right>
            <a:ln w="12700" cap="flat">
              <a:solidFill>
                <a:srgbClr val="374C81"/>
              </a:solidFill>
              <a:prstDash val="solid"/>
              <a:bevel/>
            </a:ln>
          </a:right>
          <a:top>
            <a:ln w="50800" cap="flat">
              <a:solidFill>
                <a:srgbClr val="374C81"/>
              </a:solidFill>
              <a:prstDash val="solid"/>
              <a:bevel/>
            </a:ln>
          </a:top>
          <a:bottom>
            <a:ln w="12700" cap="flat">
              <a:solidFill>
                <a:srgbClr val="374C81"/>
              </a:solidFill>
              <a:prstDash val="solid"/>
              <a:bevel/>
            </a:ln>
          </a:bottom>
          <a:insideH>
            <a:ln w="12700" cap="flat">
              <a:solidFill>
                <a:srgbClr val="374C81"/>
              </a:solidFill>
              <a:prstDash val="solid"/>
              <a:bevel/>
            </a:ln>
          </a:insideH>
          <a:insideV>
            <a:ln w="12700" cap="flat">
              <a:solidFill>
                <a:srgbClr val="374C81"/>
              </a:solidFill>
              <a:prstDash val="solid"/>
              <a:bevel/>
            </a:ln>
          </a:insideV>
        </a:tcBdr>
        <a:fill>
          <a:noFill/>
        </a:fill>
      </a:tcStyle>
    </a:lastRow>
    <a:firstRow>
      <a:tcTxStyle b="on" i="on">
        <a:font>
          <a:latin typeface="Century Gothic"/>
          <a:ea typeface="Century Gothic"/>
          <a:cs typeface="Century Gothic"/>
        </a:font>
        <a:srgbClr val="374C81"/>
      </a:tcTxStyle>
      <a:tcStyle>
        <a:tcBdr>
          <a:left>
            <a:ln w="12700" cap="flat">
              <a:solidFill>
                <a:srgbClr val="374C81"/>
              </a:solidFill>
              <a:prstDash val="solid"/>
              <a:bevel/>
            </a:ln>
          </a:left>
          <a:right>
            <a:ln w="12700" cap="flat">
              <a:solidFill>
                <a:srgbClr val="374C81"/>
              </a:solidFill>
              <a:prstDash val="solid"/>
              <a:bevel/>
            </a:ln>
          </a:right>
          <a:top>
            <a:ln w="12700" cap="flat">
              <a:solidFill>
                <a:srgbClr val="374C81"/>
              </a:solidFill>
              <a:prstDash val="solid"/>
              <a:bevel/>
            </a:ln>
          </a:top>
          <a:bottom>
            <a:ln w="25400" cap="flat">
              <a:solidFill>
                <a:srgbClr val="374C81"/>
              </a:solidFill>
              <a:prstDash val="solid"/>
              <a:bevel/>
            </a:ln>
          </a:bottom>
          <a:insideH>
            <a:ln w="12700" cap="flat">
              <a:solidFill>
                <a:srgbClr val="374C81"/>
              </a:solidFill>
              <a:prstDash val="solid"/>
              <a:bevel/>
            </a:ln>
          </a:insideH>
          <a:insideV>
            <a:ln w="12700" cap="flat">
              <a:solidFill>
                <a:srgbClr val="374C81"/>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468" y="66"/>
      </p:cViewPr>
      <p:guideLst>
        <p:guide orient="horz" pos="2160"/>
        <p:guide pos="38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Shape 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8" name="Shape 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565382941"/>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Shape 7"/>
          <p:cNvSpPr>
            <a:spLocks noGrp="1"/>
          </p:cNvSpPr>
          <p:nvPr>
            <p:ph type="title"/>
          </p:nvPr>
        </p:nvSpPr>
        <p:spPr>
          <a:xfrm>
            <a:off x="4672383" y="0"/>
            <a:ext cx="7008574" cy="4797426"/>
          </a:xfrm>
          <a:prstGeom prst="rect">
            <a:avLst/>
          </a:prstGeom>
        </p:spPr>
        <p:txBody>
          <a:bodyPr/>
          <a:lstStyle>
            <a:lvl1pPr>
              <a:lnSpc>
                <a:spcPct val="90000"/>
              </a:lnSpc>
              <a:defRPr sz="5400"/>
            </a:lvl1pPr>
          </a:lstStyle>
          <a:p>
            <a:pPr lvl="0">
              <a:defRPr sz="1800">
                <a:solidFill>
                  <a:srgbClr val="000000"/>
                </a:solidFill>
              </a:defRPr>
            </a:pPr>
            <a:r>
              <a:rPr sz="5400">
                <a:solidFill>
                  <a:srgbClr val="374C81"/>
                </a:solidFill>
              </a:rPr>
              <a:t>Title Text</a:t>
            </a:r>
          </a:p>
        </p:txBody>
      </p:sp>
      <p:sp>
        <p:nvSpPr>
          <p:cNvPr id="8" name="Shape 8"/>
          <p:cNvSpPr>
            <a:spLocks noGrp="1"/>
          </p:cNvSpPr>
          <p:nvPr>
            <p:ph type="body" idx="1"/>
          </p:nvPr>
        </p:nvSpPr>
        <p:spPr>
          <a:xfrm>
            <a:off x="4672383" y="4927600"/>
            <a:ext cx="7008574" cy="1930400"/>
          </a:xfrm>
          <a:prstGeom prst="rect">
            <a:avLst/>
          </a:prstGeom>
        </p:spPr>
        <p:txBody>
          <a:bodyPr/>
          <a:lstStyle>
            <a:lvl1pPr marL="0" indent="0">
              <a:spcBef>
                <a:spcPts val="0"/>
              </a:spcBef>
              <a:buSzTx/>
              <a:buFontTx/>
              <a:buNone/>
              <a:defRPr sz="2800"/>
            </a:lvl1pPr>
            <a:lvl2pPr marL="0" indent="609492">
              <a:spcBef>
                <a:spcPts val="0"/>
              </a:spcBef>
              <a:buSzTx/>
              <a:buFontTx/>
              <a:buNone/>
              <a:defRPr sz="2800"/>
            </a:lvl2pPr>
            <a:lvl3pPr marL="0" indent="1218987">
              <a:spcBef>
                <a:spcPts val="0"/>
              </a:spcBef>
              <a:buSzTx/>
              <a:buFontTx/>
              <a:buNone/>
              <a:defRPr sz="2800"/>
            </a:lvl3pPr>
            <a:lvl4pPr marL="0" indent="1828480">
              <a:spcBef>
                <a:spcPts val="0"/>
              </a:spcBef>
              <a:buSzTx/>
              <a:buFontTx/>
              <a:buNone/>
              <a:defRPr sz="2800"/>
            </a:lvl4pPr>
            <a:lvl5pPr marL="0" indent="2437973">
              <a:spcBef>
                <a:spcPts val="0"/>
              </a:spcBef>
              <a:buSzTx/>
              <a:buFontTx/>
              <a:buNone/>
              <a:defRPr sz="2800"/>
            </a:lvl5pPr>
          </a:lstStyle>
          <a:p>
            <a:pPr lvl="0">
              <a:defRPr sz="1800">
                <a:solidFill>
                  <a:srgbClr val="000000"/>
                </a:solidFill>
              </a:defRPr>
            </a:pPr>
            <a:r>
              <a:rPr sz="2800">
                <a:solidFill>
                  <a:srgbClr val="374C81"/>
                </a:solidFill>
              </a:rPr>
              <a:t>Body Level One</a:t>
            </a:r>
          </a:p>
          <a:p>
            <a:pPr lvl="1">
              <a:defRPr sz="1800">
                <a:solidFill>
                  <a:srgbClr val="000000"/>
                </a:solidFill>
              </a:defRPr>
            </a:pPr>
            <a:r>
              <a:rPr sz="2800">
                <a:solidFill>
                  <a:srgbClr val="374C81"/>
                </a:solidFill>
              </a:rPr>
              <a:t>Body Level Two</a:t>
            </a:r>
          </a:p>
          <a:p>
            <a:pPr lvl="2">
              <a:defRPr sz="1800">
                <a:solidFill>
                  <a:srgbClr val="000000"/>
                </a:solidFill>
              </a:defRPr>
            </a:pPr>
            <a:r>
              <a:rPr sz="2800">
                <a:solidFill>
                  <a:srgbClr val="374C81"/>
                </a:solidFill>
              </a:rPr>
              <a:t>Body Level Three</a:t>
            </a:r>
          </a:p>
          <a:p>
            <a:pPr lvl="3">
              <a:defRPr sz="1800">
                <a:solidFill>
                  <a:srgbClr val="000000"/>
                </a:solidFill>
              </a:defRPr>
            </a:pPr>
            <a:r>
              <a:rPr sz="2800">
                <a:solidFill>
                  <a:srgbClr val="374C81"/>
                </a:solidFill>
              </a:rPr>
              <a:t>Body Level Four</a:t>
            </a:r>
          </a:p>
          <a:p>
            <a:pPr lvl="4">
              <a:defRPr sz="1800">
                <a:solidFill>
                  <a:srgbClr val="000000"/>
                </a:solidFill>
              </a:defRPr>
            </a:pPr>
            <a:r>
              <a:rPr sz="2800">
                <a:solidFill>
                  <a:srgbClr val="374C8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0" name="Shape 40"/>
          <p:cNvSpPr>
            <a:spLocks noGrp="1"/>
          </p:cNvSpPr>
          <p:nvPr>
            <p:ph type="title"/>
          </p:nvPr>
        </p:nvSpPr>
        <p:spPr>
          <a:xfrm>
            <a:off x="1117309" y="0"/>
            <a:ext cx="10157354" cy="1473200"/>
          </a:xfrm>
          <a:prstGeom prst="rect">
            <a:avLst/>
          </a:prstGeom>
        </p:spPr>
        <p:txBody>
          <a:bodyPr/>
          <a:lstStyle/>
          <a:p>
            <a:pPr lvl="0">
              <a:defRPr sz="1800">
                <a:solidFill>
                  <a:srgbClr val="000000"/>
                </a:solidFill>
              </a:defRPr>
            </a:pPr>
            <a:r>
              <a:rPr sz="4400">
                <a:solidFill>
                  <a:srgbClr val="374C81"/>
                </a:solidFill>
              </a:rPr>
              <a:t>Title Text</a:t>
            </a:r>
          </a:p>
        </p:txBody>
      </p:sp>
      <p:sp>
        <p:nvSpPr>
          <p:cNvPr id="41" name="Shape 41"/>
          <p:cNvSpPr>
            <a:spLocks noGrp="1"/>
          </p:cNvSpPr>
          <p:nvPr>
            <p:ph type="body" idx="1"/>
          </p:nvPr>
        </p:nvSpPr>
        <p:spPr>
          <a:xfrm>
            <a:off x="1117309" y="1701800"/>
            <a:ext cx="10157354" cy="5156200"/>
          </a:xfrm>
          <a:prstGeom prst="rect">
            <a:avLst/>
          </a:prstGeom>
        </p:spPr>
        <p:txBody>
          <a:bodyPr/>
          <a:lstStyle/>
          <a:p>
            <a:pPr lvl="0">
              <a:defRPr sz="1800">
                <a:solidFill>
                  <a:srgbClr val="000000"/>
                </a:solidFill>
              </a:defRPr>
            </a:pPr>
            <a:r>
              <a:rPr sz="2400">
                <a:solidFill>
                  <a:srgbClr val="374C81"/>
                </a:solidFill>
              </a:rPr>
              <a:t>Body Level One</a:t>
            </a:r>
          </a:p>
          <a:p>
            <a:pPr lvl="1">
              <a:defRPr sz="1800">
                <a:solidFill>
                  <a:srgbClr val="000000"/>
                </a:solidFill>
              </a:defRPr>
            </a:pPr>
            <a:r>
              <a:rPr sz="2400">
                <a:solidFill>
                  <a:srgbClr val="374C81"/>
                </a:solidFill>
              </a:rPr>
              <a:t>Body Level Two</a:t>
            </a:r>
          </a:p>
          <a:p>
            <a:pPr lvl="2">
              <a:defRPr sz="1800">
                <a:solidFill>
                  <a:srgbClr val="000000"/>
                </a:solidFill>
              </a:defRPr>
            </a:pPr>
            <a:r>
              <a:rPr sz="2400">
                <a:solidFill>
                  <a:srgbClr val="374C81"/>
                </a:solidFill>
              </a:rPr>
              <a:t>Body Level Three</a:t>
            </a:r>
          </a:p>
          <a:p>
            <a:pPr lvl="3">
              <a:defRPr sz="1800">
                <a:solidFill>
                  <a:srgbClr val="000000"/>
                </a:solidFill>
              </a:defRPr>
            </a:pPr>
            <a:r>
              <a:rPr sz="2400">
                <a:solidFill>
                  <a:srgbClr val="374C81"/>
                </a:solidFill>
              </a:rPr>
              <a:t>Body Level Four</a:t>
            </a:r>
          </a:p>
          <a:p>
            <a:pPr lvl="4">
              <a:defRPr sz="1800">
                <a:solidFill>
                  <a:srgbClr val="000000"/>
                </a:solidFill>
              </a:defRPr>
            </a:pPr>
            <a:r>
              <a:rPr sz="2400">
                <a:solidFill>
                  <a:srgbClr val="374C81"/>
                </a:solidFill>
              </a:rPr>
              <a:t>Body Level Five</a:t>
            </a:r>
          </a:p>
        </p:txBody>
      </p:sp>
      <p:sp>
        <p:nvSpPr>
          <p:cNvPr id="42" name="Shape 4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4" name="Shape 44"/>
          <p:cNvSpPr>
            <a:spLocks noGrp="1"/>
          </p:cNvSpPr>
          <p:nvPr>
            <p:ph type="title"/>
          </p:nvPr>
        </p:nvSpPr>
        <p:spPr>
          <a:prstGeom prst="rect">
            <a:avLst/>
          </a:prstGeom>
        </p:spPr>
        <p:txBody>
          <a:bodyPr/>
          <a:lstStyle/>
          <a:p>
            <a:pPr lvl="0">
              <a:defRPr sz="1800">
                <a:solidFill>
                  <a:srgbClr val="000000"/>
                </a:solidFill>
              </a:defRPr>
            </a:pPr>
            <a:r>
              <a:rPr sz="4400">
                <a:solidFill>
                  <a:srgbClr val="374C81"/>
                </a:solidFill>
              </a:rPr>
              <a:t>Title Text</a:t>
            </a:r>
          </a:p>
        </p:txBody>
      </p:sp>
      <p:sp>
        <p:nvSpPr>
          <p:cNvPr id="45" name="Shape 45"/>
          <p:cNvSpPr>
            <a:spLocks noGrp="1"/>
          </p:cNvSpPr>
          <p:nvPr>
            <p:ph type="body" idx="1"/>
          </p:nvPr>
        </p:nvSpPr>
        <p:spPr>
          <a:prstGeom prst="rect">
            <a:avLst/>
          </a:prstGeom>
        </p:spPr>
        <p:txBody>
          <a:bodyPr/>
          <a:lstStyle/>
          <a:p>
            <a:pPr lvl="0">
              <a:defRPr sz="1800">
                <a:solidFill>
                  <a:srgbClr val="000000"/>
                </a:solidFill>
              </a:defRPr>
            </a:pPr>
            <a:r>
              <a:rPr sz="2400">
                <a:solidFill>
                  <a:srgbClr val="374C81"/>
                </a:solidFill>
              </a:rPr>
              <a:t>Body Level One</a:t>
            </a:r>
          </a:p>
          <a:p>
            <a:pPr lvl="1">
              <a:defRPr sz="1800">
                <a:solidFill>
                  <a:srgbClr val="000000"/>
                </a:solidFill>
              </a:defRPr>
            </a:pPr>
            <a:r>
              <a:rPr sz="2400">
                <a:solidFill>
                  <a:srgbClr val="374C81"/>
                </a:solidFill>
              </a:rPr>
              <a:t>Body Level Two</a:t>
            </a:r>
          </a:p>
          <a:p>
            <a:pPr lvl="2">
              <a:defRPr sz="1800">
                <a:solidFill>
                  <a:srgbClr val="000000"/>
                </a:solidFill>
              </a:defRPr>
            </a:pPr>
            <a:r>
              <a:rPr sz="2400">
                <a:solidFill>
                  <a:srgbClr val="374C81"/>
                </a:solidFill>
              </a:rPr>
              <a:t>Body Level Three</a:t>
            </a:r>
          </a:p>
          <a:p>
            <a:pPr lvl="3">
              <a:defRPr sz="1800">
                <a:solidFill>
                  <a:srgbClr val="000000"/>
                </a:solidFill>
              </a:defRPr>
            </a:pPr>
            <a:r>
              <a:rPr sz="2400">
                <a:solidFill>
                  <a:srgbClr val="374C81"/>
                </a:solidFill>
              </a:rPr>
              <a:t>Body Level Four</a:t>
            </a:r>
          </a:p>
          <a:p>
            <a:pPr lvl="4">
              <a:defRPr sz="1800">
                <a:solidFill>
                  <a:srgbClr val="000000"/>
                </a:solidFill>
              </a:defRPr>
            </a:pPr>
            <a:r>
              <a:rPr sz="2400">
                <a:solidFill>
                  <a:srgbClr val="374C81"/>
                </a:solidFill>
              </a:rPr>
              <a:t>Body Level Five</a:t>
            </a:r>
          </a:p>
        </p:txBody>
      </p:sp>
      <p:sp>
        <p:nvSpPr>
          <p:cNvPr id="46" name="Shape 4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xfrm>
            <a:off x="1117309" y="0"/>
            <a:ext cx="10157354" cy="1473200"/>
          </a:xfrm>
          <a:prstGeom prst="rect">
            <a:avLst/>
          </a:prstGeom>
        </p:spPr>
        <p:txBody>
          <a:bodyPr/>
          <a:lstStyle/>
          <a:p>
            <a:pPr lvl="0">
              <a:defRPr sz="1800">
                <a:solidFill>
                  <a:srgbClr val="000000"/>
                </a:solidFill>
              </a:defRPr>
            </a:pPr>
            <a:r>
              <a:rPr sz="4400">
                <a:solidFill>
                  <a:srgbClr val="374C81"/>
                </a:solidFill>
              </a:rPr>
              <a:t>Title Text</a:t>
            </a:r>
          </a:p>
        </p:txBody>
      </p:sp>
      <p:sp>
        <p:nvSpPr>
          <p:cNvPr id="11" name="Shape 11"/>
          <p:cNvSpPr>
            <a:spLocks noGrp="1"/>
          </p:cNvSpPr>
          <p:nvPr>
            <p:ph type="body" idx="1"/>
          </p:nvPr>
        </p:nvSpPr>
        <p:spPr>
          <a:xfrm>
            <a:off x="1117309" y="1701800"/>
            <a:ext cx="10157354" cy="5156200"/>
          </a:xfrm>
          <a:prstGeom prst="rect">
            <a:avLst/>
          </a:prstGeom>
        </p:spPr>
        <p:txBody>
          <a:bodyPr/>
          <a:lstStyle/>
          <a:p>
            <a:pPr lvl="0">
              <a:defRPr sz="1800">
                <a:solidFill>
                  <a:srgbClr val="000000"/>
                </a:solidFill>
              </a:defRPr>
            </a:pPr>
            <a:r>
              <a:rPr sz="2400">
                <a:solidFill>
                  <a:srgbClr val="374C81"/>
                </a:solidFill>
              </a:rPr>
              <a:t>Body Level One</a:t>
            </a:r>
          </a:p>
          <a:p>
            <a:pPr lvl="1">
              <a:defRPr sz="1800">
                <a:solidFill>
                  <a:srgbClr val="000000"/>
                </a:solidFill>
              </a:defRPr>
            </a:pPr>
            <a:r>
              <a:rPr sz="2400">
                <a:solidFill>
                  <a:srgbClr val="374C81"/>
                </a:solidFill>
              </a:rPr>
              <a:t>Body Level Two</a:t>
            </a:r>
          </a:p>
          <a:p>
            <a:pPr lvl="2">
              <a:defRPr sz="1800">
                <a:solidFill>
                  <a:srgbClr val="000000"/>
                </a:solidFill>
              </a:defRPr>
            </a:pPr>
            <a:r>
              <a:rPr sz="2400">
                <a:solidFill>
                  <a:srgbClr val="374C81"/>
                </a:solidFill>
              </a:rPr>
              <a:t>Body Level Three</a:t>
            </a:r>
          </a:p>
          <a:p>
            <a:pPr lvl="3">
              <a:defRPr sz="1800">
                <a:solidFill>
                  <a:srgbClr val="000000"/>
                </a:solidFill>
              </a:defRPr>
            </a:pPr>
            <a:r>
              <a:rPr sz="2400">
                <a:solidFill>
                  <a:srgbClr val="374C81"/>
                </a:solidFill>
              </a:rPr>
              <a:t>Body Level Four</a:t>
            </a:r>
          </a:p>
          <a:p>
            <a:pPr lvl="4">
              <a:defRPr sz="1800">
                <a:solidFill>
                  <a:srgbClr val="000000"/>
                </a:solidFill>
              </a:defRPr>
            </a:pPr>
            <a:r>
              <a:rPr sz="2400">
                <a:solidFill>
                  <a:srgbClr val="374C81"/>
                </a:solidFill>
              </a:rPr>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812589" y="4445000"/>
            <a:ext cx="7008574" cy="2413000"/>
          </a:xfrm>
          <a:prstGeom prst="rect">
            <a:avLst/>
          </a:prstGeom>
        </p:spPr>
        <p:txBody>
          <a:bodyPr anchor="t"/>
          <a:lstStyle>
            <a:lvl1pPr>
              <a:defRPr sz="5400"/>
            </a:lvl1pPr>
          </a:lstStyle>
          <a:p>
            <a:pPr lvl="0">
              <a:defRPr sz="1800">
                <a:solidFill>
                  <a:srgbClr val="000000"/>
                </a:solidFill>
              </a:defRPr>
            </a:pPr>
            <a:r>
              <a:rPr sz="5400">
                <a:solidFill>
                  <a:srgbClr val="374C81"/>
                </a:solidFill>
              </a:rPr>
              <a:t>Title Text</a:t>
            </a:r>
          </a:p>
        </p:txBody>
      </p:sp>
      <p:sp>
        <p:nvSpPr>
          <p:cNvPr id="15" name="Shape 15"/>
          <p:cNvSpPr>
            <a:spLocks noGrp="1"/>
          </p:cNvSpPr>
          <p:nvPr>
            <p:ph type="body" idx="1"/>
          </p:nvPr>
        </p:nvSpPr>
        <p:spPr>
          <a:xfrm>
            <a:off x="812589" y="1409700"/>
            <a:ext cx="7008574" cy="3011488"/>
          </a:xfrm>
          <a:prstGeom prst="rect">
            <a:avLst/>
          </a:prstGeom>
        </p:spPr>
        <p:txBody>
          <a:bodyPr anchor="b"/>
          <a:lstStyle>
            <a:lvl1pPr marL="0" indent="0">
              <a:spcBef>
                <a:spcPts val="0"/>
              </a:spcBef>
              <a:buSzTx/>
              <a:buFontTx/>
              <a:buNone/>
              <a:defRPr sz="2800"/>
            </a:lvl1pPr>
            <a:lvl2pPr marL="0" indent="609492">
              <a:spcBef>
                <a:spcPts val="0"/>
              </a:spcBef>
              <a:buSzTx/>
              <a:buFontTx/>
              <a:buNone/>
              <a:defRPr sz="2800"/>
            </a:lvl2pPr>
            <a:lvl3pPr marL="0" indent="1218987">
              <a:spcBef>
                <a:spcPts val="0"/>
              </a:spcBef>
              <a:buSzTx/>
              <a:buFontTx/>
              <a:buNone/>
              <a:defRPr sz="2800"/>
            </a:lvl3pPr>
            <a:lvl4pPr marL="0" indent="1828480">
              <a:spcBef>
                <a:spcPts val="0"/>
              </a:spcBef>
              <a:buSzTx/>
              <a:buFontTx/>
              <a:buNone/>
              <a:defRPr sz="2800"/>
            </a:lvl4pPr>
            <a:lvl5pPr marL="0" indent="2437973">
              <a:spcBef>
                <a:spcPts val="0"/>
              </a:spcBef>
              <a:buSzTx/>
              <a:buFontTx/>
              <a:buNone/>
              <a:defRPr sz="2800"/>
            </a:lvl5pPr>
          </a:lstStyle>
          <a:p>
            <a:pPr lvl="0">
              <a:defRPr sz="1800">
                <a:solidFill>
                  <a:srgbClr val="000000"/>
                </a:solidFill>
              </a:defRPr>
            </a:pPr>
            <a:r>
              <a:rPr sz="2800">
                <a:solidFill>
                  <a:srgbClr val="374C81"/>
                </a:solidFill>
              </a:rPr>
              <a:t>Body Level One</a:t>
            </a:r>
          </a:p>
          <a:p>
            <a:pPr lvl="1">
              <a:defRPr sz="1800">
                <a:solidFill>
                  <a:srgbClr val="000000"/>
                </a:solidFill>
              </a:defRPr>
            </a:pPr>
            <a:r>
              <a:rPr sz="2800">
                <a:solidFill>
                  <a:srgbClr val="374C81"/>
                </a:solidFill>
              </a:rPr>
              <a:t>Body Level Two</a:t>
            </a:r>
          </a:p>
          <a:p>
            <a:pPr lvl="2">
              <a:defRPr sz="1800">
                <a:solidFill>
                  <a:srgbClr val="000000"/>
                </a:solidFill>
              </a:defRPr>
            </a:pPr>
            <a:r>
              <a:rPr sz="2800">
                <a:solidFill>
                  <a:srgbClr val="374C81"/>
                </a:solidFill>
              </a:rPr>
              <a:t>Body Level Three</a:t>
            </a:r>
          </a:p>
          <a:p>
            <a:pPr lvl="3">
              <a:defRPr sz="1800">
                <a:solidFill>
                  <a:srgbClr val="000000"/>
                </a:solidFill>
              </a:defRPr>
            </a:pPr>
            <a:r>
              <a:rPr sz="2800">
                <a:solidFill>
                  <a:srgbClr val="374C81"/>
                </a:solidFill>
              </a:rPr>
              <a:t>Body Level Four</a:t>
            </a:r>
          </a:p>
          <a:p>
            <a:pPr lvl="4">
              <a:defRPr sz="1800">
                <a:solidFill>
                  <a:srgbClr val="000000"/>
                </a:solidFill>
              </a:defRPr>
            </a:pPr>
            <a:r>
              <a:rPr sz="2800">
                <a:solidFill>
                  <a:srgbClr val="374C81"/>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7" name="Shape 17"/>
          <p:cNvSpPr>
            <a:spLocks noGrp="1"/>
          </p:cNvSpPr>
          <p:nvPr>
            <p:ph type="title"/>
          </p:nvPr>
        </p:nvSpPr>
        <p:spPr>
          <a:xfrm>
            <a:off x="1117309" y="0"/>
            <a:ext cx="10157354" cy="1473200"/>
          </a:xfrm>
          <a:prstGeom prst="rect">
            <a:avLst/>
          </a:prstGeom>
        </p:spPr>
        <p:txBody>
          <a:bodyPr/>
          <a:lstStyle/>
          <a:p>
            <a:pPr lvl="0">
              <a:defRPr sz="1800">
                <a:solidFill>
                  <a:srgbClr val="000000"/>
                </a:solidFill>
              </a:defRPr>
            </a:pPr>
            <a:r>
              <a:rPr sz="4400">
                <a:solidFill>
                  <a:srgbClr val="374C81"/>
                </a:solidFill>
              </a:rPr>
              <a:t>Title Text</a:t>
            </a:r>
          </a:p>
        </p:txBody>
      </p:sp>
      <p:sp>
        <p:nvSpPr>
          <p:cNvPr id="18" name="Shape 18"/>
          <p:cNvSpPr>
            <a:spLocks noGrp="1"/>
          </p:cNvSpPr>
          <p:nvPr>
            <p:ph type="body" idx="1"/>
          </p:nvPr>
        </p:nvSpPr>
        <p:spPr>
          <a:xfrm>
            <a:off x="1117309" y="1701800"/>
            <a:ext cx="4977104" cy="5156200"/>
          </a:xfrm>
          <a:prstGeom prst="rect">
            <a:avLst/>
          </a:prstGeom>
        </p:spPr>
        <p:txBody>
          <a:bodyPr/>
          <a:lstStyle/>
          <a:p>
            <a:pPr lvl="0">
              <a:defRPr sz="1800">
                <a:solidFill>
                  <a:srgbClr val="000000"/>
                </a:solidFill>
              </a:defRPr>
            </a:pPr>
            <a:r>
              <a:rPr sz="2400">
                <a:solidFill>
                  <a:srgbClr val="374C81"/>
                </a:solidFill>
              </a:rPr>
              <a:t>Body Level One</a:t>
            </a:r>
          </a:p>
          <a:p>
            <a:pPr lvl="1">
              <a:defRPr sz="1800">
                <a:solidFill>
                  <a:srgbClr val="000000"/>
                </a:solidFill>
              </a:defRPr>
            </a:pPr>
            <a:r>
              <a:rPr sz="2400">
                <a:solidFill>
                  <a:srgbClr val="374C81"/>
                </a:solidFill>
              </a:rPr>
              <a:t>Body Level Two</a:t>
            </a:r>
          </a:p>
          <a:p>
            <a:pPr lvl="2">
              <a:defRPr sz="1800">
                <a:solidFill>
                  <a:srgbClr val="000000"/>
                </a:solidFill>
              </a:defRPr>
            </a:pPr>
            <a:r>
              <a:rPr sz="2400">
                <a:solidFill>
                  <a:srgbClr val="374C81"/>
                </a:solidFill>
              </a:rPr>
              <a:t>Body Level Three</a:t>
            </a:r>
          </a:p>
          <a:p>
            <a:pPr lvl="3">
              <a:defRPr sz="1800">
                <a:solidFill>
                  <a:srgbClr val="000000"/>
                </a:solidFill>
              </a:defRPr>
            </a:pPr>
            <a:r>
              <a:rPr sz="2400">
                <a:solidFill>
                  <a:srgbClr val="374C81"/>
                </a:solidFill>
              </a:rPr>
              <a:t>Body Level Four</a:t>
            </a:r>
          </a:p>
          <a:p>
            <a:pPr lvl="4">
              <a:defRPr sz="1800">
                <a:solidFill>
                  <a:srgbClr val="000000"/>
                </a:solidFill>
              </a:defRPr>
            </a:pPr>
            <a:r>
              <a:rPr sz="2400">
                <a:solidFill>
                  <a:srgbClr val="374C81"/>
                </a:solidFill>
              </a:rPr>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1" name="Shape 21"/>
          <p:cNvSpPr>
            <a:spLocks noGrp="1"/>
          </p:cNvSpPr>
          <p:nvPr>
            <p:ph type="title"/>
          </p:nvPr>
        </p:nvSpPr>
        <p:spPr>
          <a:xfrm>
            <a:off x="1117309" y="0"/>
            <a:ext cx="10157354" cy="1473200"/>
          </a:xfrm>
          <a:prstGeom prst="rect">
            <a:avLst/>
          </a:prstGeom>
        </p:spPr>
        <p:txBody>
          <a:bodyPr/>
          <a:lstStyle/>
          <a:p>
            <a:pPr lvl="0">
              <a:defRPr sz="1800">
                <a:solidFill>
                  <a:srgbClr val="000000"/>
                </a:solidFill>
              </a:defRPr>
            </a:pPr>
            <a:r>
              <a:rPr sz="4400">
                <a:solidFill>
                  <a:srgbClr val="374C81"/>
                </a:solidFill>
              </a:rPr>
              <a:t>Title Text</a:t>
            </a:r>
          </a:p>
        </p:txBody>
      </p:sp>
      <p:sp>
        <p:nvSpPr>
          <p:cNvPr id="22" name="Shape 22"/>
          <p:cNvSpPr>
            <a:spLocks noGrp="1"/>
          </p:cNvSpPr>
          <p:nvPr>
            <p:ph type="body" idx="1"/>
          </p:nvPr>
        </p:nvSpPr>
        <p:spPr>
          <a:xfrm>
            <a:off x="1121371" y="1473200"/>
            <a:ext cx="4973042" cy="647700"/>
          </a:xfrm>
          <a:prstGeom prst="rect">
            <a:avLst/>
          </a:prstGeom>
        </p:spPr>
        <p:txBody>
          <a:bodyPr anchor="b">
            <a:noAutofit/>
          </a:bodyPr>
          <a:lstStyle>
            <a:lvl1pPr marL="0" indent="0">
              <a:spcBef>
                <a:spcPts val="0"/>
              </a:spcBef>
              <a:buSzTx/>
              <a:buFontTx/>
              <a:buNone/>
              <a:defRPr b="1"/>
            </a:lvl1pPr>
            <a:lvl2pPr marL="0" indent="609492">
              <a:spcBef>
                <a:spcPts val="0"/>
              </a:spcBef>
              <a:buSzTx/>
              <a:buFontTx/>
              <a:buNone/>
              <a:defRPr b="1"/>
            </a:lvl2pPr>
            <a:lvl3pPr marL="0" indent="1218987">
              <a:spcBef>
                <a:spcPts val="0"/>
              </a:spcBef>
              <a:buSzTx/>
              <a:buFontTx/>
              <a:buNone/>
              <a:defRPr b="1"/>
            </a:lvl3pPr>
            <a:lvl4pPr marL="0" indent="1828480">
              <a:spcBef>
                <a:spcPts val="0"/>
              </a:spcBef>
              <a:buSzTx/>
              <a:buFontTx/>
              <a:buNone/>
              <a:defRPr b="1"/>
            </a:lvl4pPr>
            <a:lvl5pPr marL="0" indent="2437973">
              <a:spcBef>
                <a:spcPts val="0"/>
              </a:spcBef>
              <a:buSzTx/>
              <a:buFontTx/>
              <a:buNone/>
              <a:defRPr b="1"/>
            </a:lvl5pPr>
          </a:lstStyle>
          <a:p>
            <a:pPr lvl="0">
              <a:defRPr sz="1800" b="0">
                <a:solidFill>
                  <a:srgbClr val="000000"/>
                </a:solidFill>
              </a:defRPr>
            </a:pPr>
            <a:r>
              <a:rPr sz="2400" b="1">
                <a:solidFill>
                  <a:srgbClr val="374C81"/>
                </a:solidFill>
              </a:rPr>
              <a:t>Body Level One</a:t>
            </a:r>
          </a:p>
          <a:p>
            <a:pPr lvl="1">
              <a:defRPr sz="1800" b="0">
                <a:solidFill>
                  <a:srgbClr val="000000"/>
                </a:solidFill>
              </a:defRPr>
            </a:pPr>
            <a:r>
              <a:rPr sz="2400" b="1">
                <a:solidFill>
                  <a:srgbClr val="374C81"/>
                </a:solidFill>
              </a:rPr>
              <a:t>Body Level Two</a:t>
            </a:r>
          </a:p>
          <a:p>
            <a:pPr lvl="2">
              <a:defRPr sz="1800" b="0">
                <a:solidFill>
                  <a:srgbClr val="000000"/>
                </a:solidFill>
              </a:defRPr>
            </a:pPr>
            <a:r>
              <a:rPr sz="2400" b="1">
                <a:solidFill>
                  <a:srgbClr val="374C81"/>
                </a:solidFill>
              </a:rPr>
              <a:t>Body Level Three</a:t>
            </a:r>
          </a:p>
          <a:p>
            <a:pPr lvl="3">
              <a:defRPr sz="1800" b="0">
                <a:solidFill>
                  <a:srgbClr val="000000"/>
                </a:solidFill>
              </a:defRPr>
            </a:pPr>
            <a:r>
              <a:rPr sz="2400" b="1">
                <a:solidFill>
                  <a:srgbClr val="374C81"/>
                </a:solidFill>
              </a:rPr>
              <a:t>Body Level Four</a:t>
            </a:r>
          </a:p>
          <a:p>
            <a:pPr lvl="4">
              <a:defRPr sz="1800" b="0">
                <a:solidFill>
                  <a:srgbClr val="000000"/>
                </a:solidFill>
              </a:defRPr>
            </a:pPr>
            <a:r>
              <a:rPr sz="2400" b="1">
                <a:solidFill>
                  <a:srgbClr val="374C81"/>
                </a:solidFill>
              </a:rPr>
              <a:t>Body Level Five</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5" name="Shape 25"/>
          <p:cNvSpPr>
            <a:spLocks noGrp="1"/>
          </p:cNvSpPr>
          <p:nvPr>
            <p:ph type="title"/>
          </p:nvPr>
        </p:nvSpPr>
        <p:spPr>
          <a:xfrm>
            <a:off x="1117309" y="0"/>
            <a:ext cx="10157354" cy="1473200"/>
          </a:xfrm>
          <a:prstGeom prst="rect">
            <a:avLst/>
          </a:prstGeom>
        </p:spPr>
        <p:txBody>
          <a:bodyPr/>
          <a:lstStyle/>
          <a:p>
            <a:pPr lvl="0">
              <a:defRPr sz="1800">
                <a:solidFill>
                  <a:srgbClr val="000000"/>
                </a:solidFill>
              </a:defRPr>
            </a:pPr>
            <a:r>
              <a:rPr sz="4400">
                <a:solidFill>
                  <a:srgbClr val="374C81"/>
                </a:solidFill>
              </a:rPr>
              <a:t>Title Text</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8" name="Shape 2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0" name="Shape 30"/>
          <p:cNvSpPr/>
          <p:nvPr/>
        </p:nvSpPr>
        <p:spPr>
          <a:xfrm>
            <a:off x="3961367" y="0"/>
            <a:ext cx="7922737" cy="6858000"/>
          </a:xfrm>
          <a:prstGeom prst="rect">
            <a:avLst/>
          </a:prstGeom>
          <a:gradFill>
            <a:gsLst>
              <a:gs pos="0">
                <a:srgbClr val="FFFFFF">
                  <a:alpha val="0"/>
                </a:srgbClr>
              </a:gs>
              <a:gs pos="100000">
                <a:srgbClr val="FFFFFF">
                  <a:alpha val="55000"/>
                </a:srgbClr>
              </a:gs>
            </a:gsLst>
            <a:lin ang="7799999"/>
          </a:gradFill>
          <a:ln w="12700">
            <a:miter lim="400000"/>
          </a:ln>
        </p:spPr>
        <p:txBody>
          <a:bodyPr lIns="0" tIns="0" rIns="0" bIns="0" anchor="ctr"/>
          <a:lstStyle/>
          <a:p>
            <a:pPr lvl="0" algn="ctr">
              <a:defRPr>
                <a:solidFill>
                  <a:srgbClr val="FFFFFF"/>
                </a:solidFill>
              </a:defRPr>
            </a:pPr>
            <a:endParaRPr/>
          </a:p>
        </p:txBody>
      </p:sp>
      <p:sp>
        <p:nvSpPr>
          <p:cNvPr id="31" name="Shape 31"/>
          <p:cNvSpPr>
            <a:spLocks noGrp="1"/>
          </p:cNvSpPr>
          <p:nvPr>
            <p:ph type="title"/>
          </p:nvPr>
        </p:nvSpPr>
        <p:spPr>
          <a:xfrm>
            <a:off x="304721" y="0"/>
            <a:ext cx="3351928" cy="4546600"/>
          </a:xfrm>
          <a:prstGeom prst="rect">
            <a:avLst/>
          </a:prstGeom>
        </p:spPr>
        <p:txBody>
          <a:bodyPr/>
          <a:lstStyle>
            <a:lvl1pPr>
              <a:defRPr sz="2000" b="1"/>
            </a:lvl1pPr>
          </a:lstStyle>
          <a:p>
            <a:pPr lvl="0">
              <a:defRPr sz="1800" b="0">
                <a:solidFill>
                  <a:srgbClr val="000000"/>
                </a:solidFill>
              </a:defRPr>
            </a:pPr>
            <a:r>
              <a:rPr sz="2000" b="1">
                <a:solidFill>
                  <a:srgbClr val="374C81"/>
                </a:solidFill>
              </a:rPr>
              <a:t>Title Text</a:t>
            </a:r>
          </a:p>
        </p:txBody>
      </p:sp>
      <p:sp>
        <p:nvSpPr>
          <p:cNvPr id="32" name="Shape 32"/>
          <p:cNvSpPr>
            <a:spLocks noGrp="1"/>
          </p:cNvSpPr>
          <p:nvPr>
            <p:ph type="body" idx="1"/>
          </p:nvPr>
        </p:nvSpPr>
        <p:spPr>
          <a:xfrm>
            <a:off x="4469236" y="482600"/>
            <a:ext cx="6805428" cy="6375400"/>
          </a:xfrm>
          <a:prstGeom prst="rect">
            <a:avLst/>
          </a:prstGeom>
        </p:spPr>
        <p:txBody>
          <a:bodyPr/>
          <a:lstStyle/>
          <a:p>
            <a:pPr lvl="0">
              <a:defRPr sz="1800">
                <a:solidFill>
                  <a:srgbClr val="000000"/>
                </a:solidFill>
              </a:defRPr>
            </a:pPr>
            <a:r>
              <a:rPr sz="2400">
                <a:solidFill>
                  <a:srgbClr val="374C81"/>
                </a:solidFill>
              </a:rPr>
              <a:t>Body Level One</a:t>
            </a:r>
          </a:p>
          <a:p>
            <a:pPr lvl="1">
              <a:defRPr sz="1800">
                <a:solidFill>
                  <a:srgbClr val="000000"/>
                </a:solidFill>
              </a:defRPr>
            </a:pPr>
            <a:r>
              <a:rPr sz="2400">
                <a:solidFill>
                  <a:srgbClr val="374C81"/>
                </a:solidFill>
              </a:rPr>
              <a:t>Body Level Two</a:t>
            </a:r>
          </a:p>
          <a:p>
            <a:pPr lvl="2">
              <a:defRPr sz="1800">
                <a:solidFill>
                  <a:srgbClr val="000000"/>
                </a:solidFill>
              </a:defRPr>
            </a:pPr>
            <a:r>
              <a:rPr sz="2400">
                <a:solidFill>
                  <a:srgbClr val="374C81"/>
                </a:solidFill>
              </a:rPr>
              <a:t>Body Level Three</a:t>
            </a:r>
          </a:p>
          <a:p>
            <a:pPr lvl="3">
              <a:defRPr sz="1800">
                <a:solidFill>
                  <a:srgbClr val="000000"/>
                </a:solidFill>
              </a:defRPr>
            </a:pPr>
            <a:r>
              <a:rPr sz="2400">
                <a:solidFill>
                  <a:srgbClr val="374C81"/>
                </a:solidFill>
              </a:rPr>
              <a:t>Body Level Four</a:t>
            </a:r>
          </a:p>
          <a:p>
            <a:pPr lvl="4">
              <a:defRPr sz="1800">
                <a:solidFill>
                  <a:srgbClr val="000000"/>
                </a:solidFill>
              </a:defRPr>
            </a:pPr>
            <a:r>
              <a:rPr sz="2400">
                <a:solidFill>
                  <a:srgbClr val="374C81"/>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5" name="Shape 35"/>
          <p:cNvSpPr/>
          <p:nvPr/>
        </p:nvSpPr>
        <p:spPr>
          <a:xfrm>
            <a:off x="2082257" y="0"/>
            <a:ext cx="8024311" cy="6858000"/>
          </a:xfrm>
          <a:prstGeom prst="rect">
            <a:avLst/>
          </a:prstGeom>
          <a:gradFill>
            <a:gsLst>
              <a:gs pos="0">
                <a:srgbClr val="FFFFFF">
                  <a:alpha val="0"/>
                </a:srgbClr>
              </a:gs>
              <a:gs pos="100000">
                <a:srgbClr val="FFFFFF">
                  <a:alpha val="55000"/>
                </a:srgbClr>
              </a:gs>
            </a:gsLst>
            <a:lin ang="7799999"/>
          </a:gradFill>
          <a:ln w="12700">
            <a:miter lim="400000"/>
          </a:ln>
        </p:spPr>
        <p:txBody>
          <a:bodyPr lIns="0" tIns="0" rIns="0" bIns="0" anchor="ctr"/>
          <a:lstStyle/>
          <a:p>
            <a:pPr lvl="0" algn="ctr">
              <a:defRPr>
                <a:solidFill>
                  <a:srgbClr val="FFFFFF"/>
                </a:solidFill>
              </a:defRPr>
            </a:pPr>
            <a:endParaRPr/>
          </a:p>
        </p:txBody>
      </p:sp>
      <p:sp>
        <p:nvSpPr>
          <p:cNvPr id="36" name="Shape 36"/>
          <p:cNvSpPr>
            <a:spLocks noGrp="1"/>
          </p:cNvSpPr>
          <p:nvPr>
            <p:ph type="title"/>
          </p:nvPr>
        </p:nvSpPr>
        <p:spPr>
          <a:xfrm>
            <a:off x="2437764" y="3086100"/>
            <a:ext cx="7313296" cy="2476500"/>
          </a:xfrm>
          <a:prstGeom prst="rect">
            <a:avLst/>
          </a:prstGeom>
        </p:spPr>
        <p:txBody>
          <a:bodyPr/>
          <a:lstStyle>
            <a:lvl1pPr>
              <a:defRPr sz="2000" b="1"/>
            </a:lvl1pPr>
          </a:lstStyle>
          <a:p>
            <a:pPr lvl="0">
              <a:defRPr sz="1800" b="0">
                <a:solidFill>
                  <a:srgbClr val="000000"/>
                </a:solidFill>
              </a:defRPr>
            </a:pPr>
            <a:r>
              <a:rPr sz="2000" b="1">
                <a:solidFill>
                  <a:srgbClr val="374C81"/>
                </a:solidFill>
              </a:rPr>
              <a:t>Title Text</a:t>
            </a:r>
          </a:p>
        </p:txBody>
      </p:sp>
      <p:sp>
        <p:nvSpPr>
          <p:cNvPr id="37" name="Shape 37"/>
          <p:cNvSpPr>
            <a:spLocks noGrp="1"/>
          </p:cNvSpPr>
          <p:nvPr>
            <p:ph type="body" idx="1"/>
          </p:nvPr>
        </p:nvSpPr>
        <p:spPr>
          <a:xfrm>
            <a:off x="2437764" y="5562600"/>
            <a:ext cx="7313296" cy="1295400"/>
          </a:xfrm>
          <a:prstGeom prst="rect">
            <a:avLst/>
          </a:prstGeom>
        </p:spPr>
        <p:txBody>
          <a:bodyPr/>
          <a:lstStyle>
            <a:lvl1pPr marL="0" indent="0">
              <a:spcBef>
                <a:spcPts val="0"/>
              </a:spcBef>
              <a:buSzTx/>
              <a:buFontTx/>
              <a:buNone/>
              <a:defRPr sz="1600"/>
            </a:lvl1pPr>
            <a:lvl2pPr marL="0" indent="609492">
              <a:spcBef>
                <a:spcPts val="0"/>
              </a:spcBef>
              <a:buSzTx/>
              <a:buFontTx/>
              <a:buNone/>
              <a:defRPr sz="1600"/>
            </a:lvl2pPr>
            <a:lvl3pPr marL="0" indent="1218987">
              <a:spcBef>
                <a:spcPts val="0"/>
              </a:spcBef>
              <a:buSzTx/>
              <a:buFontTx/>
              <a:buNone/>
              <a:defRPr sz="1600"/>
            </a:lvl3pPr>
            <a:lvl4pPr marL="0" indent="1828480">
              <a:spcBef>
                <a:spcPts val="0"/>
              </a:spcBef>
              <a:buSzTx/>
              <a:buFontTx/>
              <a:buNone/>
              <a:defRPr sz="1600"/>
            </a:lvl4pPr>
            <a:lvl5pPr marL="0" indent="2437973">
              <a:spcBef>
                <a:spcPts val="0"/>
              </a:spcBef>
              <a:buSzTx/>
              <a:buFontTx/>
              <a:buNone/>
              <a:defRPr sz="1600"/>
            </a:lvl5pPr>
          </a:lstStyle>
          <a:p>
            <a:pPr lvl="0">
              <a:defRPr sz="1800">
                <a:solidFill>
                  <a:srgbClr val="000000"/>
                </a:solidFill>
              </a:defRPr>
            </a:pPr>
            <a:r>
              <a:rPr sz="1600">
                <a:solidFill>
                  <a:srgbClr val="374C81"/>
                </a:solidFill>
              </a:rPr>
              <a:t>Body Level One</a:t>
            </a:r>
          </a:p>
          <a:p>
            <a:pPr lvl="1">
              <a:defRPr sz="1800">
                <a:solidFill>
                  <a:srgbClr val="000000"/>
                </a:solidFill>
              </a:defRPr>
            </a:pPr>
            <a:r>
              <a:rPr sz="1600">
                <a:solidFill>
                  <a:srgbClr val="374C81"/>
                </a:solidFill>
              </a:rPr>
              <a:t>Body Level Two</a:t>
            </a:r>
          </a:p>
          <a:p>
            <a:pPr lvl="2">
              <a:defRPr sz="1800">
                <a:solidFill>
                  <a:srgbClr val="000000"/>
                </a:solidFill>
              </a:defRPr>
            </a:pPr>
            <a:r>
              <a:rPr sz="1600">
                <a:solidFill>
                  <a:srgbClr val="374C81"/>
                </a:solidFill>
              </a:rPr>
              <a:t>Body Level Three</a:t>
            </a:r>
          </a:p>
          <a:p>
            <a:pPr lvl="3">
              <a:defRPr sz="1800">
                <a:solidFill>
                  <a:srgbClr val="000000"/>
                </a:solidFill>
              </a:defRPr>
            </a:pPr>
            <a:r>
              <a:rPr sz="1600">
                <a:solidFill>
                  <a:srgbClr val="374C81"/>
                </a:solidFill>
              </a:rPr>
              <a:t>Body Level Four</a:t>
            </a:r>
          </a:p>
          <a:p>
            <a:pPr lvl="4">
              <a:defRPr sz="1800">
                <a:solidFill>
                  <a:srgbClr val="000000"/>
                </a:solidFill>
              </a:defRPr>
            </a:pPr>
            <a:r>
              <a:rPr sz="1600">
                <a:solidFill>
                  <a:srgbClr val="374C81"/>
                </a:solidFill>
              </a:rPr>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304721" y="0"/>
            <a:ext cx="11579384" cy="6858000"/>
          </a:xfrm>
          <a:prstGeom prst="rect">
            <a:avLst/>
          </a:prstGeom>
          <a:gradFill>
            <a:gsLst>
              <a:gs pos="0">
                <a:srgbClr val="FFFFFF">
                  <a:alpha val="0"/>
                </a:srgbClr>
              </a:gs>
              <a:gs pos="100000">
                <a:srgbClr val="FFFFFF">
                  <a:alpha val="55000"/>
                </a:srgbClr>
              </a:gs>
            </a:gsLst>
            <a:lin ang="7799999"/>
          </a:gradFill>
          <a:ln w="12700">
            <a:miter lim="400000"/>
          </a:ln>
        </p:spPr>
        <p:txBody>
          <a:bodyPr lIns="0" tIns="0" rIns="0" bIns="0" anchor="ctr"/>
          <a:lstStyle/>
          <a:p>
            <a:pPr lvl="0" algn="ctr">
              <a:defRPr>
                <a:solidFill>
                  <a:srgbClr val="FFFFFF"/>
                </a:solidFill>
              </a:defRPr>
            </a:pPr>
            <a:endParaRPr/>
          </a:p>
        </p:txBody>
      </p:sp>
      <p:sp>
        <p:nvSpPr>
          <p:cNvPr id="3" name="Shape 3"/>
          <p:cNvSpPr>
            <a:spLocks noGrp="1"/>
          </p:cNvSpPr>
          <p:nvPr>
            <p:ph type="title"/>
          </p:nvPr>
        </p:nvSpPr>
        <p:spPr>
          <a:xfrm>
            <a:off x="9852632" y="0"/>
            <a:ext cx="1422031" cy="6172199"/>
          </a:xfrm>
          <a:prstGeom prst="rect">
            <a:avLst/>
          </a:prstGeom>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defRPr sz="1800">
                <a:solidFill>
                  <a:srgbClr val="000000"/>
                </a:solidFill>
              </a:defRPr>
            </a:pPr>
            <a:r>
              <a:rPr sz="4400">
                <a:solidFill>
                  <a:srgbClr val="374C81"/>
                </a:solidFill>
              </a:rPr>
              <a:t>Title Text</a:t>
            </a:r>
          </a:p>
        </p:txBody>
      </p:sp>
      <p:sp>
        <p:nvSpPr>
          <p:cNvPr id="4" name="Shape 4"/>
          <p:cNvSpPr>
            <a:spLocks noGrp="1"/>
          </p:cNvSpPr>
          <p:nvPr>
            <p:ph type="body" idx="1"/>
          </p:nvPr>
        </p:nvSpPr>
        <p:spPr>
          <a:xfrm>
            <a:off x="1117309" y="274638"/>
            <a:ext cx="8532178" cy="6583363"/>
          </a:xfrm>
          <a:prstGeom prst="rect">
            <a:avLst/>
          </a:prstGeom>
          <a:ln w="12700">
            <a:miter lim="400000"/>
          </a:ln>
          <a:extLst>
            <a:ext uri="{C572A759-6A51-4108-AA02-DFA0A04FC94B}">
              <ma14:wrappingTextBoxFlag xmlns="" xmlns:ma14="http://schemas.microsoft.com/office/mac/drawingml/2011/main" val="1"/>
            </a:ext>
          </a:extLst>
        </p:spPr>
        <p:txBody>
          <a:bodyPr lIns="60948" tIns="60948" rIns="60948" bIns="60948">
            <a:normAutofit/>
          </a:bodyPr>
          <a:lstStyle/>
          <a:p>
            <a:pPr lvl="0">
              <a:defRPr sz="1800">
                <a:solidFill>
                  <a:srgbClr val="000000"/>
                </a:solidFill>
              </a:defRPr>
            </a:pPr>
            <a:r>
              <a:rPr sz="2400">
                <a:solidFill>
                  <a:srgbClr val="374C81"/>
                </a:solidFill>
              </a:rPr>
              <a:t>Body Level One</a:t>
            </a:r>
          </a:p>
          <a:p>
            <a:pPr lvl="1">
              <a:defRPr sz="1800">
                <a:solidFill>
                  <a:srgbClr val="000000"/>
                </a:solidFill>
              </a:defRPr>
            </a:pPr>
            <a:r>
              <a:rPr sz="2400">
                <a:solidFill>
                  <a:srgbClr val="374C81"/>
                </a:solidFill>
              </a:rPr>
              <a:t>Body Level Two</a:t>
            </a:r>
          </a:p>
          <a:p>
            <a:pPr lvl="2">
              <a:defRPr sz="1800">
                <a:solidFill>
                  <a:srgbClr val="000000"/>
                </a:solidFill>
              </a:defRPr>
            </a:pPr>
            <a:r>
              <a:rPr sz="2400">
                <a:solidFill>
                  <a:srgbClr val="374C81"/>
                </a:solidFill>
              </a:rPr>
              <a:t>Body Level Three</a:t>
            </a:r>
          </a:p>
          <a:p>
            <a:pPr lvl="3">
              <a:defRPr sz="1800">
                <a:solidFill>
                  <a:srgbClr val="000000"/>
                </a:solidFill>
              </a:defRPr>
            </a:pPr>
            <a:r>
              <a:rPr sz="2400">
                <a:solidFill>
                  <a:srgbClr val="374C81"/>
                </a:solidFill>
              </a:rPr>
              <a:t>Body Level Four</a:t>
            </a:r>
          </a:p>
          <a:p>
            <a:pPr lvl="4">
              <a:defRPr sz="1800">
                <a:solidFill>
                  <a:srgbClr val="000000"/>
                </a:solidFill>
              </a:defRPr>
            </a:pPr>
            <a:r>
              <a:rPr sz="2400">
                <a:solidFill>
                  <a:srgbClr val="374C81"/>
                </a:solidFill>
              </a:rPr>
              <a:t>Body Level Five</a:t>
            </a:r>
          </a:p>
        </p:txBody>
      </p:sp>
      <p:sp>
        <p:nvSpPr>
          <p:cNvPr id="5" name="Shape 5"/>
          <p:cNvSpPr>
            <a:spLocks noGrp="1"/>
          </p:cNvSpPr>
          <p:nvPr>
            <p:ph type="sldNum" sz="quarter" idx="2"/>
          </p:nvPr>
        </p:nvSpPr>
        <p:spPr>
          <a:xfrm>
            <a:off x="10167146" y="6409078"/>
            <a:ext cx="1107519" cy="312399"/>
          </a:xfrm>
          <a:prstGeom prst="rect">
            <a:avLst/>
          </a:prstGeom>
          <a:ln w="12700">
            <a:miter lim="400000"/>
          </a:ln>
        </p:spPr>
        <p:txBody>
          <a:bodyPr lIns="60948" tIns="60948" rIns="60948" bIns="60948" anchor="b">
            <a:spAutoFit/>
          </a:bodyPr>
          <a:lstStyle>
            <a:lvl1pPr algn="r">
              <a:defRPr sz="1200">
                <a:solidFill>
                  <a:srgbClr val="808080"/>
                </a:solidFill>
              </a:defRPr>
            </a:lvl1pPr>
          </a:lstStyle>
          <a:p>
            <a:pPr lvl="0"/>
            <a:fld id="{86CB4B4D-7CA3-9044-876B-883B54F8677D}" type="slidenum">
              <a:rPr/>
              <a:pPr lvl="0"/>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defTabSz="1218987">
        <a:lnSpc>
          <a:spcPct val="85000"/>
        </a:lnSpc>
        <a:defRPr sz="4400">
          <a:solidFill>
            <a:srgbClr val="374C81"/>
          </a:solidFill>
          <a:latin typeface="Century Gothic"/>
          <a:ea typeface="Century Gothic"/>
          <a:cs typeface="Century Gothic"/>
          <a:sym typeface="Century Gothic"/>
        </a:defRPr>
      </a:lvl1pPr>
      <a:lvl2pPr defTabSz="1218987">
        <a:lnSpc>
          <a:spcPct val="85000"/>
        </a:lnSpc>
        <a:defRPr sz="4400">
          <a:solidFill>
            <a:srgbClr val="374C81"/>
          </a:solidFill>
          <a:latin typeface="Century Gothic"/>
          <a:ea typeface="Century Gothic"/>
          <a:cs typeface="Century Gothic"/>
          <a:sym typeface="Century Gothic"/>
        </a:defRPr>
      </a:lvl2pPr>
      <a:lvl3pPr defTabSz="1218987">
        <a:lnSpc>
          <a:spcPct val="85000"/>
        </a:lnSpc>
        <a:defRPr sz="4400">
          <a:solidFill>
            <a:srgbClr val="374C81"/>
          </a:solidFill>
          <a:latin typeface="Century Gothic"/>
          <a:ea typeface="Century Gothic"/>
          <a:cs typeface="Century Gothic"/>
          <a:sym typeface="Century Gothic"/>
        </a:defRPr>
      </a:lvl3pPr>
      <a:lvl4pPr defTabSz="1218987">
        <a:lnSpc>
          <a:spcPct val="85000"/>
        </a:lnSpc>
        <a:defRPr sz="4400">
          <a:solidFill>
            <a:srgbClr val="374C81"/>
          </a:solidFill>
          <a:latin typeface="Century Gothic"/>
          <a:ea typeface="Century Gothic"/>
          <a:cs typeface="Century Gothic"/>
          <a:sym typeface="Century Gothic"/>
        </a:defRPr>
      </a:lvl4pPr>
      <a:lvl5pPr defTabSz="1218987">
        <a:lnSpc>
          <a:spcPct val="85000"/>
        </a:lnSpc>
        <a:defRPr sz="4400">
          <a:solidFill>
            <a:srgbClr val="374C81"/>
          </a:solidFill>
          <a:latin typeface="Century Gothic"/>
          <a:ea typeface="Century Gothic"/>
          <a:cs typeface="Century Gothic"/>
          <a:sym typeface="Century Gothic"/>
        </a:defRPr>
      </a:lvl5pPr>
      <a:lvl6pPr defTabSz="1218987">
        <a:lnSpc>
          <a:spcPct val="85000"/>
        </a:lnSpc>
        <a:defRPr sz="4400">
          <a:solidFill>
            <a:srgbClr val="374C81"/>
          </a:solidFill>
          <a:latin typeface="Century Gothic"/>
          <a:ea typeface="Century Gothic"/>
          <a:cs typeface="Century Gothic"/>
          <a:sym typeface="Century Gothic"/>
        </a:defRPr>
      </a:lvl6pPr>
      <a:lvl7pPr defTabSz="1218987">
        <a:lnSpc>
          <a:spcPct val="85000"/>
        </a:lnSpc>
        <a:defRPr sz="4400">
          <a:solidFill>
            <a:srgbClr val="374C81"/>
          </a:solidFill>
          <a:latin typeface="Century Gothic"/>
          <a:ea typeface="Century Gothic"/>
          <a:cs typeface="Century Gothic"/>
          <a:sym typeface="Century Gothic"/>
        </a:defRPr>
      </a:lvl7pPr>
      <a:lvl8pPr defTabSz="1218987">
        <a:lnSpc>
          <a:spcPct val="85000"/>
        </a:lnSpc>
        <a:defRPr sz="4400">
          <a:solidFill>
            <a:srgbClr val="374C81"/>
          </a:solidFill>
          <a:latin typeface="Century Gothic"/>
          <a:ea typeface="Century Gothic"/>
          <a:cs typeface="Century Gothic"/>
          <a:sym typeface="Century Gothic"/>
        </a:defRPr>
      </a:lvl8pPr>
      <a:lvl9pPr defTabSz="1218987">
        <a:lnSpc>
          <a:spcPct val="85000"/>
        </a:lnSpc>
        <a:defRPr sz="4400">
          <a:solidFill>
            <a:srgbClr val="374C81"/>
          </a:solidFill>
          <a:latin typeface="Century Gothic"/>
          <a:ea typeface="Century Gothic"/>
          <a:cs typeface="Century Gothic"/>
          <a:sym typeface="Century Gothic"/>
        </a:defRPr>
      </a:lvl9pPr>
    </p:titleStyle>
    <p:bodyStyle>
      <a:lvl1pPr marL="304746" indent="-304746" defTabSz="1218987">
        <a:lnSpc>
          <a:spcPct val="95000"/>
        </a:lnSpc>
        <a:spcBef>
          <a:spcPts val="1800"/>
        </a:spcBef>
        <a:buSzPct val="100000"/>
        <a:buFont typeface="Arial"/>
        <a:buChar char="•"/>
        <a:defRPr sz="2400">
          <a:solidFill>
            <a:srgbClr val="374C81"/>
          </a:solidFill>
          <a:latin typeface="Century Gothic"/>
          <a:ea typeface="Century Gothic"/>
          <a:cs typeface="Century Gothic"/>
          <a:sym typeface="Century Gothic"/>
        </a:defRPr>
      </a:lvl1pPr>
      <a:lvl2pPr marL="792341" indent="-365696" defTabSz="1218987">
        <a:lnSpc>
          <a:spcPct val="95000"/>
        </a:lnSpc>
        <a:spcBef>
          <a:spcPts val="1800"/>
        </a:spcBef>
        <a:buSzPct val="100000"/>
        <a:buFont typeface="Arial"/>
        <a:buChar char="–"/>
        <a:defRPr sz="2400">
          <a:solidFill>
            <a:srgbClr val="374C81"/>
          </a:solidFill>
          <a:latin typeface="Century Gothic"/>
          <a:ea typeface="Century Gothic"/>
          <a:cs typeface="Century Gothic"/>
          <a:sym typeface="Century Gothic"/>
        </a:defRPr>
      </a:lvl2pPr>
      <a:lvl3pPr marL="1259619" indent="-406329" defTabSz="1218987">
        <a:lnSpc>
          <a:spcPct val="95000"/>
        </a:lnSpc>
        <a:spcBef>
          <a:spcPts val="1800"/>
        </a:spcBef>
        <a:buSzPct val="100000"/>
        <a:buFont typeface="Arial"/>
        <a:buChar char="–"/>
        <a:defRPr sz="2400">
          <a:solidFill>
            <a:srgbClr val="374C81"/>
          </a:solidFill>
          <a:latin typeface="Century Gothic"/>
          <a:ea typeface="Century Gothic"/>
          <a:cs typeface="Century Gothic"/>
          <a:sym typeface="Century Gothic"/>
        </a:defRPr>
      </a:lvl3pPr>
      <a:lvl4pPr marL="1686265" indent="-406329" defTabSz="1218987">
        <a:lnSpc>
          <a:spcPct val="95000"/>
        </a:lnSpc>
        <a:spcBef>
          <a:spcPts val="1800"/>
        </a:spcBef>
        <a:buSzPct val="100000"/>
        <a:buFont typeface="Arial"/>
        <a:buChar char="–"/>
        <a:defRPr sz="2400">
          <a:solidFill>
            <a:srgbClr val="374C81"/>
          </a:solidFill>
          <a:latin typeface="Century Gothic"/>
          <a:ea typeface="Century Gothic"/>
          <a:cs typeface="Century Gothic"/>
          <a:sym typeface="Century Gothic"/>
        </a:defRPr>
      </a:lvl4pPr>
      <a:lvl5pPr marL="2112910" indent="-406329" defTabSz="1218987">
        <a:lnSpc>
          <a:spcPct val="95000"/>
        </a:lnSpc>
        <a:spcBef>
          <a:spcPts val="1800"/>
        </a:spcBef>
        <a:buSzPct val="100000"/>
        <a:buFont typeface="Arial"/>
        <a:buChar char="–"/>
        <a:defRPr sz="2400">
          <a:solidFill>
            <a:srgbClr val="374C81"/>
          </a:solidFill>
          <a:latin typeface="Century Gothic"/>
          <a:ea typeface="Century Gothic"/>
          <a:cs typeface="Century Gothic"/>
          <a:sym typeface="Century Gothic"/>
        </a:defRPr>
      </a:lvl5pPr>
      <a:lvl6pPr marL="2539555" indent="-406329" defTabSz="1218987">
        <a:lnSpc>
          <a:spcPct val="95000"/>
        </a:lnSpc>
        <a:spcBef>
          <a:spcPts val="1800"/>
        </a:spcBef>
        <a:buSzPct val="90000"/>
        <a:buFont typeface="Arial"/>
        <a:buChar char="–"/>
        <a:defRPr sz="2400">
          <a:solidFill>
            <a:srgbClr val="374C81"/>
          </a:solidFill>
          <a:latin typeface="Century Gothic"/>
          <a:ea typeface="Century Gothic"/>
          <a:cs typeface="Century Gothic"/>
          <a:sym typeface="Century Gothic"/>
        </a:defRPr>
      </a:lvl6pPr>
      <a:lvl7pPr marL="2966201" indent="-406329" defTabSz="1218987">
        <a:lnSpc>
          <a:spcPct val="95000"/>
        </a:lnSpc>
        <a:spcBef>
          <a:spcPts val="1800"/>
        </a:spcBef>
        <a:buSzPct val="90000"/>
        <a:buFont typeface="Arial"/>
        <a:buChar char="–"/>
        <a:defRPr sz="2400">
          <a:solidFill>
            <a:srgbClr val="374C81"/>
          </a:solidFill>
          <a:latin typeface="Century Gothic"/>
          <a:ea typeface="Century Gothic"/>
          <a:cs typeface="Century Gothic"/>
          <a:sym typeface="Century Gothic"/>
        </a:defRPr>
      </a:lvl7pPr>
      <a:lvl8pPr marL="3392846" indent="-406329" defTabSz="1218987">
        <a:lnSpc>
          <a:spcPct val="95000"/>
        </a:lnSpc>
        <a:spcBef>
          <a:spcPts val="1800"/>
        </a:spcBef>
        <a:buSzPct val="90000"/>
        <a:buFont typeface="Arial"/>
        <a:buChar char="–"/>
        <a:defRPr sz="2400">
          <a:solidFill>
            <a:srgbClr val="374C81"/>
          </a:solidFill>
          <a:latin typeface="Century Gothic"/>
          <a:ea typeface="Century Gothic"/>
          <a:cs typeface="Century Gothic"/>
          <a:sym typeface="Century Gothic"/>
        </a:defRPr>
      </a:lvl8pPr>
      <a:lvl9pPr marL="3880441" indent="-406329" defTabSz="1218987">
        <a:lnSpc>
          <a:spcPct val="95000"/>
        </a:lnSpc>
        <a:spcBef>
          <a:spcPts val="1800"/>
        </a:spcBef>
        <a:buSzPct val="90000"/>
        <a:buFont typeface="Arial"/>
        <a:buChar char="–"/>
        <a:defRPr sz="2400">
          <a:solidFill>
            <a:srgbClr val="374C81"/>
          </a:solidFill>
          <a:latin typeface="Century Gothic"/>
          <a:ea typeface="Century Gothic"/>
          <a:cs typeface="Century Gothic"/>
          <a:sym typeface="Century Gothic"/>
        </a:defRPr>
      </a:lvl9pPr>
    </p:bodyStyle>
    <p:otherStyle>
      <a:lvl1pPr algn="r" defTabSz="1218987">
        <a:defRPr sz="1200">
          <a:solidFill>
            <a:schemeClr val="tx1"/>
          </a:solidFill>
          <a:latin typeface="+mn-lt"/>
          <a:ea typeface="+mn-ea"/>
          <a:cs typeface="+mn-cs"/>
          <a:sym typeface="Century Gothic"/>
        </a:defRPr>
      </a:lvl1pPr>
      <a:lvl2pPr indent="609492" algn="r" defTabSz="1218987">
        <a:defRPr sz="1200">
          <a:solidFill>
            <a:schemeClr val="tx1"/>
          </a:solidFill>
          <a:latin typeface="+mn-lt"/>
          <a:ea typeface="+mn-ea"/>
          <a:cs typeface="+mn-cs"/>
          <a:sym typeface="Century Gothic"/>
        </a:defRPr>
      </a:lvl2pPr>
      <a:lvl3pPr indent="1218987" algn="r" defTabSz="1218987">
        <a:defRPr sz="1200">
          <a:solidFill>
            <a:schemeClr val="tx1"/>
          </a:solidFill>
          <a:latin typeface="+mn-lt"/>
          <a:ea typeface="+mn-ea"/>
          <a:cs typeface="+mn-cs"/>
          <a:sym typeface="Century Gothic"/>
        </a:defRPr>
      </a:lvl3pPr>
      <a:lvl4pPr indent="1828480" algn="r" defTabSz="1218987">
        <a:defRPr sz="1200">
          <a:solidFill>
            <a:schemeClr val="tx1"/>
          </a:solidFill>
          <a:latin typeface="+mn-lt"/>
          <a:ea typeface="+mn-ea"/>
          <a:cs typeface="+mn-cs"/>
          <a:sym typeface="Century Gothic"/>
        </a:defRPr>
      </a:lvl4pPr>
      <a:lvl5pPr indent="2437973" algn="r" defTabSz="1218987">
        <a:defRPr sz="1200">
          <a:solidFill>
            <a:schemeClr val="tx1"/>
          </a:solidFill>
          <a:latin typeface="+mn-lt"/>
          <a:ea typeface="+mn-ea"/>
          <a:cs typeface="+mn-cs"/>
          <a:sym typeface="Century Gothic"/>
        </a:defRPr>
      </a:lvl5pPr>
      <a:lvl6pPr indent="3047467" algn="r" defTabSz="1218987">
        <a:defRPr sz="1200">
          <a:solidFill>
            <a:schemeClr val="tx1"/>
          </a:solidFill>
          <a:latin typeface="+mn-lt"/>
          <a:ea typeface="+mn-ea"/>
          <a:cs typeface="+mn-cs"/>
          <a:sym typeface="Century Gothic"/>
        </a:defRPr>
      </a:lvl6pPr>
      <a:lvl7pPr indent="3656960" algn="r" defTabSz="1218987">
        <a:defRPr sz="1200">
          <a:solidFill>
            <a:schemeClr val="tx1"/>
          </a:solidFill>
          <a:latin typeface="+mn-lt"/>
          <a:ea typeface="+mn-ea"/>
          <a:cs typeface="+mn-cs"/>
          <a:sym typeface="Century Gothic"/>
        </a:defRPr>
      </a:lvl7pPr>
      <a:lvl8pPr indent="4266453" algn="r" defTabSz="1218987">
        <a:defRPr sz="1200">
          <a:solidFill>
            <a:schemeClr val="tx1"/>
          </a:solidFill>
          <a:latin typeface="+mn-lt"/>
          <a:ea typeface="+mn-ea"/>
          <a:cs typeface="+mn-cs"/>
          <a:sym typeface="Century Gothic"/>
        </a:defRPr>
      </a:lvl8pPr>
      <a:lvl9pPr indent="4875946" algn="r" defTabSz="1218987">
        <a:defRPr sz="1200">
          <a:solidFill>
            <a:schemeClr val="tx1"/>
          </a:solidFill>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p:nvPr>
        </p:nvSpPr>
        <p:spPr>
          <a:xfrm>
            <a:off x="4672383" y="1498600"/>
            <a:ext cx="7008574" cy="3298826"/>
          </a:xfrm>
          <a:prstGeom prst="rect">
            <a:avLst/>
          </a:prstGeom>
        </p:spPr>
        <p:txBody>
          <a:bodyPr/>
          <a:lstStyle/>
          <a:p>
            <a:pPr lvl="0">
              <a:defRPr sz="1800">
                <a:solidFill>
                  <a:srgbClr val="000000"/>
                </a:solidFill>
              </a:defRPr>
            </a:pPr>
            <a:r>
              <a:rPr sz="5400">
                <a:solidFill>
                  <a:srgbClr val="374C81"/>
                </a:solidFill>
                <a:latin typeface="Farsi Simple Bold"/>
                <a:ea typeface="Farsi Simple Bold"/>
                <a:cs typeface="Farsi Simple Bold"/>
                <a:sym typeface="Farsi Simple Bold"/>
              </a:rPr>
              <a:t>الديمقراطية والأحزاب السياسية </a:t>
            </a:r>
            <a:br>
              <a:rPr sz="5400">
                <a:solidFill>
                  <a:srgbClr val="374C81"/>
                </a:solidFill>
                <a:latin typeface="Farsi Simple Bold"/>
                <a:ea typeface="Farsi Simple Bold"/>
                <a:cs typeface="Farsi Simple Bold"/>
                <a:sym typeface="Farsi Simple Bold"/>
              </a:rPr>
            </a:br>
            <a:endParaRPr sz="5400">
              <a:solidFill>
                <a:srgbClr val="374C81"/>
              </a:solidFill>
              <a:latin typeface="Farsi Simple Bold"/>
              <a:ea typeface="Farsi Simple Bold"/>
              <a:cs typeface="Farsi Simple Bold"/>
              <a:sym typeface="Farsi Simple Bold"/>
            </a:endParaRPr>
          </a:p>
        </p:txBody>
      </p:sp>
      <p:sp>
        <p:nvSpPr>
          <p:cNvPr id="51" name="Shape 51"/>
          <p:cNvSpPr>
            <a:spLocks noGrp="1"/>
          </p:cNvSpPr>
          <p:nvPr>
            <p:ph type="body" idx="1"/>
          </p:nvPr>
        </p:nvSpPr>
        <p:spPr>
          <a:xfrm>
            <a:off x="4672383" y="4927600"/>
            <a:ext cx="7008574" cy="1244600"/>
          </a:xfrm>
          <a:prstGeom prst="rect">
            <a:avLst/>
          </a:prstGeom>
        </p:spPr>
        <p:txBody>
          <a:bodyPr/>
          <a:lstStyle/>
          <a:p>
            <a:pPr lvl="0" algn="ctr" defTabSz="792341">
              <a:lnSpc>
                <a:spcPct val="76000"/>
              </a:lnSpc>
              <a:defRPr sz="1800">
                <a:solidFill>
                  <a:srgbClr val="000000"/>
                </a:solidFill>
              </a:defRPr>
            </a:pPr>
            <a:r>
              <a:rPr sz="1625">
                <a:solidFill>
                  <a:srgbClr val="374C81"/>
                </a:solidFill>
                <a:latin typeface="Arabic Typesetting"/>
                <a:ea typeface="Arabic Typesetting"/>
                <a:cs typeface="Arabic Typesetting"/>
                <a:sym typeface="Arabic Typesetting"/>
              </a:rPr>
              <a:t>اعداد :</a:t>
            </a:r>
          </a:p>
          <a:p>
            <a:pPr lvl="0" algn="ctr" defTabSz="792341">
              <a:lnSpc>
                <a:spcPct val="76000"/>
              </a:lnSpc>
              <a:defRPr sz="1800">
                <a:solidFill>
                  <a:srgbClr val="000000"/>
                </a:solidFill>
              </a:defRPr>
            </a:pPr>
            <a:r>
              <a:rPr sz="1625">
                <a:solidFill>
                  <a:srgbClr val="374C81"/>
                </a:solidFill>
                <a:latin typeface="Arabic Typesetting"/>
                <a:ea typeface="Arabic Typesetting"/>
                <a:cs typeface="Arabic Typesetting"/>
                <a:sym typeface="Arabic Typesetting"/>
              </a:rPr>
              <a:t>أنفال الصالح</a:t>
            </a:r>
          </a:p>
          <a:p>
            <a:pPr lvl="0" algn="ctr" defTabSz="792341">
              <a:lnSpc>
                <a:spcPct val="76000"/>
              </a:lnSpc>
              <a:defRPr sz="1800">
                <a:solidFill>
                  <a:srgbClr val="000000"/>
                </a:solidFill>
              </a:defRPr>
            </a:pPr>
            <a:r>
              <a:rPr sz="1625">
                <a:solidFill>
                  <a:srgbClr val="374C81"/>
                </a:solidFill>
                <a:latin typeface="Arabic Typesetting"/>
                <a:ea typeface="Arabic Typesetting"/>
                <a:cs typeface="Arabic Typesetting"/>
                <a:sym typeface="Arabic Typesetting"/>
              </a:rPr>
              <a:t>سارة المقرن</a:t>
            </a:r>
            <a:endParaRPr sz="1625">
              <a:solidFill>
                <a:srgbClr val="374C81"/>
              </a:solidFill>
            </a:endParaRPr>
          </a:p>
          <a:p>
            <a:pPr lvl="0" algn="ctr" defTabSz="792341">
              <a:lnSpc>
                <a:spcPct val="76000"/>
              </a:lnSpc>
              <a:defRPr sz="1800">
                <a:solidFill>
                  <a:srgbClr val="000000"/>
                </a:solidFill>
              </a:defRPr>
            </a:pPr>
            <a:r>
              <a:rPr sz="1625">
                <a:solidFill>
                  <a:srgbClr val="374C81"/>
                </a:solidFill>
                <a:latin typeface="Arabic Typesetting"/>
                <a:ea typeface="Arabic Typesetting"/>
                <a:cs typeface="Arabic Typesetting"/>
                <a:sym typeface="Arabic Typesetting"/>
              </a:rPr>
              <a:t>الجوهره الفردان</a:t>
            </a:r>
          </a:p>
          <a:p>
            <a:pPr lvl="0" defTabSz="792341">
              <a:lnSpc>
                <a:spcPct val="76000"/>
              </a:lnSpc>
              <a:defRPr sz="1800">
                <a:solidFill>
                  <a:srgbClr val="000000"/>
                </a:solidFill>
              </a:defRPr>
            </a:pPr>
            <a:r>
              <a:rPr sz="1040">
                <a:solidFill>
                  <a:srgbClr val="00B0F0"/>
                </a:solidFill>
                <a:latin typeface="Farsi Simple Bold"/>
                <a:ea typeface="Farsi Simple Bold"/>
                <a:cs typeface="Farsi Simple Bold"/>
                <a:sym typeface="Farsi Simple Bold"/>
              </a:rPr>
              <a:t>نوفمبر </a:t>
            </a:r>
            <a:r>
              <a:rPr sz="1040">
                <a:solidFill>
                  <a:srgbClr val="00B0F0"/>
                </a:solidFill>
              </a:rPr>
              <a:t>2015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8D2E0"/>
            </a:gs>
            <a:gs pos="50000">
              <a:srgbClr val="ABCADA"/>
            </a:gs>
            <a:gs pos="100000">
              <a:srgbClr val="9DC3D7"/>
            </a:gs>
          </a:gsLst>
          <a:lin ang="5400000" scaled="0"/>
        </a:gradFill>
        <a:effectLst/>
      </p:bgPr>
    </p:bg>
    <p:spTree>
      <p:nvGrpSpPr>
        <p:cNvPr id="1" name=""/>
        <p:cNvGrpSpPr/>
        <p:nvPr/>
      </p:nvGrpSpPr>
      <p:grpSpPr>
        <a:xfrm>
          <a:off x="0" y="0"/>
          <a:ext cx="0" cy="0"/>
          <a:chOff x="0" y="0"/>
          <a:chExt cx="0" cy="0"/>
        </a:xfrm>
      </p:grpSpPr>
      <p:sp>
        <p:nvSpPr>
          <p:cNvPr id="87" name="Shape 87"/>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88" name="Shape 88"/>
          <p:cNvSpPr/>
          <p:nvPr/>
        </p:nvSpPr>
        <p:spPr>
          <a:xfrm>
            <a:off x="5942012" y="1187303"/>
            <a:ext cx="5964767" cy="443419"/>
          </a:xfrm>
          <a:prstGeom prst="rect">
            <a:avLst/>
          </a:prstGeom>
          <a:blipFill>
            <a:blip r:embed="rId2"/>
          </a:blipFill>
          <a:ln w="6350">
            <a:solidFill>
              <a:srgbClr val="70AAC4"/>
            </a:solidFill>
            <a:miter/>
          </a:ln>
          <a:extLst>
            <a:ext uri="{C572A759-6A51-4108-AA02-DFA0A04FC94B}">
              <ma14:wrappingTextBoxFlag xmlns="" xmlns:ma14="http://schemas.microsoft.com/office/mac/drawingml/2011/main" val="1"/>
            </a:ext>
          </a:extLst>
        </p:spPr>
        <p:txBody>
          <a:bodyPr lIns="0" tIns="0" rIns="0" bIns="0">
            <a:spAutoFit/>
          </a:bodyPr>
          <a:lstStyle>
            <a:lvl1pPr algn="r">
              <a:defRPr b="1">
                <a:solidFill>
                  <a:srgbClr val="002060"/>
                </a:solidFill>
                <a:latin typeface="Arial"/>
                <a:ea typeface="Arial"/>
                <a:cs typeface="Arial"/>
                <a:sym typeface="Arial"/>
              </a:defRPr>
            </a:lvl1pPr>
          </a:lstStyle>
          <a:p>
            <a:pPr lvl="0">
              <a:defRPr sz="1800" b="0">
                <a:solidFill>
                  <a:srgbClr val="000000"/>
                </a:solidFill>
              </a:defRPr>
            </a:pPr>
            <a:r>
              <a:rPr sz="2400" b="1">
                <a:solidFill>
                  <a:srgbClr val="002060"/>
                </a:solidFill>
              </a:rPr>
              <a:t>أنماط المتغيرات ( جيننجز رنمي)</a:t>
            </a:r>
          </a:p>
        </p:txBody>
      </p:sp>
      <p:sp>
        <p:nvSpPr>
          <p:cNvPr id="89" name="Shape 89"/>
          <p:cNvSpPr/>
          <p:nvPr/>
        </p:nvSpPr>
        <p:spPr>
          <a:xfrm>
            <a:off x="328067" y="1905000"/>
            <a:ext cx="11287391" cy="18594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457200" lvl="0" indent="-457200" algn="r">
              <a:buClr>
                <a:srgbClr val="CC0066"/>
              </a:buClr>
              <a:buSzPct val="100000"/>
              <a:buFont typeface="Arial"/>
              <a:buAutoNum type="arabicPeriod"/>
              <a:defRPr sz="1800">
                <a:solidFill>
                  <a:srgbClr val="000000"/>
                </a:solidFill>
              </a:defRPr>
            </a:pPr>
            <a:r>
              <a:rPr sz="2400">
                <a:solidFill>
                  <a:srgbClr val="374C81"/>
                </a:solidFill>
                <a:latin typeface="Arial"/>
                <a:ea typeface="Arial"/>
                <a:cs typeface="Arial"/>
                <a:sym typeface="Arial"/>
              </a:rPr>
              <a:t>النمط الدائري للحياة بمعنى ان التطور العمري للناشئة ونضجه العقلي ظل يواجه نفس واجبات الوالدين في رؤية سياسية مشتركة .</a:t>
            </a:r>
          </a:p>
          <a:p>
            <a:pPr marL="457200" lvl="0" indent="-457200" algn="r">
              <a:buClr>
                <a:srgbClr val="CC0066"/>
              </a:buClr>
              <a:buSzPct val="100000"/>
              <a:buFont typeface="Arial"/>
              <a:buAutoNum type="arabicPeriod"/>
              <a:defRPr sz="1800">
                <a:solidFill>
                  <a:srgbClr val="000000"/>
                </a:solidFill>
              </a:defRPr>
            </a:pPr>
            <a:r>
              <a:rPr sz="2400">
                <a:solidFill>
                  <a:srgbClr val="374C81"/>
                </a:solidFill>
                <a:latin typeface="Arial"/>
                <a:ea typeface="Arial"/>
                <a:cs typeface="Arial"/>
                <a:sym typeface="Arial"/>
              </a:rPr>
              <a:t>نمط الجيل يؤدى اختلاف فترة الناشئة الى نظرة مختلفة للمجتمع بما فيه من متغيرات واحداث معاصرة لفترة الحمل.</a:t>
            </a:r>
          </a:p>
          <a:p>
            <a:pPr marL="457200" lvl="0" indent="-457200" algn="r">
              <a:buClr>
                <a:srgbClr val="CC0066"/>
              </a:buClr>
              <a:buSzPct val="100000"/>
              <a:buFont typeface="Arial"/>
              <a:buAutoNum type="arabicPeriod"/>
              <a:defRPr sz="1800">
                <a:solidFill>
                  <a:srgbClr val="000000"/>
                </a:solidFill>
              </a:defRPr>
            </a:pPr>
            <a:r>
              <a:rPr sz="2400">
                <a:solidFill>
                  <a:srgbClr val="374C81"/>
                </a:solidFill>
                <a:latin typeface="Arial"/>
                <a:ea typeface="Arial"/>
                <a:cs typeface="Arial"/>
                <a:sym typeface="Arial"/>
              </a:rPr>
              <a:t>الأثر التاريخي واثر الفترة تفرز الاحداث داخل المجتمع تأثير يكون له أثره على افراد المجتمع .</a:t>
            </a:r>
          </a:p>
        </p:txBody>
      </p:sp>
    </p:spTree>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p:nvPr>
        </p:nvSpPr>
        <p:spPr>
          <a:xfrm>
            <a:off x="812589" y="4445000"/>
            <a:ext cx="7008574" cy="1930400"/>
          </a:xfrm>
          <a:prstGeom prst="rect">
            <a:avLst/>
          </a:prstGeom>
        </p:spPr>
        <p:txBody>
          <a:bodyPr/>
          <a:lstStyle/>
          <a:p>
            <a:pPr lvl="0">
              <a:defRPr sz="1800">
                <a:solidFill>
                  <a:srgbClr val="000000"/>
                </a:solidFill>
              </a:defRPr>
            </a:pPr>
            <a:r>
              <a:rPr sz="5400">
                <a:solidFill>
                  <a:srgbClr val="374C81"/>
                </a:solidFill>
              </a:rPr>
              <a:t>...............</a:t>
            </a:r>
            <a:r>
              <a:rPr sz="5400">
                <a:solidFill>
                  <a:srgbClr val="374C81"/>
                </a:solidFill>
                <a:latin typeface="Farsi Simple Bold"/>
                <a:ea typeface="Farsi Simple Bold"/>
                <a:cs typeface="Farsi Simple Bold"/>
                <a:sym typeface="Farsi Simple Bold"/>
              </a:rPr>
              <a:t>شكرا</a:t>
            </a: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54" name="Shape 54"/>
          <p:cNvSpPr>
            <a:spLocks noGrp="1"/>
          </p:cNvSpPr>
          <p:nvPr>
            <p:ph type="title"/>
          </p:nvPr>
        </p:nvSpPr>
        <p:spPr>
          <a:xfrm>
            <a:off x="608012" y="2819400"/>
            <a:ext cx="10995554" cy="2311400"/>
          </a:xfrm>
          <a:prstGeom prst="rect">
            <a:avLst/>
          </a:prstGeom>
        </p:spPr>
        <p:txBody>
          <a:bodyPr>
            <a:noAutofit/>
          </a:bodyPr>
          <a:lstStyle/>
          <a:p>
            <a:pPr marL="177061" lvl="0" indent="-177061" algn="r" defTabSz="865480">
              <a:lnSpc>
                <a:spcPct val="150000"/>
              </a:lnSpc>
              <a:buClr>
                <a:srgbClr val="477F71"/>
              </a:buClr>
              <a:buSzPct val="100000"/>
              <a:buFont typeface="Arial"/>
              <a:buChar char="•"/>
              <a:defRPr sz="1800">
                <a:solidFill>
                  <a:srgbClr val="000000"/>
                </a:solidFill>
              </a:defRPr>
            </a:pPr>
            <a:r>
              <a:rPr sz="2400" b="1">
                <a:solidFill>
                  <a:srgbClr val="477F71"/>
                </a:solidFill>
                <a:latin typeface="Arial" pitchFamily="34" charset="0"/>
                <a:ea typeface="Farsi Simple Bold"/>
                <a:cs typeface="Arial" pitchFamily="34" charset="0"/>
                <a:sym typeface="Farsi Simple Bold"/>
              </a:rPr>
              <a:t>مقدمة</a:t>
            </a:r>
            <a:r>
              <a:rPr sz="2400">
                <a:solidFill>
                  <a:srgbClr val="477F71"/>
                </a:solidFill>
                <a:latin typeface="Arial" pitchFamily="34" charset="0"/>
                <a:ea typeface="Arial"/>
                <a:cs typeface="Arial" pitchFamily="34" charset="0"/>
                <a:sym typeface="Arial"/>
              </a:rPr>
              <a:t> </a:t>
            </a:r>
            <a:r>
              <a:rPr sz="2400">
                <a:solidFill>
                  <a:srgbClr val="374C81"/>
                </a:solidFill>
                <a:latin typeface="Arial" pitchFamily="34" charset="0"/>
                <a:ea typeface="Arial"/>
                <a:cs typeface="Arial" pitchFamily="34" charset="0"/>
                <a:sym typeface="Arial"/>
              </a:rPr>
              <a:t>: </a:t>
            </a:r>
            <a:br>
              <a:rPr sz="2400">
                <a:solidFill>
                  <a:srgbClr val="374C81"/>
                </a:solidFill>
                <a:latin typeface="Arial" pitchFamily="34" charset="0"/>
                <a:ea typeface="Arial"/>
                <a:cs typeface="Arial" pitchFamily="34" charset="0"/>
                <a:sym typeface="Arial"/>
              </a:rPr>
            </a:br>
            <a:r>
              <a:rPr sz="2400">
                <a:solidFill>
                  <a:srgbClr val="374C81"/>
                </a:solidFill>
                <a:latin typeface="Arial" pitchFamily="34" charset="0"/>
                <a:ea typeface="Arial"/>
                <a:cs typeface="Arial" pitchFamily="34" charset="0"/>
                <a:sym typeface="Arial"/>
              </a:rPr>
              <a:t/>
            </a:r>
            <a:br>
              <a:rPr sz="2400">
                <a:solidFill>
                  <a:srgbClr val="374C81"/>
                </a:solidFill>
                <a:latin typeface="Arial" pitchFamily="34" charset="0"/>
                <a:ea typeface="Arial"/>
                <a:cs typeface="Arial" pitchFamily="34" charset="0"/>
                <a:sym typeface="Arial"/>
              </a:rPr>
            </a:br>
            <a:r>
              <a:rPr sz="2400">
                <a:solidFill>
                  <a:srgbClr val="374C81"/>
                </a:solidFill>
                <a:latin typeface="Arial" pitchFamily="34" charset="0"/>
                <a:ea typeface="Arial"/>
                <a:cs typeface="Arial" pitchFamily="34" charset="0"/>
                <a:sym typeface="Arial"/>
              </a:rPr>
              <a:t>مصطلح الديموقراطية لدى لينكولن يعني حكم الشعب بالشعب وللشعب  وهذه المقولة تعبر عن التعريف الكلاسيكي للديموقراطية.</a:t>
            </a:r>
            <a:br>
              <a:rPr sz="2400">
                <a:solidFill>
                  <a:srgbClr val="374C81"/>
                </a:solidFill>
                <a:latin typeface="Arial" pitchFamily="34" charset="0"/>
                <a:ea typeface="Arial"/>
                <a:cs typeface="Arial" pitchFamily="34" charset="0"/>
                <a:sym typeface="Arial"/>
              </a:rPr>
            </a:br>
            <a:r>
              <a:rPr sz="2400">
                <a:solidFill>
                  <a:srgbClr val="374C81"/>
                </a:solidFill>
                <a:latin typeface="Arial" pitchFamily="34" charset="0"/>
                <a:ea typeface="Arial"/>
                <a:cs typeface="Arial" pitchFamily="34" charset="0"/>
                <a:sym typeface="Arial"/>
              </a:rPr>
              <a:t>ويشير جوان لينز إلى اعتبار أن الحكومة ديموقراطية </a:t>
            </a:r>
            <a:r>
              <a:rPr sz="2400" u="sng">
                <a:solidFill>
                  <a:srgbClr val="FF0000"/>
                </a:solidFill>
                <a:latin typeface="Arial" pitchFamily="34" charset="0"/>
                <a:ea typeface="Arial"/>
                <a:cs typeface="Arial" pitchFamily="34" charset="0"/>
                <a:sym typeface="Arial"/>
              </a:rPr>
              <a:t>إذا كانت تعطي فرص</a:t>
            </a:r>
            <a:r>
              <a:rPr sz="2400" u="sng">
                <a:solidFill>
                  <a:srgbClr val="374C81"/>
                </a:solidFill>
                <a:latin typeface="Arial" pitchFamily="34" charset="0"/>
                <a:ea typeface="Arial"/>
                <a:cs typeface="Arial" pitchFamily="34" charset="0"/>
                <a:sym typeface="Arial"/>
              </a:rPr>
              <a:t> دستوريه بشكل منتظم </a:t>
            </a:r>
            <a:r>
              <a:rPr sz="2400" u="sng">
                <a:solidFill>
                  <a:srgbClr val="FF0000"/>
                </a:solidFill>
                <a:latin typeface="Arial" pitchFamily="34" charset="0"/>
                <a:ea typeface="Arial"/>
                <a:cs typeface="Arial" pitchFamily="34" charset="0"/>
                <a:sym typeface="Arial"/>
              </a:rPr>
              <a:t>للتنافس السلمي على السلطة السياسية </a:t>
            </a:r>
            <a:r>
              <a:rPr sz="2400" u="sng">
                <a:solidFill>
                  <a:srgbClr val="374C81"/>
                </a:solidFill>
                <a:latin typeface="Arial" pitchFamily="34" charset="0"/>
                <a:ea typeface="Arial"/>
                <a:cs typeface="Arial" pitchFamily="34" charset="0"/>
                <a:sym typeface="Arial"/>
              </a:rPr>
              <a:t>دون استخدام القوة</a:t>
            </a:r>
            <a:r>
              <a:rPr sz="2400">
                <a:solidFill>
                  <a:srgbClr val="374C81"/>
                </a:solidFill>
                <a:latin typeface="Arial" pitchFamily="34" charset="0"/>
                <a:ea typeface="Arial"/>
                <a:cs typeface="Arial" pitchFamily="34" charset="0"/>
                <a:sym typeface="Arial"/>
              </a:rPr>
              <a:t>.</a:t>
            </a:r>
            <a:br>
              <a:rPr sz="2400">
                <a:solidFill>
                  <a:srgbClr val="374C81"/>
                </a:solidFill>
                <a:latin typeface="Arial" pitchFamily="34" charset="0"/>
                <a:ea typeface="Arial"/>
                <a:cs typeface="Arial" pitchFamily="34" charset="0"/>
                <a:sym typeface="Arial"/>
              </a:rPr>
            </a:br>
            <a:endParaRPr sz="2400">
              <a:solidFill>
                <a:srgbClr val="374C81"/>
              </a:solidFill>
              <a:latin typeface="Arial" pitchFamily="34" charset="0"/>
              <a:ea typeface="Arial"/>
              <a:cs typeface="Arial" pitchFamily="34" charset="0"/>
              <a:sym typeface="Arial"/>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57" name="Shape 57"/>
          <p:cNvSpPr/>
          <p:nvPr/>
        </p:nvSpPr>
        <p:spPr>
          <a:xfrm>
            <a:off x="379411" y="914399"/>
            <a:ext cx="11527368" cy="538609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sz="1800">
                <a:solidFill>
                  <a:srgbClr val="000000"/>
                </a:solidFill>
              </a:defRPr>
            </a:pPr>
            <a:r>
              <a:rPr sz="2400" b="1">
                <a:solidFill>
                  <a:srgbClr val="7030A0"/>
                </a:solidFill>
                <a:latin typeface="Arial"/>
                <a:ea typeface="Arial"/>
                <a:cs typeface="Arial"/>
                <a:sym typeface="Arial"/>
              </a:rPr>
              <a:t>•</a:t>
            </a:r>
            <a:r>
              <a:rPr sz="3200">
                <a:solidFill>
                  <a:srgbClr val="7030A0"/>
                </a:solidFill>
                <a:latin typeface="Farsi Simple Bold"/>
                <a:ea typeface="Farsi Simple Bold"/>
                <a:cs typeface="Farsi Simple Bold"/>
                <a:sym typeface="Farsi Simple Bold"/>
              </a:rPr>
              <a:t>الأحزاب</a:t>
            </a:r>
            <a:r>
              <a:rPr sz="2400">
                <a:solidFill>
                  <a:srgbClr val="7030A0"/>
                </a:solidFill>
                <a:latin typeface="Arial"/>
                <a:ea typeface="Arial"/>
                <a:cs typeface="Arial"/>
                <a:sym typeface="Arial"/>
              </a:rPr>
              <a:t> </a:t>
            </a:r>
            <a:r>
              <a:rPr sz="3200">
                <a:solidFill>
                  <a:srgbClr val="7030A0"/>
                </a:solidFill>
                <a:latin typeface="Farsi Simple Bold"/>
                <a:ea typeface="Farsi Simple Bold"/>
                <a:cs typeface="Farsi Simple Bold"/>
                <a:sym typeface="Farsi Simple Bold"/>
              </a:rPr>
              <a:t>السياسية</a:t>
            </a:r>
            <a:r>
              <a:rPr sz="2400">
                <a:solidFill>
                  <a:srgbClr val="7030A0"/>
                </a:solidFill>
                <a:latin typeface="Arial"/>
                <a:ea typeface="Arial"/>
                <a:cs typeface="Arial"/>
                <a:sym typeface="Arial"/>
              </a:rPr>
              <a:t> </a:t>
            </a:r>
          </a:p>
          <a:p>
            <a:pPr lvl="0" algn="r">
              <a:defRPr sz="1800">
                <a:solidFill>
                  <a:srgbClr val="000000"/>
                </a:solidFill>
              </a:defRPr>
            </a:pPr>
            <a:r>
              <a:rPr sz="2400">
                <a:solidFill>
                  <a:srgbClr val="374C81"/>
                </a:solidFill>
                <a:latin typeface="Arial"/>
                <a:ea typeface="Arial"/>
                <a:cs typeface="Arial"/>
                <a:sym typeface="Arial"/>
              </a:rPr>
              <a:t> </a:t>
            </a:r>
          </a:p>
          <a:p>
            <a:pPr lvl="0" algn="r">
              <a:defRPr sz="1800">
                <a:solidFill>
                  <a:srgbClr val="000000"/>
                </a:solidFill>
              </a:defRPr>
            </a:pPr>
            <a:r>
              <a:rPr sz="2400">
                <a:solidFill>
                  <a:srgbClr val="374C81"/>
                </a:solidFill>
                <a:latin typeface="Arial"/>
                <a:ea typeface="Arial"/>
                <a:cs typeface="Arial"/>
                <a:sym typeface="Arial"/>
              </a:rPr>
              <a:t>•إن موضوع الأحزاب السياسية رغم تراكم المادة العلمية حوله مازال يحاط بصعوبات وسبب ذلك أن تنظيم الأحزاب يرتكز عادة على عرف وعادات غير مكتوبة ومن ناحية أخرى فان طريقة سير حياة الأحزاب تكون عادة محاطة بغموض وليس من السهل الحصول على معلومات من القائمين على الأحزاب , </a:t>
            </a:r>
            <a:r>
              <a:rPr sz="2400" u="sng">
                <a:solidFill>
                  <a:srgbClr val="00B050"/>
                </a:solidFill>
                <a:latin typeface="Arial"/>
                <a:ea typeface="Arial"/>
                <a:cs typeface="Arial"/>
                <a:sym typeface="Arial"/>
              </a:rPr>
              <a:t>وبرغم الصعوبات فقد أحرزت علوم السياسية تقدما كبيرا في دراسة الأحزاب خلال ثلاثين سنة الأخيرة وذلك بسبب تضافر جهود علماء الاجتماع والسياسة ومراكز البحث العلمي وأساليب الإعلام </a:t>
            </a:r>
          </a:p>
          <a:p>
            <a:pPr lvl="0" algn="r">
              <a:defRPr sz="1800">
                <a:solidFill>
                  <a:srgbClr val="000000"/>
                </a:solidFill>
              </a:defRPr>
            </a:pPr>
            <a:r>
              <a:rPr sz="2400">
                <a:solidFill>
                  <a:srgbClr val="374C81"/>
                </a:solidFill>
                <a:latin typeface="Arial"/>
                <a:ea typeface="Arial"/>
                <a:cs typeface="Arial"/>
                <a:sym typeface="Arial"/>
              </a:rPr>
              <a:t>• </a:t>
            </a:r>
          </a:p>
          <a:p>
            <a:pPr lvl="0" algn="r">
              <a:defRPr sz="1800">
                <a:solidFill>
                  <a:srgbClr val="000000"/>
                </a:solidFill>
              </a:defRPr>
            </a:pPr>
            <a:r>
              <a:rPr sz="2400">
                <a:solidFill>
                  <a:srgbClr val="374C81"/>
                </a:solidFill>
                <a:latin typeface="Arial"/>
                <a:ea typeface="Arial"/>
                <a:cs typeface="Arial"/>
                <a:sym typeface="Arial"/>
              </a:rPr>
              <a:t>•</a:t>
            </a:r>
            <a:r>
              <a:rPr sz="2400">
                <a:solidFill>
                  <a:srgbClr val="FF0000"/>
                </a:solidFill>
                <a:latin typeface="Arial"/>
                <a:ea typeface="Arial"/>
                <a:cs typeface="Arial"/>
                <a:sym typeface="Arial"/>
              </a:rPr>
              <a:t>تعريف الحزب</a:t>
            </a:r>
            <a:r>
              <a:rPr sz="2400">
                <a:solidFill>
                  <a:srgbClr val="374C81"/>
                </a:solidFill>
                <a:latin typeface="Arial"/>
                <a:ea typeface="Arial"/>
                <a:cs typeface="Arial"/>
                <a:sym typeface="Arial"/>
              </a:rPr>
              <a:t>: </a:t>
            </a:r>
            <a:r>
              <a:rPr sz="2400" u="sng">
                <a:solidFill>
                  <a:srgbClr val="C00000"/>
                </a:solidFill>
                <a:latin typeface="Arial"/>
                <a:ea typeface="Arial"/>
                <a:cs typeface="Arial"/>
                <a:sym typeface="Arial"/>
              </a:rPr>
              <a:t>تنظيم سياسي له مبادئ معينه يهدف إلى الوصول للحكم </a:t>
            </a:r>
            <a:r>
              <a:rPr sz="2400" u="sng">
                <a:solidFill>
                  <a:srgbClr val="374C81"/>
                </a:solidFill>
                <a:latin typeface="Arial"/>
                <a:ea typeface="Arial"/>
                <a:cs typeface="Arial"/>
                <a:sym typeface="Arial"/>
              </a:rPr>
              <a:t>عن طريق الانتخابات العامة </a:t>
            </a:r>
            <a:r>
              <a:rPr sz="2400" u="sng">
                <a:solidFill>
                  <a:srgbClr val="C00000"/>
                </a:solidFill>
                <a:latin typeface="Arial"/>
                <a:ea typeface="Arial"/>
                <a:cs typeface="Arial"/>
                <a:sym typeface="Arial"/>
              </a:rPr>
              <a:t>لتطبق تلك المبادئ لأنه يرى أنها تحقق الصالح العام للمجتمع </a:t>
            </a:r>
          </a:p>
          <a:p>
            <a:pPr lvl="0" algn="r">
              <a:defRPr sz="1800">
                <a:solidFill>
                  <a:srgbClr val="000000"/>
                </a:solidFill>
              </a:defRPr>
            </a:pPr>
            <a:r>
              <a:rPr sz="2400">
                <a:solidFill>
                  <a:srgbClr val="374C81"/>
                </a:solidFill>
                <a:latin typeface="Arial"/>
                <a:ea typeface="Arial"/>
                <a:cs typeface="Arial"/>
                <a:sym typeface="Arial"/>
              </a:rPr>
              <a:t> </a:t>
            </a:r>
          </a:p>
          <a:p>
            <a:pPr lvl="0" algn="r">
              <a:defRPr sz="1800">
                <a:solidFill>
                  <a:srgbClr val="000000"/>
                </a:solidFill>
              </a:defRPr>
            </a:pPr>
            <a:r>
              <a:rPr sz="2400">
                <a:solidFill>
                  <a:srgbClr val="374C81"/>
                </a:solidFill>
                <a:latin typeface="Arial"/>
                <a:ea typeface="Arial"/>
                <a:cs typeface="Arial"/>
                <a:sym typeface="Arial"/>
              </a:rPr>
              <a:t>•الحزب يختلف باختلاف الزمان والمكان </a:t>
            </a:r>
            <a:r>
              <a:rPr sz="2400" u="sng">
                <a:solidFill>
                  <a:srgbClr val="374C81"/>
                </a:solidFill>
                <a:latin typeface="Arial"/>
                <a:ea typeface="Arial"/>
                <a:cs typeface="Arial"/>
                <a:sym typeface="Arial"/>
              </a:rPr>
              <a:t>ولكن هناك عنصر لا يتغير وهو التضامن المعنوي والمادي الذي يجمع أعضاء الحزب </a:t>
            </a:r>
            <a:r>
              <a:rPr sz="2400">
                <a:solidFill>
                  <a:srgbClr val="374C81"/>
                </a:solidFill>
                <a:latin typeface="Arial"/>
                <a:ea typeface="Arial"/>
                <a:cs typeface="Arial"/>
                <a:sym typeface="Arial"/>
              </a:rPr>
              <a:t>إذ توجد بين هؤلاء الأعضاء أفكار سياسية متشابهة تجعلهم يعملون معا من اجل وضع سياستهم موضع التنفيذ</a:t>
            </a: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60" name="Shape 60"/>
          <p:cNvSpPr/>
          <p:nvPr/>
        </p:nvSpPr>
        <p:spPr>
          <a:xfrm>
            <a:off x="379411" y="1208543"/>
            <a:ext cx="11527368" cy="628699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sz="1800">
                <a:solidFill>
                  <a:srgbClr val="000000"/>
                </a:solidFill>
              </a:defRPr>
            </a:pPr>
            <a:r>
              <a:rPr sz="2800" b="1">
                <a:solidFill>
                  <a:srgbClr val="7030A0"/>
                </a:solidFill>
                <a:latin typeface="Arial"/>
                <a:ea typeface="Arial"/>
                <a:cs typeface="Arial"/>
                <a:sym typeface="Arial"/>
              </a:rPr>
              <a:t>•</a:t>
            </a:r>
            <a:r>
              <a:rPr sz="2800" b="1">
                <a:solidFill>
                  <a:srgbClr val="7030A0"/>
                </a:solidFill>
                <a:latin typeface="Farsi Simple Bold"/>
                <a:ea typeface="Farsi Simple Bold"/>
                <a:cs typeface="Farsi Simple Bold"/>
                <a:sym typeface="Farsi Simple Bold"/>
              </a:rPr>
              <a:t>خصائص الحزب وأهدافه </a:t>
            </a:r>
            <a:r>
              <a:rPr sz="2800" b="1">
                <a:solidFill>
                  <a:srgbClr val="7030A0"/>
                </a:solidFill>
                <a:latin typeface="Arial"/>
                <a:ea typeface="Arial"/>
                <a:cs typeface="Arial"/>
                <a:sym typeface="Arial"/>
              </a:rPr>
              <a:t>: </a:t>
            </a:r>
          </a:p>
          <a:p>
            <a:pPr lvl="0" algn="r">
              <a:defRPr sz="1800">
                <a:solidFill>
                  <a:srgbClr val="000000"/>
                </a:solidFill>
              </a:defRPr>
            </a:pPr>
            <a:endParaRPr sz="2400" b="1">
              <a:solidFill>
                <a:srgbClr val="477F71"/>
              </a:solidFill>
              <a:latin typeface="Arial"/>
              <a:ea typeface="Arial"/>
              <a:cs typeface="Arial"/>
              <a:sym typeface="Arial"/>
            </a:endParaRPr>
          </a:p>
          <a:p>
            <a:pPr marL="342900" lvl="0" indent="-342900" algn="r">
              <a:buClr>
                <a:srgbClr val="FF0000"/>
              </a:buClr>
              <a:buSzPct val="100000"/>
              <a:buFont typeface="Helvetica"/>
              <a:buChar char="✓"/>
              <a:defRPr sz="1800">
                <a:solidFill>
                  <a:srgbClr val="000000"/>
                </a:solidFill>
              </a:defRPr>
            </a:pPr>
            <a:r>
              <a:rPr sz="2400">
                <a:solidFill>
                  <a:srgbClr val="FF0000"/>
                </a:solidFill>
                <a:latin typeface="Arial"/>
                <a:ea typeface="Arial"/>
                <a:cs typeface="Arial"/>
                <a:sym typeface="Arial"/>
              </a:rPr>
              <a:t>أولا  :  </a:t>
            </a:r>
            <a:r>
              <a:rPr sz="2400">
                <a:solidFill>
                  <a:srgbClr val="374C81"/>
                </a:solidFill>
                <a:latin typeface="Arial"/>
                <a:ea typeface="Arial"/>
                <a:cs typeface="Arial"/>
                <a:sym typeface="Arial"/>
              </a:rPr>
              <a:t>أن الحزب لابد أن تنطبق عليه صفة التنظيم فهو ليس مجرد التقاء </a:t>
            </a:r>
          </a:p>
          <a:p>
            <a:pPr marL="342900" lvl="0" indent="-342900" algn="r">
              <a:buClr>
                <a:srgbClr val="FF0000"/>
              </a:buClr>
              <a:buSzPct val="100000"/>
              <a:buFont typeface="Helvetica"/>
              <a:buChar char="✓"/>
              <a:defRPr sz="1800">
                <a:solidFill>
                  <a:srgbClr val="000000"/>
                </a:solidFill>
              </a:defRPr>
            </a:pPr>
            <a:r>
              <a:rPr sz="2400">
                <a:solidFill>
                  <a:srgbClr val="FF0000"/>
                </a:solidFill>
                <a:latin typeface="Arial"/>
                <a:ea typeface="Arial"/>
                <a:cs typeface="Arial"/>
                <a:sym typeface="Arial"/>
              </a:rPr>
              <a:t> ثانيا :  </a:t>
            </a:r>
            <a:r>
              <a:rPr sz="2400">
                <a:solidFill>
                  <a:srgbClr val="374C81"/>
                </a:solidFill>
                <a:latin typeface="Arial"/>
                <a:ea typeface="Arial"/>
                <a:cs typeface="Arial"/>
                <a:sym typeface="Arial"/>
              </a:rPr>
              <a:t>أن هناك قاسم مشترك بين هؤلاء الأفراد الذين يشملهم التنظيم وهو ما يؤمنون به من فكر </a:t>
            </a:r>
          </a:p>
          <a:p>
            <a:pPr marL="342900" lvl="0" indent="-342900" algn="r">
              <a:buClr>
                <a:srgbClr val="FF0000"/>
              </a:buClr>
              <a:buSzPct val="100000"/>
              <a:buFont typeface="Helvetica"/>
              <a:buChar char="✓"/>
              <a:defRPr sz="1800">
                <a:solidFill>
                  <a:srgbClr val="000000"/>
                </a:solidFill>
              </a:defRPr>
            </a:pPr>
            <a:r>
              <a:rPr sz="2400">
                <a:solidFill>
                  <a:srgbClr val="FF0000"/>
                </a:solidFill>
                <a:latin typeface="Arial"/>
                <a:ea typeface="Arial"/>
                <a:cs typeface="Arial"/>
                <a:sym typeface="Arial"/>
              </a:rPr>
              <a:t> ثالثا :  </a:t>
            </a:r>
            <a:r>
              <a:rPr sz="2400">
                <a:solidFill>
                  <a:srgbClr val="374C81"/>
                </a:solidFill>
                <a:latin typeface="Arial"/>
                <a:ea typeface="Arial"/>
                <a:cs typeface="Arial"/>
                <a:sym typeface="Arial"/>
              </a:rPr>
              <a:t>أن الهدف الأساسي من النشاط الحزبي هو وصول الحزب إلى الحكم وتولي السلطة </a:t>
            </a:r>
          </a:p>
          <a:p>
            <a:pPr marL="342900" lvl="0" indent="-342900" algn="r">
              <a:buClr>
                <a:srgbClr val="FF0000"/>
              </a:buClr>
              <a:buSzPct val="100000"/>
              <a:buFont typeface="Helvetica"/>
              <a:buChar char="✓"/>
              <a:defRPr sz="1800">
                <a:solidFill>
                  <a:srgbClr val="000000"/>
                </a:solidFill>
              </a:defRPr>
            </a:pPr>
            <a:r>
              <a:rPr sz="2400">
                <a:solidFill>
                  <a:srgbClr val="FF0000"/>
                </a:solidFill>
                <a:latin typeface="Arial"/>
                <a:ea typeface="Arial"/>
                <a:cs typeface="Arial"/>
                <a:sym typeface="Arial"/>
              </a:rPr>
              <a:t>رابعا :  </a:t>
            </a:r>
            <a:r>
              <a:rPr sz="2400">
                <a:solidFill>
                  <a:srgbClr val="374C81"/>
                </a:solidFill>
                <a:latin typeface="Arial"/>
                <a:ea typeface="Arial"/>
                <a:cs typeface="Arial"/>
                <a:sym typeface="Arial"/>
              </a:rPr>
              <a:t>أن الوصول إلى السلطة لو تحقق فلابد إن يتم عن طريق سلمي </a:t>
            </a:r>
          </a:p>
          <a:p>
            <a:pPr marL="342900" lvl="0" indent="-342900" algn="r">
              <a:buClr>
                <a:srgbClr val="FF0000"/>
              </a:buClr>
              <a:buSzPct val="100000"/>
              <a:buFont typeface="Helvetica"/>
              <a:buChar char="✓"/>
              <a:defRPr sz="1800">
                <a:solidFill>
                  <a:srgbClr val="000000"/>
                </a:solidFill>
              </a:defRPr>
            </a:pPr>
            <a:r>
              <a:rPr sz="2400">
                <a:solidFill>
                  <a:srgbClr val="FF0000"/>
                </a:solidFill>
                <a:latin typeface="Arial"/>
                <a:ea typeface="Arial"/>
                <a:cs typeface="Arial"/>
                <a:sym typeface="Arial"/>
              </a:rPr>
              <a:t>خامسا:  </a:t>
            </a:r>
            <a:r>
              <a:rPr sz="2400">
                <a:solidFill>
                  <a:srgbClr val="374C81"/>
                </a:solidFill>
                <a:latin typeface="Arial"/>
                <a:ea typeface="Arial"/>
                <a:cs typeface="Arial"/>
                <a:sym typeface="Arial"/>
              </a:rPr>
              <a:t>انه لكي يتحقق ذلك فلابد أن يتوفر للأحزاب مناخ من الديمقراطية الحقيقية إذ أن المعيار السياسي للديمقراطية الحكم هو وجود مؤسسات أو نظم معروفة </a:t>
            </a:r>
          </a:p>
          <a:p>
            <a:pPr marL="342900" lvl="0" indent="-342900" algn="r">
              <a:buSzPct val="100000"/>
              <a:buFont typeface="Helvetica"/>
              <a:buChar char="✓"/>
              <a:defRPr sz="1800">
                <a:solidFill>
                  <a:srgbClr val="000000"/>
                </a:solidFill>
              </a:defRPr>
            </a:pPr>
            <a:endParaRPr sz="2400">
              <a:solidFill>
                <a:srgbClr val="374C81"/>
              </a:solidFill>
              <a:latin typeface="Arial"/>
              <a:ea typeface="Arial"/>
              <a:cs typeface="Arial"/>
              <a:sym typeface="Arial"/>
            </a:endParaRPr>
          </a:p>
          <a:p>
            <a:pPr marL="342900" lvl="0" indent="-342900" algn="r">
              <a:buClr>
                <a:srgbClr val="477F71"/>
              </a:buClr>
              <a:buSzPct val="100000"/>
              <a:buFont typeface="Arial"/>
              <a:buChar char="•"/>
              <a:defRPr sz="1800">
                <a:solidFill>
                  <a:srgbClr val="000000"/>
                </a:solidFill>
              </a:defRPr>
            </a:pPr>
            <a:r>
              <a:rPr sz="2400" b="1">
                <a:solidFill>
                  <a:srgbClr val="477F71"/>
                </a:solidFill>
                <a:latin typeface="Arial"/>
                <a:ea typeface="Arial"/>
                <a:cs typeface="Arial"/>
                <a:sym typeface="Arial"/>
              </a:rPr>
              <a:t>أنماط الأحزاب من حيث نظمها :</a:t>
            </a:r>
          </a:p>
          <a:p>
            <a:pPr marL="342900" lvl="0" indent="-342900" algn="r">
              <a:buClr>
                <a:srgbClr val="477F71"/>
              </a:buClr>
              <a:buSzPct val="100000"/>
              <a:buFont typeface="Arial"/>
              <a:buChar char="•"/>
              <a:defRPr sz="1800">
                <a:solidFill>
                  <a:srgbClr val="000000"/>
                </a:solidFill>
              </a:defRPr>
            </a:pPr>
            <a:endParaRPr sz="2400" b="1">
              <a:solidFill>
                <a:srgbClr val="477F71"/>
              </a:solidFill>
              <a:latin typeface="Arial"/>
              <a:ea typeface="Arial"/>
              <a:cs typeface="Arial"/>
              <a:sym typeface="Arial"/>
            </a:endParaRPr>
          </a:p>
          <a:p>
            <a:pPr marL="342900" lvl="0" indent="-342900" algn="r">
              <a:buSzPct val="100000"/>
              <a:buFont typeface="Helvetica"/>
              <a:buChar char="✓"/>
              <a:defRPr sz="1800">
                <a:solidFill>
                  <a:srgbClr val="000000"/>
                </a:solidFill>
              </a:defRPr>
            </a:pPr>
            <a:r>
              <a:rPr sz="2400">
                <a:solidFill>
                  <a:srgbClr val="374C81"/>
                </a:solidFill>
                <a:latin typeface="Arial"/>
                <a:ea typeface="Arial"/>
                <a:cs typeface="Arial"/>
                <a:sym typeface="Arial"/>
              </a:rPr>
              <a:t>• أحزاب البرامج</a:t>
            </a:r>
          </a:p>
          <a:p>
            <a:pPr marL="342900" lvl="0" indent="-342900" algn="r">
              <a:buSzPct val="100000"/>
              <a:buFont typeface="Helvetica"/>
              <a:buChar char="✓"/>
              <a:defRPr sz="1800">
                <a:solidFill>
                  <a:srgbClr val="000000"/>
                </a:solidFill>
              </a:defRPr>
            </a:pPr>
            <a:r>
              <a:rPr sz="2400">
                <a:solidFill>
                  <a:srgbClr val="374C81"/>
                </a:solidFill>
                <a:latin typeface="Arial"/>
                <a:ea typeface="Arial"/>
                <a:cs typeface="Arial"/>
                <a:sym typeface="Arial"/>
              </a:rPr>
              <a:t>•أحزاب الأشخاص </a:t>
            </a:r>
          </a:p>
          <a:p>
            <a:pPr marL="342900" lvl="0" indent="-342900" algn="r">
              <a:buSzPct val="100000"/>
              <a:buFont typeface="Helvetica"/>
              <a:buChar char="✓"/>
              <a:defRPr sz="1800">
                <a:solidFill>
                  <a:srgbClr val="000000"/>
                </a:solidFill>
              </a:defRPr>
            </a:pPr>
            <a:r>
              <a:rPr sz="2400">
                <a:solidFill>
                  <a:srgbClr val="374C81"/>
                </a:solidFill>
                <a:latin typeface="Arial"/>
                <a:ea typeface="Arial"/>
                <a:cs typeface="Arial"/>
                <a:sym typeface="Arial"/>
              </a:rPr>
              <a:t>•نظام الحزبيين </a:t>
            </a:r>
          </a:p>
          <a:p>
            <a:pPr marL="342900" lvl="0" indent="-342900" algn="r">
              <a:buSzPct val="100000"/>
              <a:buFont typeface="Helvetica"/>
              <a:buChar char="✓"/>
              <a:defRPr sz="1800">
                <a:solidFill>
                  <a:srgbClr val="000000"/>
                </a:solidFill>
              </a:defRPr>
            </a:pPr>
            <a:r>
              <a:rPr sz="2400">
                <a:solidFill>
                  <a:srgbClr val="374C81"/>
                </a:solidFill>
                <a:latin typeface="Arial"/>
                <a:ea typeface="Arial"/>
                <a:cs typeface="Arial"/>
                <a:sym typeface="Arial"/>
              </a:rPr>
              <a:t>•نظام الحزب الواحد </a:t>
            </a:r>
          </a:p>
          <a:p>
            <a:pPr marL="342900" lvl="0" indent="-342900" algn="r">
              <a:buSzPct val="100000"/>
              <a:buFont typeface="Helvetica"/>
              <a:buChar char="✓"/>
              <a:defRPr sz="1800">
                <a:solidFill>
                  <a:srgbClr val="000000"/>
                </a:solidFill>
              </a:defRPr>
            </a:pPr>
            <a:endParaRPr sz="2400">
              <a:solidFill>
                <a:srgbClr val="374C81"/>
              </a:solidFill>
              <a:latin typeface="Arial"/>
              <a:ea typeface="Arial"/>
              <a:cs typeface="Arial"/>
              <a:sym typeface="Arial"/>
            </a:endParaRPr>
          </a:p>
        </p:txBody>
      </p:sp>
    </p:spTree>
  </p:cSld>
  <p:clrMapOvr>
    <a:masterClrMapping/>
  </p:clrMapOvr>
  <p:transition spd="med">
    <p:dissolv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8D2E0"/>
            </a:gs>
            <a:gs pos="50000">
              <a:srgbClr val="ABCADA"/>
            </a:gs>
            <a:gs pos="100000">
              <a:srgbClr val="9DC3D7"/>
            </a:gs>
          </a:gsLst>
          <a:lin ang="5400000" scaled="0"/>
        </a:gradFill>
        <a:effectLst/>
      </p:bgPr>
    </p:bg>
    <p:spTree>
      <p:nvGrpSpPr>
        <p:cNvPr id="1" name=""/>
        <p:cNvGrpSpPr/>
        <p:nvPr/>
      </p:nvGrpSpPr>
      <p:grpSpPr>
        <a:xfrm>
          <a:off x="0" y="0"/>
          <a:ext cx="0" cy="0"/>
          <a:chOff x="0" y="0"/>
          <a:chExt cx="0" cy="0"/>
        </a:xfrm>
      </p:grpSpPr>
      <p:sp>
        <p:nvSpPr>
          <p:cNvPr id="62" name="Shape 62"/>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63" name="Shape 63"/>
          <p:cNvSpPr/>
          <p:nvPr/>
        </p:nvSpPr>
        <p:spPr>
          <a:xfrm>
            <a:off x="5942010" y="1151515"/>
            <a:ext cx="5964768" cy="443420"/>
          </a:xfrm>
          <a:prstGeom prst="rect">
            <a:avLst/>
          </a:prstGeom>
          <a:blipFill>
            <a:blip r:embed="rId2"/>
          </a:blipFill>
          <a:ln w="6350">
            <a:solidFill>
              <a:srgbClr val="70AAC4"/>
            </a:solidFill>
            <a:miter/>
          </a:ln>
          <a:extLst>
            <a:ext uri="{C572A759-6A51-4108-AA02-DFA0A04FC94B}">
              <ma14:wrappingTextBoxFlag xmlns="" xmlns:ma14="http://schemas.microsoft.com/office/mac/drawingml/2011/main" val="1"/>
            </a:ext>
          </a:extLst>
        </p:spPr>
        <p:txBody>
          <a:bodyPr lIns="0" tIns="0" rIns="0" bIns="0">
            <a:spAutoFit/>
          </a:bodyPr>
          <a:lstStyle>
            <a:lvl1pPr algn="r">
              <a:defRPr b="1">
                <a:solidFill>
                  <a:srgbClr val="002060"/>
                </a:solidFill>
                <a:latin typeface="Arial"/>
                <a:ea typeface="Arial"/>
                <a:cs typeface="Arial"/>
                <a:sym typeface="Arial"/>
              </a:defRPr>
            </a:lvl1pPr>
          </a:lstStyle>
          <a:p>
            <a:pPr lvl="0">
              <a:defRPr sz="1800" b="0">
                <a:solidFill>
                  <a:srgbClr val="000000"/>
                </a:solidFill>
              </a:defRPr>
            </a:pPr>
            <a:r>
              <a:rPr sz="2400" b="1">
                <a:solidFill>
                  <a:srgbClr val="002060"/>
                </a:solidFill>
              </a:rPr>
              <a:t>•أحزاب البرامج :</a:t>
            </a:r>
          </a:p>
        </p:txBody>
      </p:sp>
      <p:sp>
        <p:nvSpPr>
          <p:cNvPr id="64" name="Shape 64"/>
          <p:cNvSpPr/>
          <p:nvPr/>
        </p:nvSpPr>
        <p:spPr>
          <a:xfrm>
            <a:off x="396947" y="3810000"/>
            <a:ext cx="11509831" cy="304698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sz="1800">
                <a:solidFill>
                  <a:srgbClr val="000000"/>
                </a:solidFill>
              </a:defRPr>
            </a:pPr>
            <a:endParaRPr sz="2400" b="1">
              <a:solidFill>
                <a:srgbClr val="477F71"/>
              </a:solidFill>
              <a:latin typeface="Arial"/>
              <a:ea typeface="Arial"/>
              <a:cs typeface="Arial"/>
              <a:sym typeface="Arial"/>
            </a:endParaRPr>
          </a:p>
          <a:p>
            <a:pPr lvl="0" algn="just">
              <a:defRPr sz="1800">
                <a:solidFill>
                  <a:srgbClr val="000000"/>
                </a:solidFill>
              </a:defRPr>
            </a:pPr>
            <a:r>
              <a:rPr sz="2400">
                <a:solidFill>
                  <a:srgbClr val="374C81"/>
                </a:solidFill>
                <a:latin typeface="Arial"/>
                <a:ea typeface="Arial"/>
                <a:cs typeface="Arial"/>
                <a:sym typeface="Arial"/>
              </a:rPr>
              <a:t>	ما يميز هذا الحزب عن بقية الأحزاب هو ا</a:t>
            </a:r>
            <a:r>
              <a:rPr sz="2400" u="sng">
                <a:solidFill>
                  <a:srgbClr val="FF0000"/>
                </a:solidFill>
                <a:latin typeface="Arial"/>
                <a:ea typeface="Arial"/>
                <a:cs typeface="Arial"/>
                <a:sym typeface="Arial"/>
              </a:rPr>
              <a:t>لولاء للزعيم </a:t>
            </a:r>
            <a:r>
              <a:rPr sz="2400">
                <a:solidFill>
                  <a:srgbClr val="374C81"/>
                </a:solidFill>
                <a:latin typeface="Arial"/>
                <a:ea typeface="Arial"/>
                <a:cs typeface="Arial"/>
                <a:sym typeface="Arial"/>
              </a:rPr>
              <a:t>وقائدهم مع ان باقي الأحزاب يوجد قائد لكن حزب الأشخاص قائدهم يضطلع بالدور الرئيس لكونه </a:t>
            </a:r>
            <a:r>
              <a:rPr sz="2400" u="sng">
                <a:solidFill>
                  <a:srgbClr val="C00000"/>
                </a:solidFill>
                <a:latin typeface="Arial"/>
                <a:ea typeface="Arial"/>
                <a:cs typeface="Arial"/>
                <a:sym typeface="Arial"/>
              </a:rPr>
              <a:t>هو من ينشئ الحزب و يحدد انشطته ويديرها ويحدد برماج الحزب ويحق له تغيير البرنامج الحزبي دون الرجوع او ان يخشى احد أعضاء الحزب  </a:t>
            </a:r>
            <a:r>
              <a:rPr sz="2400">
                <a:solidFill>
                  <a:srgbClr val="374C81"/>
                </a:solidFill>
                <a:latin typeface="Arial"/>
                <a:ea typeface="Arial"/>
                <a:cs typeface="Arial"/>
                <a:sym typeface="Arial"/>
              </a:rPr>
              <a:t>وهذه الأحزاب متشابهة وتختلف باختلاف شخصية وعقلية واهداف القائد للحزب وأسباب هذا الولاء للزعيم في هذه الأحزاب للأسباب التالية : </a:t>
            </a:r>
            <a:endParaRPr sz="2400">
              <a:solidFill>
                <a:srgbClr val="936E53"/>
              </a:solidFill>
              <a:latin typeface="Arial"/>
              <a:ea typeface="Arial"/>
              <a:cs typeface="Arial"/>
              <a:sym typeface="Arial"/>
            </a:endParaRPr>
          </a:p>
          <a:p>
            <a:pPr marL="342900" lvl="0" indent="-342900" algn="just">
              <a:buClr>
                <a:srgbClr val="936E53"/>
              </a:buClr>
              <a:buSzPct val="100000"/>
              <a:buFont typeface="Helvetica"/>
              <a:buChar char="➢"/>
              <a:defRPr sz="1800">
                <a:solidFill>
                  <a:srgbClr val="000000"/>
                </a:solidFill>
              </a:defRPr>
            </a:pPr>
            <a:r>
              <a:rPr sz="2400">
                <a:solidFill>
                  <a:srgbClr val="936E53"/>
                </a:solidFill>
                <a:latin typeface="Arial"/>
                <a:ea typeface="Arial"/>
                <a:cs typeface="Arial"/>
                <a:sym typeface="Arial"/>
              </a:rPr>
              <a:t> القدرة السياسية او الدبلوماسية الو العسكرية التي يمتلكها .</a:t>
            </a:r>
          </a:p>
          <a:p>
            <a:pPr marL="342900" lvl="0" indent="-342900" algn="just">
              <a:buClr>
                <a:srgbClr val="936E53"/>
              </a:buClr>
              <a:buSzPct val="100000"/>
              <a:buFont typeface="Helvetica"/>
              <a:buChar char="➢"/>
              <a:defRPr sz="1800">
                <a:solidFill>
                  <a:srgbClr val="000000"/>
                </a:solidFill>
              </a:defRPr>
            </a:pPr>
            <a:r>
              <a:rPr sz="2400">
                <a:solidFill>
                  <a:srgbClr val="936E53"/>
                </a:solidFill>
                <a:latin typeface="Arial"/>
                <a:ea typeface="Arial"/>
                <a:cs typeface="Arial"/>
                <a:sym typeface="Arial"/>
              </a:rPr>
              <a:t>التقاليد العائلي او الاجتماعي الذي يشكله ويمثله شخصية الزعيم وتنعكس به .</a:t>
            </a:r>
          </a:p>
          <a:p>
            <a:pPr marL="342900" lvl="0" indent="-342900" algn="r">
              <a:buSzPct val="100000"/>
              <a:buFont typeface="Helvetica"/>
              <a:buChar char="✓"/>
              <a:defRPr sz="1800">
                <a:solidFill>
                  <a:srgbClr val="000000"/>
                </a:solidFill>
              </a:defRPr>
            </a:pPr>
            <a:endParaRPr sz="2400">
              <a:solidFill>
                <a:srgbClr val="374C81"/>
              </a:solidFill>
              <a:latin typeface="Arial"/>
              <a:ea typeface="Arial"/>
              <a:cs typeface="Arial"/>
              <a:sym typeface="Arial"/>
            </a:endParaRPr>
          </a:p>
        </p:txBody>
      </p:sp>
      <p:sp>
        <p:nvSpPr>
          <p:cNvPr id="65" name="Shape 65"/>
          <p:cNvSpPr/>
          <p:nvPr/>
        </p:nvSpPr>
        <p:spPr>
          <a:xfrm>
            <a:off x="5938651" y="3579167"/>
            <a:ext cx="5964767" cy="443419"/>
          </a:xfrm>
          <a:prstGeom prst="rect">
            <a:avLst/>
          </a:prstGeom>
          <a:blipFill>
            <a:blip r:embed="rId2"/>
          </a:blipFill>
          <a:ln w="6350">
            <a:solidFill>
              <a:srgbClr val="70AAC4"/>
            </a:solidFill>
            <a:miter/>
          </a:ln>
          <a:extLst>
            <a:ext uri="{C572A759-6A51-4108-AA02-DFA0A04FC94B}">
              <ma14:wrappingTextBoxFlag xmlns="" xmlns:ma14="http://schemas.microsoft.com/office/mac/drawingml/2011/main" val="1"/>
            </a:ext>
          </a:extLst>
        </p:spPr>
        <p:txBody>
          <a:bodyPr lIns="0" tIns="0" rIns="0" bIns="0">
            <a:spAutoFit/>
          </a:bodyPr>
          <a:lstStyle>
            <a:lvl1pPr algn="r">
              <a:defRPr b="1">
                <a:solidFill>
                  <a:srgbClr val="002060"/>
                </a:solidFill>
                <a:latin typeface="Arial"/>
                <a:ea typeface="Arial"/>
                <a:cs typeface="Arial"/>
                <a:sym typeface="Arial"/>
              </a:defRPr>
            </a:lvl1pPr>
          </a:lstStyle>
          <a:p>
            <a:pPr lvl="0">
              <a:defRPr sz="1800" b="0">
                <a:solidFill>
                  <a:srgbClr val="000000"/>
                </a:solidFill>
              </a:defRPr>
            </a:pPr>
            <a:r>
              <a:rPr sz="2400" b="1">
                <a:solidFill>
                  <a:srgbClr val="002060"/>
                </a:solidFill>
              </a:rPr>
              <a:t>•أحزاب الأشخاص :</a:t>
            </a:r>
          </a:p>
        </p:txBody>
      </p:sp>
      <p:sp>
        <p:nvSpPr>
          <p:cNvPr id="66" name="Shape 66"/>
          <p:cNvSpPr/>
          <p:nvPr/>
        </p:nvSpPr>
        <p:spPr>
          <a:xfrm>
            <a:off x="760411" y="1691497"/>
            <a:ext cx="11287391" cy="156966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a:latin typeface="Arial"/>
                <a:ea typeface="Arial"/>
                <a:cs typeface="Arial"/>
                <a:sym typeface="Arial"/>
              </a:defRPr>
            </a:lvl1pPr>
          </a:lstStyle>
          <a:p>
            <a:pPr lvl="0">
              <a:defRPr sz="1800">
                <a:solidFill>
                  <a:srgbClr val="000000"/>
                </a:solidFill>
              </a:defRPr>
            </a:pPr>
            <a:r>
              <a:rPr sz="2400">
                <a:solidFill>
                  <a:srgbClr val="374C81"/>
                </a:solidFill>
              </a:rPr>
              <a:t>	من أهم برامج هذه الأحزاب هو تصميمها على تصوير الحياة السياسية من ناحية</a:t>
            </a:r>
            <a:r>
              <a:rPr sz="2400" u="sng">
                <a:solidFill>
                  <a:srgbClr val="C00000"/>
                </a:solidFill>
              </a:rPr>
              <a:t> </a:t>
            </a:r>
            <a:r>
              <a:rPr sz="2400" u="sng">
                <a:solidFill>
                  <a:srgbClr val="FF0000"/>
                </a:solidFill>
              </a:rPr>
              <a:t>إيديولوجية</a:t>
            </a:r>
            <a:r>
              <a:rPr sz="2400" u="sng">
                <a:solidFill>
                  <a:srgbClr val="C00000"/>
                </a:solidFill>
              </a:rPr>
              <a:t> </a:t>
            </a:r>
            <a:r>
              <a:rPr sz="2400">
                <a:solidFill>
                  <a:srgbClr val="374C81"/>
                </a:solidFill>
              </a:rPr>
              <a:t>جامدة وهذا النوع من الأحزاب يتميز عن غيره ببرامج مميزه وإيديولوجية مختلفة كما أن حزب البرامج يعد دائما على أن من أهم شروطه استمرار العضوية وتمسك العضو بمبادئ الحزب وعدم جواز انفصاله عنه إلا في حالة تخلي القيادة عن مبادئ </a:t>
            </a:r>
            <a:r>
              <a:rPr sz="2400" smtClean="0">
                <a:solidFill>
                  <a:srgbClr val="374C81"/>
                </a:solidFill>
              </a:rPr>
              <a:t>الحزب</a:t>
            </a:r>
            <a:r>
              <a:rPr lang="ar-SA" sz="2400" dirty="0" smtClean="0">
                <a:solidFill>
                  <a:srgbClr val="374C81"/>
                </a:solidFill>
              </a:rPr>
              <a:t> (</a:t>
            </a:r>
            <a:r>
              <a:rPr lang="ar-SA" sz="1800" dirty="0" smtClean="0"/>
              <a:t>ومن أمثلة أحزاب البرامج الأحزاب الاشتراكية الديمقراطية والشيوعية)</a:t>
            </a:r>
            <a:r>
              <a:rPr sz="2400" smtClean="0">
                <a:solidFill>
                  <a:srgbClr val="374C81"/>
                </a:solidFill>
              </a:rPr>
              <a:t> </a:t>
            </a:r>
            <a:endParaRPr sz="2400">
              <a:solidFill>
                <a:srgbClr val="374C81"/>
              </a:solidFill>
            </a:endParaRPr>
          </a:p>
        </p:txBody>
      </p:sp>
    </p:spTree>
  </p:cSld>
  <p:clrMapOvr>
    <a:masterClrMapping/>
  </p:clrMapOvr>
  <p:transition spd="med">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117309" y="500042"/>
            <a:ext cx="10157354" cy="6357958"/>
          </a:xfrm>
        </p:spPr>
        <p:txBody>
          <a:bodyPr/>
          <a:lstStyle/>
          <a:p>
            <a:pPr algn="r"/>
            <a:r>
              <a:rPr lang="ar-SA" dirty="0" smtClean="0"/>
              <a:t>والواقع أن أحزاب الأشخاص تتكون في الدول التي يقوى فيها الشعور برابطة القربى أو القبيلة أو الطائفة. </a:t>
            </a:r>
          </a:p>
          <a:p>
            <a:pPr algn="r"/>
            <a:r>
              <a:rPr lang="ar-SA" dirty="0" smtClean="0"/>
              <a:t>وتظهر تلك الأحزاب في بعض بلدان الشرق الأوسط وأمريكا اللاتينية ، حيث انتشار البيئة القبلية ، وتدني مستوى التعليم .</a:t>
            </a:r>
            <a:br>
              <a:rPr lang="ar-SA" dirty="0" smtClean="0"/>
            </a:br>
            <a:r>
              <a:rPr lang="ar-SA" dirty="0" smtClean="0"/>
              <a:t/>
            </a:r>
            <a:br>
              <a:rPr lang="ar-SA" dirty="0" smtClean="0"/>
            </a:br>
            <a:r>
              <a:rPr lang="ar-SA" dirty="0" smtClean="0"/>
              <a:t>أسباب وجود </a:t>
            </a:r>
            <a:r>
              <a:rPr lang="ar-SA" dirty="0" err="1" smtClean="0"/>
              <a:t>احزاب</a:t>
            </a:r>
            <a:r>
              <a:rPr lang="ar-SA" dirty="0" smtClean="0"/>
              <a:t> الأشخاص:</a:t>
            </a:r>
            <a:br>
              <a:rPr lang="ar-SA" dirty="0" smtClean="0"/>
            </a:br>
            <a:r>
              <a:rPr lang="ar-SA" dirty="0" smtClean="0"/>
              <a:t>أ – وجود بيئات خاصة لا تزال تترسب فيها العادات الإقطاعية القديمة.</a:t>
            </a:r>
            <a:br>
              <a:rPr lang="ar-SA" dirty="0" smtClean="0"/>
            </a:br>
            <a:r>
              <a:rPr lang="ar-SA" dirty="0" smtClean="0"/>
              <a:t>ب – عدم انتشار العلم والوعي السياسي.</a:t>
            </a:r>
            <a:br>
              <a:rPr lang="ar-SA" dirty="0" smtClean="0"/>
            </a:br>
            <a:r>
              <a:rPr lang="ar-SA" dirty="0" smtClean="0"/>
              <a:t>ج – حالة التخلف التي يعيشها الشعب على الصعيد الاقتصادي والاجتماعي(الحاجة للمال والأمن).</a:t>
            </a:r>
            <a:br>
              <a:rPr lang="ar-SA" dirty="0" smtClean="0"/>
            </a:br>
            <a:r>
              <a:rPr lang="ar-SA" dirty="0" smtClean="0"/>
              <a:t>د – استمرار زعامة الطبقة الأرستقراطية (اسر عريقة) وموالاة الطبقات الخاصة لها.</a:t>
            </a:r>
            <a:br>
              <a:rPr lang="ar-SA" dirty="0" smtClean="0"/>
            </a:br>
            <a:r>
              <a:rPr lang="ar-SA" dirty="0" smtClean="0"/>
              <a:t>ه – قوة الروح أو النزعة العائلية أو الطبقية أو الطائفية. </a:t>
            </a:r>
          </a:p>
          <a:p>
            <a:pPr algn="r"/>
            <a:r>
              <a:rPr lang="ar-SA" dirty="0" smtClean="0"/>
              <a:t>وتفتقر أحزاب الأشخاص إلى التنظيم والطاعة اللذين تتميز </a:t>
            </a:r>
            <a:r>
              <a:rPr lang="ar-SA" dirty="0" err="1" smtClean="0"/>
              <a:t>بهما</a:t>
            </a:r>
            <a:r>
              <a:rPr lang="ar-SA" dirty="0" smtClean="0"/>
              <a:t> أحزاب </a:t>
            </a:r>
            <a:r>
              <a:rPr lang="ar-SA" dirty="0" err="1" smtClean="0"/>
              <a:t>المبادىء</a:t>
            </a:r>
            <a:r>
              <a:rPr lang="ar-SA" dirty="0" smtClean="0"/>
              <a:t>، نظراً </a:t>
            </a:r>
            <a:r>
              <a:rPr lang="ar-SA" dirty="0" err="1" smtClean="0"/>
              <a:t>لإعتماد</a:t>
            </a:r>
            <a:r>
              <a:rPr lang="ar-SA" dirty="0" smtClean="0"/>
              <a:t> الأولى دائماً على قوة شخصية الزعيم ونشاطه وحيويته، فإذا ما </a:t>
            </a:r>
            <a:r>
              <a:rPr lang="ar-SA" dirty="0" err="1" smtClean="0"/>
              <a:t>إختفى</a:t>
            </a:r>
            <a:r>
              <a:rPr lang="ar-SA" dirty="0" smtClean="0"/>
              <a:t> الزعيم سواء بموته أو </a:t>
            </a:r>
            <a:r>
              <a:rPr lang="ar-SA" dirty="0" err="1" smtClean="0"/>
              <a:t>إنسحابه</a:t>
            </a:r>
            <a:r>
              <a:rPr lang="ar-SA" dirty="0" smtClean="0"/>
              <a:t> من الميدان السياسي، </a:t>
            </a:r>
            <a:r>
              <a:rPr lang="ar-SA" dirty="0" err="1" smtClean="0"/>
              <a:t>إنهار</a:t>
            </a:r>
            <a:r>
              <a:rPr lang="ar-SA" dirty="0" smtClean="0"/>
              <a:t> الحزب تبعاً لذلك.</a:t>
            </a:r>
            <a:endParaRPr lang="ar-SA"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8D2E0"/>
            </a:gs>
            <a:gs pos="50000">
              <a:srgbClr val="ABCADA"/>
            </a:gs>
            <a:gs pos="100000">
              <a:srgbClr val="9DC3D7"/>
            </a:gs>
          </a:gsLst>
          <a:lin ang="5400000" scaled="0"/>
        </a:gradFill>
        <a:effectLst/>
      </p:bgPr>
    </p:bg>
    <p:spTree>
      <p:nvGrpSpPr>
        <p:cNvPr id="1" name=""/>
        <p:cNvGrpSpPr/>
        <p:nvPr/>
      </p:nvGrpSpPr>
      <p:grpSpPr>
        <a:xfrm>
          <a:off x="0" y="0"/>
          <a:ext cx="0" cy="0"/>
          <a:chOff x="0" y="0"/>
          <a:chExt cx="0" cy="0"/>
        </a:xfrm>
      </p:grpSpPr>
      <p:sp>
        <p:nvSpPr>
          <p:cNvPr id="68" name="Shape 68"/>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69" name="Shape 69"/>
          <p:cNvSpPr/>
          <p:nvPr/>
        </p:nvSpPr>
        <p:spPr>
          <a:xfrm>
            <a:off x="5942010" y="1200256"/>
            <a:ext cx="5964768" cy="443420"/>
          </a:xfrm>
          <a:prstGeom prst="rect">
            <a:avLst/>
          </a:prstGeom>
          <a:blipFill>
            <a:blip r:embed="rId2"/>
          </a:blipFill>
          <a:ln w="6350">
            <a:solidFill>
              <a:srgbClr val="70AAC4"/>
            </a:solidFill>
            <a:miter/>
          </a:ln>
          <a:extLst>
            <a:ext uri="{C572A759-6A51-4108-AA02-DFA0A04FC94B}">
              <ma14:wrappingTextBoxFlag xmlns="" xmlns:ma14="http://schemas.microsoft.com/office/mac/drawingml/2011/main" val="1"/>
            </a:ext>
          </a:extLst>
        </p:spPr>
        <p:txBody>
          <a:bodyPr lIns="0" tIns="0" rIns="0" bIns="0">
            <a:spAutoFit/>
          </a:bodyPr>
          <a:lstStyle>
            <a:lvl1pPr algn="r">
              <a:defRPr b="1">
                <a:solidFill>
                  <a:srgbClr val="002060"/>
                </a:solidFill>
                <a:latin typeface="Arial"/>
                <a:ea typeface="Arial"/>
                <a:cs typeface="Arial"/>
                <a:sym typeface="Arial"/>
              </a:defRPr>
            </a:lvl1pPr>
          </a:lstStyle>
          <a:p>
            <a:pPr lvl="0">
              <a:defRPr sz="1800" b="0">
                <a:solidFill>
                  <a:srgbClr val="000000"/>
                </a:solidFill>
              </a:defRPr>
            </a:pPr>
            <a:r>
              <a:rPr sz="2400" b="1">
                <a:solidFill>
                  <a:srgbClr val="002060"/>
                </a:solidFill>
              </a:rPr>
              <a:t>• نظام الحزبين :</a:t>
            </a:r>
          </a:p>
        </p:txBody>
      </p:sp>
      <p:sp>
        <p:nvSpPr>
          <p:cNvPr id="70" name="Shape 70"/>
          <p:cNvSpPr/>
          <p:nvPr/>
        </p:nvSpPr>
        <p:spPr>
          <a:xfrm>
            <a:off x="446048" y="4642931"/>
            <a:ext cx="11509831" cy="193899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r">
              <a:defRPr sz="1800">
                <a:solidFill>
                  <a:srgbClr val="000000"/>
                </a:solidFill>
              </a:defRPr>
            </a:pPr>
            <a:endParaRPr sz="2400" b="1">
              <a:solidFill>
                <a:srgbClr val="477F71"/>
              </a:solidFill>
              <a:latin typeface="Arial"/>
              <a:ea typeface="Arial"/>
              <a:cs typeface="Arial"/>
              <a:sym typeface="Arial"/>
            </a:endParaRPr>
          </a:p>
          <a:p>
            <a:pPr lvl="0" algn="r">
              <a:defRPr sz="1800">
                <a:solidFill>
                  <a:srgbClr val="000000"/>
                </a:solidFill>
              </a:defRPr>
            </a:pPr>
            <a:r>
              <a:rPr sz="2400">
                <a:solidFill>
                  <a:srgbClr val="374C81"/>
                </a:solidFill>
                <a:latin typeface="Arial"/>
                <a:ea typeface="Arial"/>
                <a:cs typeface="Arial"/>
                <a:sym typeface="Arial"/>
              </a:rPr>
              <a:t>	وهو نظام يقوم على اخضاع نظام الحكم لسيطرة حزب واحد وهو ما يعني الاحتكار السياسي الذي يخالف ويعاكس صفة الديمقراطية والملموس في هذا النظام لا يوجد روح التنافس على مقعد السلطة وهو ما يكرس الولاء من قبل أعضاء الحزب لزعيم الحزب دون مراعات لمصالح الشعب .</a:t>
            </a:r>
            <a:endParaRPr sz="2400">
              <a:solidFill>
                <a:srgbClr val="936E53"/>
              </a:solidFill>
              <a:latin typeface="Arial"/>
              <a:ea typeface="Arial"/>
              <a:cs typeface="Arial"/>
              <a:sym typeface="Arial"/>
            </a:endParaRPr>
          </a:p>
          <a:p>
            <a:pPr marL="342900" lvl="0" indent="-342900" algn="r">
              <a:buSzPct val="100000"/>
              <a:buFont typeface="Helvetica"/>
              <a:buChar char="✓"/>
              <a:defRPr sz="1800">
                <a:solidFill>
                  <a:srgbClr val="000000"/>
                </a:solidFill>
              </a:defRPr>
            </a:pPr>
            <a:endParaRPr sz="2400">
              <a:solidFill>
                <a:srgbClr val="374C81"/>
              </a:solidFill>
              <a:latin typeface="Arial"/>
              <a:ea typeface="Arial"/>
              <a:cs typeface="Arial"/>
              <a:sym typeface="Arial"/>
            </a:endParaRPr>
          </a:p>
        </p:txBody>
      </p:sp>
      <p:sp>
        <p:nvSpPr>
          <p:cNvPr id="71" name="Shape 71"/>
          <p:cNvSpPr/>
          <p:nvPr/>
        </p:nvSpPr>
        <p:spPr>
          <a:xfrm>
            <a:off x="5732460" y="4071942"/>
            <a:ext cx="5964768" cy="443419"/>
          </a:xfrm>
          <a:prstGeom prst="rect">
            <a:avLst/>
          </a:prstGeom>
          <a:blipFill>
            <a:blip r:embed="rId2"/>
          </a:blipFill>
          <a:ln w="6350">
            <a:solidFill>
              <a:srgbClr val="70AAC4"/>
            </a:solidFill>
            <a:miter/>
          </a:ln>
          <a:extLst>
            <a:ext uri="{C572A759-6A51-4108-AA02-DFA0A04FC94B}">
              <ma14:wrappingTextBoxFlag xmlns="" xmlns:ma14="http://schemas.microsoft.com/office/mac/drawingml/2011/main" val="1"/>
            </a:ext>
          </a:extLst>
        </p:spPr>
        <p:txBody>
          <a:bodyPr lIns="0" tIns="0" rIns="0" bIns="0">
            <a:spAutoFit/>
          </a:bodyPr>
          <a:lstStyle>
            <a:lvl1pPr algn="r">
              <a:defRPr b="1">
                <a:solidFill>
                  <a:srgbClr val="002060"/>
                </a:solidFill>
                <a:latin typeface="Arial"/>
                <a:ea typeface="Arial"/>
                <a:cs typeface="Arial"/>
                <a:sym typeface="Arial"/>
              </a:defRPr>
            </a:lvl1pPr>
          </a:lstStyle>
          <a:p>
            <a:pPr lvl="0">
              <a:defRPr sz="1800" b="0">
                <a:solidFill>
                  <a:srgbClr val="000000"/>
                </a:solidFill>
              </a:defRPr>
            </a:pPr>
            <a:r>
              <a:rPr sz="2400" b="1">
                <a:solidFill>
                  <a:srgbClr val="002060"/>
                </a:solidFill>
              </a:rPr>
              <a:t>•نظام الحزب الواحد:</a:t>
            </a:r>
          </a:p>
        </p:txBody>
      </p:sp>
      <p:sp>
        <p:nvSpPr>
          <p:cNvPr id="72" name="Shape 72"/>
          <p:cNvSpPr/>
          <p:nvPr/>
        </p:nvSpPr>
        <p:spPr>
          <a:xfrm>
            <a:off x="760411" y="1691497"/>
            <a:ext cx="11287391" cy="212365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a:latin typeface="Arial"/>
                <a:ea typeface="Arial"/>
                <a:cs typeface="Arial"/>
                <a:sym typeface="Arial"/>
              </a:defRPr>
            </a:lvl1pPr>
          </a:lstStyle>
          <a:p>
            <a:pPr lvl="0">
              <a:defRPr sz="1800">
                <a:solidFill>
                  <a:srgbClr val="000000"/>
                </a:solidFill>
              </a:defRPr>
            </a:pPr>
            <a:r>
              <a:rPr sz="2400">
                <a:solidFill>
                  <a:srgbClr val="374C81"/>
                </a:solidFill>
              </a:rPr>
              <a:t>	نظام الحزبين </a:t>
            </a:r>
            <a:r>
              <a:rPr sz="2400" u="sng">
                <a:solidFill>
                  <a:srgbClr val="FF0000"/>
                </a:solidFill>
              </a:rPr>
              <a:t>يتمثل في تواجد حزبين رئيسيةو وحيدة في الدولة </a:t>
            </a:r>
            <a:r>
              <a:rPr sz="2400">
                <a:solidFill>
                  <a:srgbClr val="374C81"/>
                </a:solidFill>
              </a:rPr>
              <a:t>لها اقبر القدر من الأصوات والمؤيدين والنفوذ السياسي والاجتماعي وايضاُ الاقتصادي </a:t>
            </a:r>
            <a:r>
              <a:rPr sz="2400" u="sng">
                <a:solidFill>
                  <a:srgbClr val="FF0000"/>
                </a:solidFill>
              </a:rPr>
              <a:t>وتعتبر أمريكا مثال لهذا النظام </a:t>
            </a:r>
            <a:r>
              <a:rPr sz="2400">
                <a:solidFill>
                  <a:srgbClr val="374C81"/>
                </a:solidFill>
              </a:rPr>
              <a:t>ينعكس في حزب الديمقراطي والحزب الجهوري </a:t>
            </a:r>
            <a:r>
              <a:rPr sz="2400" smtClean="0">
                <a:solidFill>
                  <a:srgbClr val="374C81"/>
                </a:solidFill>
              </a:rPr>
              <a:t>ويتميز</a:t>
            </a:r>
            <a:r>
              <a:rPr lang="ar-SA" sz="2800" u="sng" dirty="0" smtClean="0">
                <a:solidFill>
                  <a:srgbClr val="00B050"/>
                </a:solidFill>
              </a:rPr>
              <a:t>ويتميز هذا النظام بأن الأحزاب غير مركزية(بمعنى أن الولايات والمؤسسات ليست مقيدة بالحكومة بل حرة </a:t>
            </a:r>
            <a:r>
              <a:rPr lang="ar-SA" sz="2800" u="sng" dirty="0" err="1" smtClean="0">
                <a:solidFill>
                  <a:srgbClr val="00B050"/>
                </a:solidFill>
              </a:rPr>
              <a:t>مستقله</a:t>
            </a:r>
            <a:r>
              <a:rPr lang="ar-SA" sz="2800" u="sng" dirty="0" smtClean="0">
                <a:solidFill>
                  <a:srgbClr val="00B050"/>
                </a:solidFill>
              </a:rPr>
              <a:t>) </a:t>
            </a:r>
            <a:r>
              <a:rPr lang="ar-SA" sz="2800" u="sng" dirty="0" smtClean="0">
                <a:solidFill>
                  <a:srgbClr val="7030A0"/>
                </a:solidFill>
              </a:rPr>
              <a:t>تتمتع اللجان المحلية بالسلطات واسعة تتولى </a:t>
            </a:r>
            <a:r>
              <a:rPr lang="ar-SA" sz="2800" u="sng" dirty="0" smtClean="0">
                <a:solidFill>
                  <a:srgbClr val="0070C0"/>
                </a:solidFill>
              </a:rPr>
              <a:t>بنفسها تمويل المنافسة الانتخابية</a:t>
            </a:r>
            <a:r>
              <a:rPr sz="2400" smtClean="0">
                <a:solidFill>
                  <a:srgbClr val="0070C0"/>
                </a:solidFill>
              </a:rPr>
              <a:t> </a:t>
            </a:r>
            <a:r>
              <a:rPr sz="2400">
                <a:solidFill>
                  <a:srgbClr val="374C81"/>
                </a:solidFill>
              </a:rPr>
              <a:t>هذا النظام ايضاً بعدم تفرد احد الأحزاب بالحياة السياسية بل المشاركة هي السمه السائدة </a:t>
            </a:r>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8D2E0"/>
            </a:gs>
            <a:gs pos="50000">
              <a:srgbClr val="ABCADA"/>
            </a:gs>
            <a:gs pos="100000">
              <a:srgbClr val="9DC3D7"/>
            </a:gs>
          </a:gsLst>
          <a:lin ang="5400000" scaled="0"/>
        </a:gradFill>
        <a:effectLst/>
      </p:bgPr>
    </p:bg>
    <p:spTree>
      <p:nvGrpSpPr>
        <p:cNvPr id="1" name=""/>
        <p:cNvGrpSpPr/>
        <p:nvPr/>
      </p:nvGrpSpPr>
      <p:grpSpPr>
        <a:xfrm>
          <a:off x="0" y="0"/>
          <a:ext cx="0" cy="0"/>
          <a:chOff x="0" y="0"/>
          <a:chExt cx="0" cy="0"/>
        </a:xfrm>
      </p:grpSpPr>
      <p:sp>
        <p:nvSpPr>
          <p:cNvPr id="74" name="Shape 74"/>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75" name="Shape 75"/>
          <p:cNvSpPr/>
          <p:nvPr/>
        </p:nvSpPr>
        <p:spPr>
          <a:xfrm>
            <a:off x="396947" y="3810000"/>
            <a:ext cx="11509831" cy="29262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sz="1800">
                <a:solidFill>
                  <a:srgbClr val="000000"/>
                </a:solidFill>
              </a:defRPr>
            </a:pPr>
            <a:endParaRPr sz="2400" b="1">
              <a:solidFill>
                <a:srgbClr val="477F71"/>
              </a:solidFill>
              <a:latin typeface="Arial"/>
              <a:ea typeface="Arial"/>
              <a:cs typeface="Arial"/>
              <a:sym typeface="Arial"/>
            </a:endParaRPr>
          </a:p>
          <a:p>
            <a:pPr lvl="0" algn="just">
              <a:defRPr sz="1800">
                <a:solidFill>
                  <a:srgbClr val="000000"/>
                </a:solidFill>
              </a:defRPr>
            </a:pPr>
            <a:r>
              <a:rPr sz="2400">
                <a:solidFill>
                  <a:srgbClr val="374C81"/>
                </a:solidFill>
                <a:latin typeface="Arial"/>
                <a:ea typeface="Arial"/>
                <a:cs typeface="Arial"/>
                <a:sym typeface="Arial"/>
              </a:rPr>
              <a:t>	تمثل في مفهوم تشكيل الثقافة الشعبية التي هي المتغير الأساسي في الديموقراطية حيث تتنافس الأحزاب في توسعة دائرة الأعضاء والمؤيدين لها والذي تستخدمهم في حس معركتها الانتخابية بأصواتهم في صناديق الاقتراع ولهذا توجد أحزاب تركز على تنشئة واستهداف جيل وفئة الشباب من خلال تسويق حزبها بالفعاليات الترويجية والرياضية .ولهذا نجد عدد من العلماء المختصين بالاجتماع السياسي الى إعادة النظر في كثير من المفاهيم المرتبطة بالتنشئة الاجتماعية وبالأخص الدور الذي يلعبه التعليم والروابط القانونية في هذا المجال ومن ابرز العلماء بهذا المجال ( كنت – وجنتحرونيمي ) حيث قدما دراستين هامه بهذا الحقل </a:t>
            </a:r>
          </a:p>
        </p:txBody>
      </p:sp>
      <p:sp>
        <p:nvSpPr>
          <p:cNvPr id="76" name="Shape 76"/>
          <p:cNvSpPr/>
          <p:nvPr/>
        </p:nvSpPr>
        <p:spPr>
          <a:xfrm>
            <a:off x="8001338" y="3489412"/>
            <a:ext cx="3905440" cy="55913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marL="400050" lvl="0" indent="-400050" algn="r">
              <a:buClr>
                <a:srgbClr val="7030A0"/>
              </a:buClr>
              <a:buSzPct val="100000"/>
              <a:buFont typeface="Arial"/>
              <a:buChar char="•"/>
              <a:defRPr sz="1800">
                <a:solidFill>
                  <a:srgbClr val="000000"/>
                </a:solidFill>
              </a:defRPr>
            </a:pPr>
            <a:r>
              <a:rPr sz="2800" b="1">
                <a:solidFill>
                  <a:srgbClr val="7030A0"/>
                </a:solidFill>
                <a:latin typeface="Farsi Simple Bold"/>
                <a:ea typeface="Farsi Simple Bold"/>
                <a:cs typeface="Farsi Simple Bold"/>
                <a:sym typeface="Farsi Simple Bold"/>
              </a:rPr>
              <a:t>تشكيل الثقافة الحزبية </a:t>
            </a:r>
            <a:r>
              <a:rPr sz="2800" b="1">
                <a:solidFill>
                  <a:srgbClr val="7030A0"/>
                </a:solidFill>
                <a:latin typeface="Arial"/>
                <a:ea typeface="Arial"/>
                <a:cs typeface="Arial"/>
                <a:sym typeface="Arial"/>
              </a:rPr>
              <a:t>: </a:t>
            </a:r>
          </a:p>
        </p:txBody>
      </p:sp>
      <p:sp>
        <p:nvSpPr>
          <p:cNvPr id="77" name="Shape 77"/>
          <p:cNvSpPr/>
          <p:nvPr/>
        </p:nvSpPr>
        <p:spPr>
          <a:xfrm>
            <a:off x="760411" y="1691497"/>
            <a:ext cx="11287391" cy="185947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sz="1800">
                <a:solidFill>
                  <a:srgbClr val="000000"/>
                </a:solidFill>
              </a:defRPr>
            </a:pPr>
            <a:r>
              <a:rPr sz="2400" smtClean="0">
                <a:solidFill>
                  <a:srgbClr val="374C81"/>
                </a:solidFill>
                <a:latin typeface="Arial"/>
                <a:ea typeface="Arial"/>
                <a:cs typeface="Arial"/>
                <a:sym typeface="Arial"/>
              </a:rPr>
              <a:t>يتناول ميرMair  في كتابة ( تغير النظام الحزبي ومدخل وتفسيرات) قضية النظام الحزبي في نظام الفلق والنظام الليبرالي  النظام الأول يكون </a:t>
            </a:r>
            <a:r>
              <a:rPr sz="2400">
                <a:solidFill>
                  <a:srgbClr val="374C81"/>
                </a:solidFill>
                <a:latin typeface="Arial"/>
                <a:ea typeface="Arial"/>
                <a:cs typeface="Arial"/>
                <a:sym typeface="Arial"/>
              </a:rPr>
              <a:t>التغيير السياسي مع بقاء الحاكم وفي نفس الوقت   بقية الأحزاب المنافسة تجد نفسها بنفس المكان دون تغيير او استحواذ على القرار السياسي  في حين ان التنافس الحزبي في النظام الليبرالي  يعطيها مساحة وتغير في أدوار الأحزاب والمشاركة السياسية بل وتداول للسلطة بينها . </a:t>
            </a:r>
          </a:p>
        </p:txBody>
      </p:sp>
      <p:sp>
        <p:nvSpPr>
          <p:cNvPr id="78" name="Shape 78"/>
          <p:cNvSpPr/>
          <p:nvPr/>
        </p:nvSpPr>
        <p:spPr>
          <a:xfrm>
            <a:off x="6665295" y="1110043"/>
            <a:ext cx="5241482" cy="55913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400050" indent="-400050" algn="r">
              <a:buClr>
                <a:srgbClr val="7030A0"/>
              </a:buClr>
              <a:buSzPct val="100000"/>
              <a:buFont typeface="Arial"/>
              <a:buChar char="•"/>
              <a:defRPr sz="2800" b="1">
                <a:solidFill>
                  <a:srgbClr val="7030A0"/>
                </a:solidFill>
                <a:latin typeface="Farsi Simple Bold"/>
                <a:ea typeface="Farsi Simple Bold"/>
                <a:cs typeface="Farsi Simple Bold"/>
                <a:sym typeface="Farsi Simple Bold"/>
              </a:defRPr>
            </a:lvl1pPr>
          </a:lstStyle>
          <a:p>
            <a:pPr lvl="0">
              <a:defRPr sz="1800" b="0">
                <a:solidFill>
                  <a:srgbClr val="000000"/>
                </a:solidFill>
              </a:defRPr>
            </a:pPr>
            <a:r>
              <a:rPr sz="2800" b="1">
                <a:solidFill>
                  <a:srgbClr val="7030A0"/>
                </a:solidFill>
              </a:rPr>
              <a:t>التنافس الحزبي والولاء السياسي</a:t>
            </a:r>
          </a:p>
        </p:txBody>
      </p:sp>
    </p:spTree>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8D2E0"/>
            </a:gs>
            <a:gs pos="50000">
              <a:srgbClr val="ABCADA"/>
            </a:gs>
            <a:gs pos="100000">
              <a:srgbClr val="9DC3D7"/>
            </a:gs>
          </a:gsLst>
          <a:lin ang="5400000" scaled="0"/>
        </a:gradFill>
        <a:effectLst/>
      </p:bgPr>
    </p:bg>
    <p:spTree>
      <p:nvGrpSpPr>
        <p:cNvPr id="1" name=""/>
        <p:cNvGrpSpPr/>
        <p:nvPr/>
      </p:nvGrpSpPr>
      <p:grpSpPr>
        <a:xfrm>
          <a:off x="0" y="0"/>
          <a:ext cx="0" cy="0"/>
          <a:chOff x="0" y="0"/>
          <a:chExt cx="0" cy="0"/>
        </a:xfrm>
      </p:grpSpPr>
      <p:sp>
        <p:nvSpPr>
          <p:cNvPr id="80" name="Shape 80"/>
          <p:cNvSpPr/>
          <p:nvPr/>
        </p:nvSpPr>
        <p:spPr>
          <a:xfrm>
            <a:off x="317251" y="208367"/>
            <a:ext cx="11871574" cy="606427"/>
          </a:xfrm>
          <a:prstGeom prst="rect">
            <a:avLst/>
          </a:prstGeom>
          <a:solidFill>
            <a:srgbClr val="A0CAC0"/>
          </a:solidFill>
          <a:ln w="12700">
            <a:miter lim="400000"/>
          </a:ln>
          <a:extLst>
            <a:ext uri="{C572A759-6A51-4108-AA02-DFA0A04FC94B}">
              <ma14:wrappingTextBoxFlag xmlns="" xmlns:ma14="http://schemas.microsoft.com/office/mac/drawingml/2011/main" val="1"/>
            </a:ext>
          </a:extLst>
        </p:spPr>
        <p:txBody>
          <a:bodyPr lIns="60948" tIns="60948" rIns="60948" bIns="60948" anchor="b">
            <a:normAutofit/>
          </a:bodyPr>
          <a:lstStyle/>
          <a:p>
            <a:pPr lvl="0" algn="r">
              <a:lnSpc>
                <a:spcPct val="85000"/>
              </a:lnSpc>
              <a:defRPr sz="1800">
                <a:solidFill>
                  <a:srgbClr val="000000"/>
                </a:solidFill>
              </a:defRPr>
            </a:pPr>
            <a:r>
              <a:rPr sz="1400">
                <a:solidFill>
                  <a:srgbClr val="374C81"/>
                </a:solidFill>
                <a:latin typeface="Farsi Simple Bold"/>
                <a:ea typeface="Farsi Simple Bold"/>
                <a:cs typeface="Farsi Simple Bold"/>
                <a:sym typeface="Farsi Simple Bold"/>
              </a:rPr>
              <a:t>الديمقراطية والأحزاب السياسية </a:t>
            </a:r>
            <a:br>
              <a:rPr sz="1400">
                <a:solidFill>
                  <a:srgbClr val="374C81"/>
                </a:solidFill>
                <a:latin typeface="Farsi Simple Bold"/>
                <a:ea typeface="Farsi Simple Bold"/>
                <a:cs typeface="Farsi Simple Bold"/>
                <a:sym typeface="Farsi Simple Bold"/>
              </a:rPr>
            </a:br>
            <a:endParaRPr sz="1400">
              <a:solidFill>
                <a:srgbClr val="374C81"/>
              </a:solidFill>
              <a:latin typeface="Farsi Simple Bold"/>
              <a:ea typeface="Farsi Simple Bold"/>
              <a:cs typeface="Farsi Simple Bold"/>
              <a:sym typeface="Farsi Simple Bold"/>
            </a:endParaRPr>
          </a:p>
        </p:txBody>
      </p:sp>
      <p:sp>
        <p:nvSpPr>
          <p:cNvPr id="81" name="Shape 81"/>
          <p:cNvSpPr/>
          <p:nvPr/>
        </p:nvSpPr>
        <p:spPr>
          <a:xfrm>
            <a:off x="396947" y="3810000"/>
            <a:ext cx="11509831" cy="22150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lgn="r">
              <a:defRPr sz="1800">
                <a:solidFill>
                  <a:srgbClr val="000000"/>
                </a:solidFill>
              </a:defRPr>
            </a:pPr>
            <a:endParaRPr sz="2400" b="1">
              <a:solidFill>
                <a:srgbClr val="477F71"/>
              </a:solidFill>
              <a:latin typeface="Arial"/>
              <a:ea typeface="Arial"/>
              <a:cs typeface="Arial"/>
              <a:sym typeface="Arial"/>
            </a:endParaRPr>
          </a:p>
          <a:p>
            <a:pPr marL="342900" lvl="0" indent="-342900" algn="just">
              <a:buClr>
                <a:srgbClr val="FF0000"/>
              </a:buClr>
              <a:buSzPct val="100000"/>
              <a:buFont typeface="Helvetica"/>
              <a:buChar char="✓"/>
              <a:defRPr sz="1800">
                <a:solidFill>
                  <a:srgbClr val="000000"/>
                </a:solidFill>
              </a:defRPr>
            </a:pPr>
            <a:r>
              <a:rPr sz="2400">
                <a:latin typeface="Arial"/>
                <a:ea typeface="Arial"/>
                <a:cs typeface="Arial"/>
                <a:sym typeface="Arial"/>
              </a:rPr>
              <a:t>وكانت الأسئلة بالنسبة للباحث الإنجليزي اذا ما أتيح،  فرصة الأداء بأصواتهم في الانتخابات مع تثبيت العامل السكاني والمثل الابوية وتأثيرها الاختيار النسبي للفرد فجاء الاختيار بنسبة 90% نحو الأحزاب  التي يفضلونها في ضوء تفضيل الإباء .</a:t>
            </a:r>
          </a:p>
          <a:p>
            <a:pPr marL="342900" lvl="0" indent="-342900" algn="just">
              <a:buClr>
                <a:srgbClr val="FF0000"/>
              </a:buClr>
              <a:buSzPct val="100000"/>
              <a:buFont typeface="Helvetica"/>
              <a:buChar char="✓"/>
              <a:defRPr sz="1800">
                <a:solidFill>
                  <a:srgbClr val="000000"/>
                </a:solidFill>
              </a:defRPr>
            </a:pPr>
            <a:r>
              <a:rPr sz="2400">
                <a:latin typeface="Arial"/>
                <a:ea typeface="Arial"/>
                <a:cs typeface="Arial"/>
                <a:sym typeface="Arial"/>
              </a:rPr>
              <a:t>فيما الدراسة الخاصة بكنت جنتجزونيمي تبرز نتائج الدراسة لإفراد العينة ذات العلاقة بين العقيدة الدينية للإباء والانتماءات الحزبية  وتقدم هذه الدراسة ثلاث أنماط من المتغيرات : </a:t>
            </a:r>
          </a:p>
        </p:txBody>
      </p:sp>
      <p:sp>
        <p:nvSpPr>
          <p:cNvPr id="82" name="Shape 82"/>
          <p:cNvSpPr/>
          <p:nvPr/>
        </p:nvSpPr>
        <p:spPr>
          <a:xfrm>
            <a:off x="760411" y="1691497"/>
            <a:ext cx="11287391" cy="79267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a:latin typeface="Arial"/>
                <a:ea typeface="Arial"/>
                <a:cs typeface="Arial"/>
                <a:sym typeface="Arial"/>
              </a:defRPr>
            </a:lvl1pPr>
          </a:lstStyle>
          <a:p>
            <a:pPr lvl="0">
              <a:defRPr sz="1800">
                <a:solidFill>
                  <a:srgbClr val="000000"/>
                </a:solidFill>
              </a:defRPr>
            </a:pPr>
            <a:r>
              <a:rPr sz="2400">
                <a:solidFill>
                  <a:srgbClr val="374C81"/>
                </a:solidFill>
              </a:rPr>
              <a:t>قام بها ( هيملو وايت) تناول فيها دراسة تتابعية لعينة من تلاميذ المدارس للمراحل الابتدائية والثانوية بالمملكة المتحدة  لفئة عمرية بين 13- 14 عام  </a:t>
            </a:r>
          </a:p>
        </p:txBody>
      </p:sp>
      <p:sp>
        <p:nvSpPr>
          <p:cNvPr id="83" name="Shape 83"/>
          <p:cNvSpPr/>
          <p:nvPr/>
        </p:nvSpPr>
        <p:spPr>
          <a:xfrm>
            <a:off x="9351194" y="1110043"/>
            <a:ext cx="2555583" cy="559136"/>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400050" indent="-400050" algn="r">
              <a:buClr>
                <a:srgbClr val="CC0066"/>
              </a:buClr>
              <a:buSzPct val="100000"/>
              <a:buFont typeface="Arial"/>
              <a:buChar char="•"/>
              <a:defRPr sz="2800" b="1">
                <a:solidFill>
                  <a:srgbClr val="CC0066"/>
                </a:solidFill>
                <a:latin typeface="Farsi Simple Bold"/>
                <a:ea typeface="Farsi Simple Bold"/>
                <a:cs typeface="Farsi Simple Bold"/>
                <a:sym typeface="Farsi Simple Bold"/>
              </a:defRPr>
            </a:lvl1pPr>
          </a:lstStyle>
          <a:p>
            <a:pPr lvl="0">
              <a:defRPr sz="1800" b="0">
                <a:solidFill>
                  <a:srgbClr val="000000"/>
                </a:solidFill>
              </a:defRPr>
            </a:pPr>
            <a:r>
              <a:rPr sz="2800" b="1">
                <a:solidFill>
                  <a:srgbClr val="CC0066"/>
                </a:solidFill>
              </a:rPr>
              <a:t>الدراسة الأولى </a:t>
            </a:r>
          </a:p>
        </p:txBody>
      </p:sp>
      <p:sp>
        <p:nvSpPr>
          <p:cNvPr id="84" name="Shape 84"/>
          <p:cNvSpPr/>
          <p:nvPr/>
        </p:nvSpPr>
        <p:spPr>
          <a:xfrm>
            <a:off x="760410" y="2963054"/>
            <a:ext cx="11287391" cy="79266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a:latin typeface="Arial"/>
                <a:ea typeface="Arial"/>
                <a:cs typeface="Arial"/>
                <a:sym typeface="Arial"/>
              </a:defRPr>
            </a:lvl1pPr>
          </a:lstStyle>
          <a:p>
            <a:pPr lvl="0">
              <a:defRPr sz="1800">
                <a:solidFill>
                  <a:srgbClr val="000000"/>
                </a:solidFill>
              </a:defRPr>
            </a:pPr>
            <a:r>
              <a:rPr sz="2400">
                <a:solidFill>
                  <a:srgbClr val="374C81"/>
                </a:solidFill>
              </a:rPr>
              <a:t>قام بها ( كنت جنتجزونيمي) تناول فيها دراسة تتابعية لعينة من تلاميذ المدارس للمراحل الثانوية بأمريكا على الفئة العمرية ما بين 16- 18  سنة </a:t>
            </a:r>
          </a:p>
        </p:txBody>
      </p:sp>
      <p:sp>
        <p:nvSpPr>
          <p:cNvPr id="85" name="Shape 85"/>
          <p:cNvSpPr/>
          <p:nvPr/>
        </p:nvSpPr>
        <p:spPr>
          <a:xfrm>
            <a:off x="9266587" y="2549949"/>
            <a:ext cx="2606705" cy="559135"/>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marL="400050" indent="-400050" algn="r">
              <a:buClr>
                <a:srgbClr val="CC0066"/>
              </a:buClr>
              <a:buSzPct val="100000"/>
              <a:buFont typeface="Arial"/>
              <a:buChar char="•"/>
              <a:defRPr sz="2800" b="1">
                <a:solidFill>
                  <a:srgbClr val="CC0066"/>
                </a:solidFill>
                <a:latin typeface="Farsi Simple Bold"/>
                <a:ea typeface="Farsi Simple Bold"/>
                <a:cs typeface="Farsi Simple Bold"/>
                <a:sym typeface="Farsi Simple Bold"/>
              </a:defRPr>
            </a:lvl1pPr>
          </a:lstStyle>
          <a:p>
            <a:pPr lvl="0">
              <a:defRPr sz="1800" b="0">
                <a:solidFill>
                  <a:srgbClr val="000000"/>
                </a:solidFill>
              </a:defRPr>
            </a:pPr>
            <a:r>
              <a:rPr sz="2800" b="1">
                <a:solidFill>
                  <a:srgbClr val="CC0066"/>
                </a:solidFill>
              </a:rPr>
              <a:t>الدراسة الثانية </a:t>
            </a:r>
          </a:p>
        </p:txBody>
      </p:sp>
    </p:spTree>
  </p:cSld>
  <p:clrMapOvr>
    <a:masterClrMapping/>
  </p:clrMapOvr>
  <p:transition spd="med">
    <p:dissolve/>
  </p:transition>
</p:sld>
</file>

<file path=ppt/theme/theme1.xml><?xml version="1.0" encoding="utf-8"?>
<a:theme xmlns:a="http://schemas.openxmlformats.org/drawingml/2006/main" name="Default">
  <a:themeElements>
    <a:clrScheme name="Default">
      <a:dk1>
        <a:srgbClr val="81714A"/>
      </a:dk1>
      <a:lt1>
        <a:srgbClr val="374C81"/>
      </a:lt1>
      <a:dk2>
        <a:srgbClr val="A7A7A7"/>
      </a:dk2>
      <a:lt2>
        <a:srgbClr val="535353"/>
      </a:lt2>
      <a:accent1>
        <a:srgbClr val="414E77"/>
      </a:accent1>
      <a:accent2>
        <a:srgbClr val="70AAC4"/>
      </a:accent2>
      <a:accent3>
        <a:srgbClr val="8B6A94"/>
      </a:accent3>
      <a:accent4>
        <a:srgbClr val="61A796"/>
      </a:accent4>
      <a:accent5>
        <a:srgbClr val="4E5798"/>
      </a:accent5>
      <a:accent6>
        <a:srgbClr val="7E5C5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14E77"/>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1218987"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374C8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14E77"/>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1218987"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374C8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14E77"/>
      </a:accent1>
      <a:accent2>
        <a:srgbClr val="70AAC4"/>
      </a:accent2>
      <a:accent3>
        <a:srgbClr val="8B6A94"/>
      </a:accent3>
      <a:accent4>
        <a:srgbClr val="61A796"/>
      </a:accent4>
      <a:accent5>
        <a:srgbClr val="4E5798"/>
      </a:accent5>
      <a:accent6>
        <a:srgbClr val="7E5C5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14E77"/>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1218987"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374C8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414E77"/>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1218987"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374C81"/>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مخصص</PresentationFormat>
  <Paragraphs>68</Paragraphs>
  <Slides>11</Slides>
  <Notes>0</Notes>
  <HiddenSlides>0</HiddenSlides>
  <MMClips>0</MMClips>
  <ScaleCrop>false</ScaleCrop>
  <HeadingPairs>
    <vt:vector size="4" baseType="variant">
      <vt:variant>
        <vt:lpstr>نسق</vt:lpstr>
      </vt:variant>
      <vt:variant>
        <vt:i4>1</vt:i4>
      </vt:variant>
      <vt:variant>
        <vt:lpstr>عناوين الشرائح</vt:lpstr>
      </vt:variant>
      <vt:variant>
        <vt:i4>11</vt:i4>
      </vt:variant>
    </vt:vector>
  </HeadingPairs>
  <TitlesOfParts>
    <vt:vector size="12" baseType="lpstr">
      <vt:lpstr>Default</vt:lpstr>
      <vt:lpstr>الديمقراطية والأحزاب السياسية  </vt:lpstr>
      <vt:lpstr>مقدمة :   مصطلح الديموقراطية لدى لينكولن يعني حكم الشعب بالشعب وللشعب  وهذه المقولة تعبر عن التعريف الكلاسيكي للديموقراطية. ويشير جوان لينز إلى اعتبار أن الحكومة ديموقراطية إذا كانت تعطي فرص دستوريه بشكل منتظم للتنافس السلمي على السلطة السياسية دون استخدام القوة.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...............شكرا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الديمقراطية والأحزاب السياسية</dc:title>
  <dc:creator>najla</dc:creator>
  <cp:lastModifiedBy>asus1</cp:lastModifiedBy>
  <cp:revision>2</cp:revision>
  <dcterms:modified xsi:type="dcterms:W3CDTF">2015-11-24T10:57:57Z</dcterms:modified>
</cp:coreProperties>
</file>