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4"/>
  </p:sldMasterIdLst>
  <p:notesMasterIdLst>
    <p:notesMasterId r:id="rId55"/>
  </p:notesMasterIdLst>
  <p:handoutMasterIdLst>
    <p:handoutMasterId r:id="rId56"/>
  </p:handoutMasterIdLst>
  <p:sldIdLst>
    <p:sldId id="457" r:id="rId5"/>
    <p:sldId id="290" r:id="rId6"/>
    <p:sldId id="456" r:id="rId7"/>
    <p:sldId id="421" r:id="rId8"/>
    <p:sldId id="292" r:id="rId9"/>
    <p:sldId id="293" r:id="rId10"/>
    <p:sldId id="391" r:id="rId11"/>
    <p:sldId id="458" r:id="rId12"/>
    <p:sldId id="423" r:id="rId13"/>
    <p:sldId id="424" r:id="rId14"/>
    <p:sldId id="425" r:id="rId15"/>
    <p:sldId id="426" r:id="rId16"/>
    <p:sldId id="459" r:id="rId17"/>
    <p:sldId id="484" r:id="rId18"/>
    <p:sldId id="433" r:id="rId19"/>
    <p:sldId id="432" r:id="rId20"/>
    <p:sldId id="434" r:id="rId21"/>
    <p:sldId id="435" r:id="rId22"/>
    <p:sldId id="481" r:id="rId23"/>
    <p:sldId id="437" r:id="rId24"/>
    <p:sldId id="438" r:id="rId25"/>
    <p:sldId id="443" r:id="rId26"/>
    <p:sldId id="444" r:id="rId27"/>
    <p:sldId id="445" r:id="rId28"/>
    <p:sldId id="446" r:id="rId29"/>
    <p:sldId id="452" r:id="rId30"/>
    <p:sldId id="453" r:id="rId31"/>
    <p:sldId id="454" r:id="rId32"/>
    <p:sldId id="485" r:id="rId33"/>
    <p:sldId id="486" r:id="rId34"/>
    <p:sldId id="487" r:id="rId35"/>
    <p:sldId id="488" r:id="rId36"/>
    <p:sldId id="489" r:id="rId37"/>
    <p:sldId id="490" r:id="rId38"/>
    <p:sldId id="491" r:id="rId39"/>
    <p:sldId id="492" r:id="rId40"/>
    <p:sldId id="493" r:id="rId41"/>
    <p:sldId id="494" r:id="rId42"/>
    <p:sldId id="495" r:id="rId43"/>
    <p:sldId id="496" r:id="rId44"/>
    <p:sldId id="497" r:id="rId45"/>
    <p:sldId id="498" r:id="rId46"/>
    <p:sldId id="499" r:id="rId47"/>
    <p:sldId id="500" r:id="rId48"/>
    <p:sldId id="501" r:id="rId49"/>
    <p:sldId id="502" r:id="rId50"/>
    <p:sldId id="503" r:id="rId51"/>
    <p:sldId id="504" r:id="rId52"/>
    <p:sldId id="505" r:id="rId53"/>
    <p:sldId id="506" r:id="rId5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7B5727-94C1-490C-B792-69B94536A69A}" type="doc">
      <dgm:prSet loTypeId="urn:microsoft.com/office/officeart/2005/8/layout/orgChart1" loCatId="hierarchy" qsTypeId="urn:microsoft.com/office/officeart/2005/8/quickstyle/3d3" qsCatId="3D" csTypeId="urn:microsoft.com/office/officeart/2005/8/colors/accent1_5" csCatId="accent1" phldr="1"/>
      <dgm:spPr/>
      <dgm:t>
        <a:bodyPr/>
        <a:lstStyle/>
        <a:p>
          <a:pPr rtl="1"/>
          <a:endParaRPr lang="ar-SA"/>
        </a:p>
      </dgm:t>
    </dgm:pt>
    <dgm:pt modelId="{7AD4AE7F-A3E5-436A-98D6-746009AC5630}">
      <dgm:prSet phldrT="[Text]" custT="1"/>
      <dgm:spPr/>
      <dgm:t>
        <a:bodyPr/>
        <a:lstStyle/>
        <a:p>
          <a:pPr rtl="1"/>
          <a:r>
            <a:rPr lang="en-US" sz="2400" b="1" dirty="0" smtClean="0"/>
            <a:t>Logical</a:t>
          </a:r>
          <a:r>
            <a:rPr lang="en-US" sz="2400" b="1" baseline="0" dirty="0" smtClean="0"/>
            <a:t> Errors</a:t>
          </a:r>
          <a:endParaRPr lang="ar-SA" sz="2400" b="1" dirty="0"/>
        </a:p>
      </dgm:t>
    </dgm:pt>
    <dgm:pt modelId="{0F98E411-2491-44F4-A3D1-F7AA60C241FF}" type="parTrans" cxnId="{CB5F330C-7E3F-46B0-B592-01FD3704A93C}">
      <dgm:prSet/>
      <dgm:spPr/>
      <dgm:t>
        <a:bodyPr/>
        <a:lstStyle/>
        <a:p>
          <a:pPr rtl="1"/>
          <a:endParaRPr lang="ar-SA"/>
        </a:p>
      </dgm:t>
    </dgm:pt>
    <dgm:pt modelId="{600766CC-A692-4A86-A1AF-461E07765BE2}" type="sibTrans" cxnId="{CB5F330C-7E3F-46B0-B592-01FD3704A93C}">
      <dgm:prSet/>
      <dgm:spPr/>
      <dgm:t>
        <a:bodyPr/>
        <a:lstStyle/>
        <a:p>
          <a:pPr rtl="1"/>
          <a:endParaRPr lang="ar-SA"/>
        </a:p>
      </dgm:t>
    </dgm:pt>
    <dgm:pt modelId="{F237B048-B0B6-4562-8D47-9C1D442CA4D3}">
      <dgm:prSet phldrT="[Text]"/>
      <dgm:spPr/>
      <dgm:t>
        <a:bodyPr/>
        <a:lstStyle/>
        <a:p>
          <a:pPr rtl="0"/>
          <a:r>
            <a:rPr lang="en-US" dirty="0" smtClean="0"/>
            <a:t>Non-fatal logical error:</a:t>
          </a:r>
        </a:p>
        <a:p>
          <a:pPr rtl="0"/>
          <a:r>
            <a:rPr lang="en-US" dirty="0" smtClean="0"/>
            <a:t>A run-time error that does not terminate the execution of the program but produce incorrect results</a:t>
          </a:r>
          <a:endParaRPr lang="ar-SA" dirty="0"/>
        </a:p>
      </dgm:t>
    </dgm:pt>
    <dgm:pt modelId="{8715BADB-76D9-4A5B-A670-6A098D7EF5D4}" type="parTrans" cxnId="{AECB11A1-4F6B-4340-93A3-59EBBE5CC827}">
      <dgm:prSet/>
      <dgm:spPr/>
      <dgm:t>
        <a:bodyPr/>
        <a:lstStyle/>
        <a:p>
          <a:pPr rtl="1"/>
          <a:endParaRPr lang="ar-SA"/>
        </a:p>
      </dgm:t>
    </dgm:pt>
    <dgm:pt modelId="{9B620065-A38E-421A-A18A-DCF748C2D620}" type="sibTrans" cxnId="{AECB11A1-4F6B-4340-93A3-59EBBE5CC827}">
      <dgm:prSet/>
      <dgm:spPr/>
      <dgm:t>
        <a:bodyPr/>
        <a:lstStyle/>
        <a:p>
          <a:pPr rtl="1"/>
          <a:endParaRPr lang="ar-SA"/>
        </a:p>
      </dgm:t>
    </dgm:pt>
    <dgm:pt modelId="{27739BA8-FB77-4486-B097-F1375BC171BD}">
      <dgm:prSet phldrT="[Text]"/>
      <dgm:spPr/>
      <dgm:t>
        <a:bodyPr/>
        <a:lstStyle/>
        <a:p>
          <a:pPr rtl="1"/>
          <a:r>
            <a:rPr lang="en-US" dirty="0" smtClean="0"/>
            <a:t>Fatal logic error</a:t>
          </a:r>
        </a:p>
        <a:p>
          <a:pPr rtl="0"/>
          <a:r>
            <a:rPr lang="en-US" dirty="0" smtClean="0"/>
            <a:t>A run-time error that terminates the execution of the program</a:t>
          </a:r>
        </a:p>
      </dgm:t>
    </dgm:pt>
    <dgm:pt modelId="{721021AC-6447-4680-8522-9F857865495C}" type="parTrans" cxnId="{792B8A80-2CAD-4A34-9C02-40BA813F1A73}">
      <dgm:prSet/>
      <dgm:spPr/>
      <dgm:t>
        <a:bodyPr/>
        <a:lstStyle/>
        <a:p>
          <a:pPr rtl="1"/>
          <a:endParaRPr lang="ar-SA"/>
        </a:p>
      </dgm:t>
    </dgm:pt>
    <dgm:pt modelId="{0D17D53D-B13E-4DCB-B878-1FB08E52544B}" type="sibTrans" cxnId="{792B8A80-2CAD-4A34-9C02-40BA813F1A73}">
      <dgm:prSet/>
      <dgm:spPr/>
      <dgm:t>
        <a:bodyPr/>
        <a:lstStyle/>
        <a:p>
          <a:pPr rtl="1"/>
          <a:endParaRPr lang="ar-SA"/>
        </a:p>
      </dgm:t>
    </dgm:pt>
    <dgm:pt modelId="{96C24BC8-88FC-44F1-91FE-AA23EDB82301}">
      <dgm:prSet/>
      <dgm:spPr/>
      <dgm:t>
        <a:bodyPr/>
        <a:lstStyle/>
        <a:p>
          <a:pPr algn="l" rtl="0"/>
          <a:r>
            <a:rPr lang="en-US" dirty="0" smtClean="0"/>
            <a:t>Example:</a:t>
          </a:r>
        </a:p>
        <a:p>
          <a:pPr algn="l" rtl="0"/>
          <a:r>
            <a:rPr lang="en-US" dirty="0" smtClean="0">
              <a:solidFill>
                <a:srgbClr val="000000"/>
              </a:solidFill>
              <a:latin typeface="Lucida Console" pitchFamily="49" charset="0"/>
            </a:rPr>
            <a:t>Sum=9</a:t>
          </a:r>
          <a:endParaRPr lang="en-US" dirty="0" smtClean="0"/>
        </a:p>
        <a:p>
          <a:pPr algn="l" rtl="0"/>
          <a:r>
            <a:rPr lang="en-US" dirty="0" smtClean="0">
              <a:solidFill>
                <a:srgbClr val="0000FF"/>
              </a:solidFill>
              <a:latin typeface="Lucida Console" pitchFamily="49" charset="0"/>
            </a:rPr>
            <a:t>Do While</a:t>
          </a:r>
          <a:r>
            <a:rPr lang="en-US" dirty="0" smtClean="0">
              <a:solidFill>
                <a:srgbClr val="000000"/>
              </a:solidFill>
              <a:latin typeface="Lucida Console" pitchFamily="49" charset="0"/>
            </a:rPr>
            <a:t> Sum/ (sum-9)&lt;= </a:t>
          </a:r>
          <a:r>
            <a:rPr lang="en-US" dirty="0" smtClean="0">
              <a:solidFill>
                <a:srgbClr val="128AFF"/>
              </a:solidFill>
              <a:latin typeface="Lucida Console" pitchFamily="49" charset="0"/>
            </a:rPr>
            <a:t>100</a:t>
          </a:r>
          <a:br>
            <a:rPr lang="en-US" dirty="0" smtClean="0">
              <a:solidFill>
                <a:srgbClr val="128AFF"/>
              </a:solidFill>
              <a:latin typeface="Lucida Console" pitchFamily="49" charset="0"/>
            </a:rPr>
          </a:br>
          <a:r>
            <a:rPr lang="en-US" dirty="0" smtClean="0">
              <a:solidFill>
                <a:srgbClr val="000000"/>
              </a:solidFill>
              <a:latin typeface="Lucida Console" pitchFamily="49" charset="0"/>
            </a:rPr>
            <a:t>   Sum = Sum * </a:t>
          </a:r>
          <a:r>
            <a:rPr lang="en-US" dirty="0" smtClean="0">
              <a:solidFill>
                <a:srgbClr val="128AFF"/>
              </a:solidFill>
              <a:latin typeface="Lucida Console" pitchFamily="49" charset="0"/>
            </a:rPr>
            <a:t>3</a:t>
          </a:r>
          <a:r>
            <a:rPr lang="en-US" dirty="0" smtClean="0">
              <a:solidFill>
                <a:srgbClr val="00BF00"/>
              </a:solidFill>
              <a:latin typeface="Lucida Console" pitchFamily="49" charset="0"/>
            </a:rPr>
            <a:t> </a:t>
          </a:r>
          <a:r>
            <a:rPr lang="en-US" dirty="0" smtClean="0">
              <a:solidFill>
                <a:srgbClr val="FF0000"/>
              </a:solidFill>
              <a:latin typeface="Lucida Console" pitchFamily="49" charset="0"/>
            </a:rPr>
            <a:t>' compute next power of 3</a:t>
          </a:r>
          <a:r>
            <a:rPr lang="en-US" dirty="0" smtClean="0">
              <a:solidFill>
                <a:srgbClr val="00BF00"/>
              </a:solidFill>
              <a:latin typeface="Lucida Console" pitchFamily="49" charset="0"/>
            </a:rPr>
            <a:t/>
          </a:r>
          <a:br>
            <a:rPr lang="en-US" dirty="0" smtClean="0">
              <a:solidFill>
                <a:srgbClr val="00BF00"/>
              </a:solidFill>
              <a:latin typeface="Lucida Console" pitchFamily="49" charset="0"/>
            </a:rPr>
          </a:br>
          <a:r>
            <a:rPr lang="en-US" dirty="0" smtClean="0">
              <a:solidFill>
                <a:srgbClr val="0000FF"/>
              </a:solidFill>
              <a:latin typeface="Lucida Console" pitchFamily="49" charset="0"/>
            </a:rPr>
            <a:t>Loop</a:t>
          </a:r>
          <a:endParaRPr lang="ar-SA" dirty="0"/>
        </a:p>
      </dgm:t>
    </dgm:pt>
    <dgm:pt modelId="{6C3C3208-1703-4B2C-B6A9-BB40F8DBB810}" type="parTrans" cxnId="{5A423B1A-0E75-410C-A378-38EA22349548}">
      <dgm:prSet/>
      <dgm:spPr/>
      <dgm:t>
        <a:bodyPr/>
        <a:lstStyle/>
        <a:p>
          <a:pPr rtl="1"/>
          <a:endParaRPr lang="ar-SA"/>
        </a:p>
      </dgm:t>
    </dgm:pt>
    <dgm:pt modelId="{8ABCA51E-CA58-4893-8520-5A44C7D58F5B}" type="sibTrans" cxnId="{5A423B1A-0E75-410C-A378-38EA22349548}">
      <dgm:prSet/>
      <dgm:spPr/>
      <dgm:t>
        <a:bodyPr/>
        <a:lstStyle/>
        <a:p>
          <a:pPr rtl="1"/>
          <a:endParaRPr lang="ar-SA"/>
        </a:p>
      </dgm:t>
    </dgm:pt>
    <dgm:pt modelId="{1181B3A6-4066-44DC-9708-334C783BD155}">
      <dgm:prSet/>
      <dgm:spPr/>
      <dgm:t>
        <a:bodyPr/>
        <a:lstStyle/>
        <a:p>
          <a:pPr algn="l" rtl="0"/>
          <a:r>
            <a:rPr lang="en-US" dirty="0" smtClean="0"/>
            <a:t>Example:</a:t>
          </a:r>
        </a:p>
        <a:p>
          <a:pPr algn="l" rtl="0"/>
          <a:r>
            <a:rPr lang="en-US" dirty="0" smtClean="0">
              <a:solidFill>
                <a:srgbClr val="000000"/>
              </a:solidFill>
              <a:latin typeface="Lucida Console" pitchFamily="49" charset="0"/>
            </a:rPr>
            <a:t>Sum=9</a:t>
          </a:r>
          <a:endParaRPr lang="en-US" dirty="0" smtClean="0"/>
        </a:p>
        <a:p>
          <a:pPr algn="l" rtl="0"/>
          <a:r>
            <a:rPr lang="en-US" dirty="0" smtClean="0">
              <a:solidFill>
                <a:srgbClr val="0000FF"/>
              </a:solidFill>
              <a:latin typeface="Lucida Console" pitchFamily="49" charset="0"/>
            </a:rPr>
            <a:t>Do While</a:t>
          </a:r>
          <a:r>
            <a:rPr lang="en-US" dirty="0" smtClean="0">
              <a:solidFill>
                <a:srgbClr val="000000"/>
              </a:solidFill>
              <a:latin typeface="Lucida Console" pitchFamily="49" charset="0"/>
            </a:rPr>
            <a:t> Sum &lt;= - </a:t>
          </a:r>
          <a:r>
            <a:rPr lang="en-US" dirty="0" smtClean="0">
              <a:solidFill>
                <a:srgbClr val="128AFF"/>
              </a:solidFill>
              <a:latin typeface="Lucida Console" pitchFamily="49" charset="0"/>
            </a:rPr>
            <a:t>100</a:t>
          </a:r>
          <a:br>
            <a:rPr lang="en-US" dirty="0" smtClean="0">
              <a:solidFill>
                <a:srgbClr val="128AFF"/>
              </a:solidFill>
              <a:latin typeface="Lucida Console" pitchFamily="49" charset="0"/>
            </a:rPr>
          </a:br>
          <a:r>
            <a:rPr lang="en-US" dirty="0" smtClean="0">
              <a:solidFill>
                <a:srgbClr val="000000"/>
              </a:solidFill>
              <a:latin typeface="Lucida Console" pitchFamily="49" charset="0"/>
            </a:rPr>
            <a:t>   Sum = Sum * </a:t>
          </a:r>
          <a:r>
            <a:rPr lang="en-US" dirty="0" smtClean="0">
              <a:solidFill>
                <a:srgbClr val="128AFF"/>
              </a:solidFill>
              <a:latin typeface="Lucida Console" pitchFamily="49" charset="0"/>
            </a:rPr>
            <a:t>3</a:t>
          </a:r>
          <a:r>
            <a:rPr lang="en-US" dirty="0" smtClean="0">
              <a:solidFill>
                <a:srgbClr val="00BF00"/>
              </a:solidFill>
              <a:latin typeface="Lucida Console" pitchFamily="49" charset="0"/>
            </a:rPr>
            <a:t> </a:t>
          </a:r>
          <a:r>
            <a:rPr lang="en-US" dirty="0" smtClean="0">
              <a:solidFill>
                <a:srgbClr val="FF0000"/>
              </a:solidFill>
              <a:latin typeface="Lucida Console" pitchFamily="49" charset="0"/>
            </a:rPr>
            <a:t>' compute next power of 3</a:t>
          </a:r>
          <a:r>
            <a:rPr lang="en-US" dirty="0" smtClean="0">
              <a:solidFill>
                <a:srgbClr val="00BF00"/>
              </a:solidFill>
              <a:latin typeface="Lucida Console" pitchFamily="49" charset="0"/>
            </a:rPr>
            <a:t/>
          </a:r>
          <a:br>
            <a:rPr lang="en-US" dirty="0" smtClean="0">
              <a:solidFill>
                <a:srgbClr val="00BF00"/>
              </a:solidFill>
              <a:latin typeface="Lucida Console" pitchFamily="49" charset="0"/>
            </a:rPr>
          </a:br>
          <a:r>
            <a:rPr lang="en-US" dirty="0" smtClean="0">
              <a:solidFill>
                <a:srgbClr val="0000FF"/>
              </a:solidFill>
              <a:latin typeface="Lucida Console" pitchFamily="49" charset="0"/>
            </a:rPr>
            <a:t>Loop</a:t>
          </a:r>
          <a:endParaRPr lang="ar-SA" dirty="0"/>
        </a:p>
      </dgm:t>
    </dgm:pt>
    <dgm:pt modelId="{74805768-4075-4C20-A82C-FA5C4334DFCC}" type="parTrans" cxnId="{8249EAC7-53B0-4C22-A0A8-801572735319}">
      <dgm:prSet/>
      <dgm:spPr/>
      <dgm:t>
        <a:bodyPr/>
        <a:lstStyle/>
        <a:p>
          <a:pPr rtl="1"/>
          <a:endParaRPr lang="ar-SA"/>
        </a:p>
      </dgm:t>
    </dgm:pt>
    <dgm:pt modelId="{70C25434-FDF8-4ACD-AC42-AE75E566CAE2}" type="sibTrans" cxnId="{8249EAC7-53B0-4C22-A0A8-801572735319}">
      <dgm:prSet/>
      <dgm:spPr/>
      <dgm:t>
        <a:bodyPr/>
        <a:lstStyle/>
        <a:p>
          <a:pPr rtl="1"/>
          <a:endParaRPr lang="ar-SA"/>
        </a:p>
      </dgm:t>
    </dgm:pt>
    <dgm:pt modelId="{D37F1324-1B4B-4893-9D01-1C594081C310}" type="pres">
      <dgm:prSet presAssocID="{107B5727-94C1-490C-B792-69B94536A69A}" presName="hierChild1" presStyleCnt="0">
        <dgm:presLayoutVars>
          <dgm:orgChart val="1"/>
          <dgm:chPref val="1"/>
          <dgm:dir/>
          <dgm:animOne val="branch"/>
          <dgm:animLvl val="lvl"/>
          <dgm:resizeHandles/>
        </dgm:presLayoutVars>
      </dgm:prSet>
      <dgm:spPr/>
      <dgm:t>
        <a:bodyPr/>
        <a:lstStyle/>
        <a:p>
          <a:pPr rtl="1"/>
          <a:endParaRPr lang="ar-SA"/>
        </a:p>
      </dgm:t>
    </dgm:pt>
    <dgm:pt modelId="{91D7C055-21A9-4E0C-BEDC-23BC435C5EC7}" type="pres">
      <dgm:prSet presAssocID="{7AD4AE7F-A3E5-436A-98D6-746009AC5630}" presName="hierRoot1" presStyleCnt="0">
        <dgm:presLayoutVars>
          <dgm:hierBranch val="init"/>
        </dgm:presLayoutVars>
      </dgm:prSet>
      <dgm:spPr/>
    </dgm:pt>
    <dgm:pt modelId="{5698D289-55B8-4232-96B9-EBD53F6456E3}" type="pres">
      <dgm:prSet presAssocID="{7AD4AE7F-A3E5-436A-98D6-746009AC5630}" presName="rootComposite1" presStyleCnt="0"/>
      <dgm:spPr/>
    </dgm:pt>
    <dgm:pt modelId="{4EA524E6-0423-4AC8-80C7-9C8AE20C04D5}" type="pres">
      <dgm:prSet presAssocID="{7AD4AE7F-A3E5-436A-98D6-746009AC5630}" presName="rootText1" presStyleLbl="node0" presStyleIdx="0" presStyleCnt="1" custScaleY="37958">
        <dgm:presLayoutVars>
          <dgm:chPref val="3"/>
        </dgm:presLayoutVars>
      </dgm:prSet>
      <dgm:spPr/>
      <dgm:t>
        <a:bodyPr/>
        <a:lstStyle/>
        <a:p>
          <a:pPr rtl="1"/>
          <a:endParaRPr lang="ar-SA"/>
        </a:p>
      </dgm:t>
    </dgm:pt>
    <dgm:pt modelId="{2B8F8918-A60E-4DC0-8923-70D68B7BC6B2}" type="pres">
      <dgm:prSet presAssocID="{7AD4AE7F-A3E5-436A-98D6-746009AC5630}" presName="rootConnector1" presStyleLbl="node1" presStyleIdx="0" presStyleCnt="0"/>
      <dgm:spPr/>
      <dgm:t>
        <a:bodyPr/>
        <a:lstStyle/>
        <a:p>
          <a:pPr rtl="1"/>
          <a:endParaRPr lang="ar-SA"/>
        </a:p>
      </dgm:t>
    </dgm:pt>
    <dgm:pt modelId="{0F9C3E52-418D-4E20-BB32-72A87E452C30}" type="pres">
      <dgm:prSet presAssocID="{7AD4AE7F-A3E5-436A-98D6-746009AC5630}" presName="hierChild2" presStyleCnt="0"/>
      <dgm:spPr/>
    </dgm:pt>
    <dgm:pt modelId="{2F910A9F-F1BD-4974-B8A0-CA9249A9AEBF}" type="pres">
      <dgm:prSet presAssocID="{8715BADB-76D9-4A5B-A670-6A098D7EF5D4}" presName="Name37" presStyleLbl="parChTrans1D2" presStyleIdx="0" presStyleCnt="2"/>
      <dgm:spPr/>
      <dgm:t>
        <a:bodyPr/>
        <a:lstStyle/>
        <a:p>
          <a:pPr rtl="1"/>
          <a:endParaRPr lang="ar-SA"/>
        </a:p>
      </dgm:t>
    </dgm:pt>
    <dgm:pt modelId="{E0F1E7BC-167B-4EB2-8E03-F91710453EB3}" type="pres">
      <dgm:prSet presAssocID="{F237B048-B0B6-4562-8D47-9C1D442CA4D3}" presName="hierRoot2" presStyleCnt="0">
        <dgm:presLayoutVars>
          <dgm:hierBranch val="init"/>
        </dgm:presLayoutVars>
      </dgm:prSet>
      <dgm:spPr/>
    </dgm:pt>
    <dgm:pt modelId="{2B50D003-EAF0-4934-A91C-283BD44E87E2}" type="pres">
      <dgm:prSet presAssocID="{F237B048-B0B6-4562-8D47-9C1D442CA4D3}" presName="rootComposite" presStyleCnt="0"/>
      <dgm:spPr/>
    </dgm:pt>
    <dgm:pt modelId="{837EBBA6-A8E8-4584-87F9-5A055055B4B3}" type="pres">
      <dgm:prSet presAssocID="{F237B048-B0B6-4562-8D47-9C1D442CA4D3}" presName="rootText" presStyleLbl="node2" presStyleIdx="0" presStyleCnt="2" custLinFactX="20736" custLinFactNeighborX="100000" custLinFactNeighborY="-1082">
        <dgm:presLayoutVars>
          <dgm:chPref val="3"/>
        </dgm:presLayoutVars>
      </dgm:prSet>
      <dgm:spPr/>
      <dgm:t>
        <a:bodyPr/>
        <a:lstStyle/>
        <a:p>
          <a:pPr rtl="1"/>
          <a:endParaRPr lang="ar-SA"/>
        </a:p>
      </dgm:t>
    </dgm:pt>
    <dgm:pt modelId="{028D1105-E807-4854-9023-B457D15E4577}" type="pres">
      <dgm:prSet presAssocID="{F237B048-B0B6-4562-8D47-9C1D442CA4D3}" presName="rootConnector" presStyleLbl="node2" presStyleIdx="0" presStyleCnt="2"/>
      <dgm:spPr/>
      <dgm:t>
        <a:bodyPr/>
        <a:lstStyle/>
        <a:p>
          <a:pPr rtl="1"/>
          <a:endParaRPr lang="ar-SA"/>
        </a:p>
      </dgm:t>
    </dgm:pt>
    <dgm:pt modelId="{BBDEA38E-974E-408F-8175-91DDC6A1565B}" type="pres">
      <dgm:prSet presAssocID="{F237B048-B0B6-4562-8D47-9C1D442CA4D3}" presName="hierChild4" presStyleCnt="0"/>
      <dgm:spPr/>
    </dgm:pt>
    <dgm:pt modelId="{2282FE2B-C1FB-4CFE-8734-3318BC2A48CD}" type="pres">
      <dgm:prSet presAssocID="{74805768-4075-4C20-A82C-FA5C4334DFCC}" presName="Name37" presStyleLbl="parChTrans1D3" presStyleIdx="0" presStyleCnt="2"/>
      <dgm:spPr/>
      <dgm:t>
        <a:bodyPr/>
        <a:lstStyle/>
        <a:p>
          <a:pPr rtl="1"/>
          <a:endParaRPr lang="ar-SA"/>
        </a:p>
      </dgm:t>
    </dgm:pt>
    <dgm:pt modelId="{DCEABB3B-4EE9-4A15-93CE-E6DF8DEAE3D1}" type="pres">
      <dgm:prSet presAssocID="{1181B3A6-4066-44DC-9708-334C783BD155}" presName="hierRoot2" presStyleCnt="0">
        <dgm:presLayoutVars>
          <dgm:hierBranch val="init"/>
        </dgm:presLayoutVars>
      </dgm:prSet>
      <dgm:spPr/>
    </dgm:pt>
    <dgm:pt modelId="{0CEA00EE-D064-467B-98F9-1BD182680CCD}" type="pres">
      <dgm:prSet presAssocID="{1181B3A6-4066-44DC-9708-334C783BD155}" presName="rootComposite" presStyleCnt="0"/>
      <dgm:spPr/>
    </dgm:pt>
    <dgm:pt modelId="{EC56481A-E2F4-4F65-9693-1ED0E5F2C430}" type="pres">
      <dgm:prSet presAssocID="{1181B3A6-4066-44DC-9708-334C783BD155}" presName="rootText" presStyleLbl="node3" presStyleIdx="0" presStyleCnt="2" custLinFactX="11545" custLinFactNeighborX="100000" custLinFactNeighborY="5264">
        <dgm:presLayoutVars>
          <dgm:chPref val="3"/>
        </dgm:presLayoutVars>
      </dgm:prSet>
      <dgm:spPr/>
      <dgm:t>
        <a:bodyPr/>
        <a:lstStyle/>
        <a:p>
          <a:pPr rtl="1"/>
          <a:endParaRPr lang="ar-SA"/>
        </a:p>
      </dgm:t>
    </dgm:pt>
    <dgm:pt modelId="{EC1D99A0-EC19-46AC-8F96-7D3E3267F5C4}" type="pres">
      <dgm:prSet presAssocID="{1181B3A6-4066-44DC-9708-334C783BD155}" presName="rootConnector" presStyleLbl="node3" presStyleIdx="0" presStyleCnt="2"/>
      <dgm:spPr/>
      <dgm:t>
        <a:bodyPr/>
        <a:lstStyle/>
        <a:p>
          <a:pPr rtl="1"/>
          <a:endParaRPr lang="ar-SA"/>
        </a:p>
      </dgm:t>
    </dgm:pt>
    <dgm:pt modelId="{0B98DA58-802A-429D-9635-1DC54BC6B0F1}" type="pres">
      <dgm:prSet presAssocID="{1181B3A6-4066-44DC-9708-334C783BD155}" presName="hierChild4" presStyleCnt="0"/>
      <dgm:spPr/>
    </dgm:pt>
    <dgm:pt modelId="{9310502A-9FF0-4A15-B1C0-AD23FC37610F}" type="pres">
      <dgm:prSet presAssocID="{1181B3A6-4066-44DC-9708-334C783BD155}" presName="hierChild5" presStyleCnt="0"/>
      <dgm:spPr/>
    </dgm:pt>
    <dgm:pt modelId="{62554ECD-F6F1-4DA9-8641-6B3D6BADCDC1}" type="pres">
      <dgm:prSet presAssocID="{F237B048-B0B6-4562-8D47-9C1D442CA4D3}" presName="hierChild5" presStyleCnt="0"/>
      <dgm:spPr/>
    </dgm:pt>
    <dgm:pt modelId="{0C76F66E-E0AE-4327-B974-A7B4C161A9D4}" type="pres">
      <dgm:prSet presAssocID="{721021AC-6447-4680-8522-9F857865495C}" presName="Name37" presStyleLbl="parChTrans1D2" presStyleIdx="1" presStyleCnt="2"/>
      <dgm:spPr/>
      <dgm:t>
        <a:bodyPr/>
        <a:lstStyle/>
        <a:p>
          <a:pPr rtl="1"/>
          <a:endParaRPr lang="ar-SA"/>
        </a:p>
      </dgm:t>
    </dgm:pt>
    <dgm:pt modelId="{985DD6FF-FA6E-44B4-B692-59D5475A88B1}" type="pres">
      <dgm:prSet presAssocID="{27739BA8-FB77-4486-B097-F1375BC171BD}" presName="hierRoot2" presStyleCnt="0">
        <dgm:presLayoutVars>
          <dgm:hierBranch val="init"/>
        </dgm:presLayoutVars>
      </dgm:prSet>
      <dgm:spPr/>
    </dgm:pt>
    <dgm:pt modelId="{B531450E-B6B7-4F7D-BAB5-DF7A2D932C4C}" type="pres">
      <dgm:prSet presAssocID="{27739BA8-FB77-4486-B097-F1375BC171BD}" presName="rootComposite" presStyleCnt="0"/>
      <dgm:spPr/>
    </dgm:pt>
    <dgm:pt modelId="{A5CE0FFD-DD95-4D4C-BB70-7F6AC4A3927F}" type="pres">
      <dgm:prSet presAssocID="{27739BA8-FB77-4486-B097-F1375BC171BD}" presName="rootText" presStyleLbl="node2" presStyleIdx="1" presStyleCnt="2" custLinFactX="-23101" custLinFactNeighborX="-100000" custLinFactNeighborY="-1082">
        <dgm:presLayoutVars>
          <dgm:chPref val="3"/>
        </dgm:presLayoutVars>
      </dgm:prSet>
      <dgm:spPr/>
      <dgm:t>
        <a:bodyPr/>
        <a:lstStyle/>
        <a:p>
          <a:pPr rtl="1"/>
          <a:endParaRPr lang="ar-SA"/>
        </a:p>
      </dgm:t>
    </dgm:pt>
    <dgm:pt modelId="{F3EEDC05-7F4C-4B81-B76A-32A9869634CA}" type="pres">
      <dgm:prSet presAssocID="{27739BA8-FB77-4486-B097-F1375BC171BD}" presName="rootConnector" presStyleLbl="node2" presStyleIdx="1" presStyleCnt="2"/>
      <dgm:spPr/>
      <dgm:t>
        <a:bodyPr/>
        <a:lstStyle/>
        <a:p>
          <a:pPr rtl="1"/>
          <a:endParaRPr lang="ar-SA"/>
        </a:p>
      </dgm:t>
    </dgm:pt>
    <dgm:pt modelId="{82CA7A79-8BA9-475B-A0D1-2BCB14DD9429}" type="pres">
      <dgm:prSet presAssocID="{27739BA8-FB77-4486-B097-F1375BC171BD}" presName="hierChild4" presStyleCnt="0"/>
      <dgm:spPr/>
    </dgm:pt>
    <dgm:pt modelId="{95A60F89-C7BF-4C95-83B1-F2DBA61689A3}" type="pres">
      <dgm:prSet presAssocID="{6C3C3208-1703-4B2C-B6A9-BB40F8DBB810}" presName="Name37" presStyleLbl="parChTrans1D3" presStyleIdx="1" presStyleCnt="2"/>
      <dgm:spPr/>
      <dgm:t>
        <a:bodyPr/>
        <a:lstStyle/>
        <a:p>
          <a:pPr rtl="1"/>
          <a:endParaRPr lang="ar-SA"/>
        </a:p>
      </dgm:t>
    </dgm:pt>
    <dgm:pt modelId="{82E88100-6418-4D31-8B98-140708878037}" type="pres">
      <dgm:prSet presAssocID="{96C24BC8-88FC-44F1-91FE-AA23EDB82301}" presName="hierRoot2" presStyleCnt="0">
        <dgm:presLayoutVars>
          <dgm:hierBranch val="init"/>
        </dgm:presLayoutVars>
      </dgm:prSet>
      <dgm:spPr/>
    </dgm:pt>
    <dgm:pt modelId="{5F110AA4-0639-4807-A861-1555E21B0112}" type="pres">
      <dgm:prSet presAssocID="{96C24BC8-88FC-44F1-91FE-AA23EDB82301}" presName="rootComposite" presStyleCnt="0"/>
      <dgm:spPr/>
    </dgm:pt>
    <dgm:pt modelId="{4CCDAC6C-F939-4DB8-97F4-A15DE9F2CE73}" type="pres">
      <dgm:prSet presAssocID="{96C24BC8-88FC-44F1-91FE-AA23EDB82301}" presName="rootText" presStyleLbl="node3" presStyleIdx="1" presStyleCnt="2" custLinFactX="-34746" custLinFactNeighborX="-100000" custLinFactNeighborY="-1508">
        <dgm:presLayoutVars>
          <dgm:chPref val="3"/>
        </dgm:presLayoutVars>
      </dgm:prSet>
      <dgm:spPr/>
      <dgm:t>
        <a:bodyPr/>
        <a:lstStyle/>
        <a:p>
          <a:pPr rtl="1"/>
          <a:endParaRPr lang="ar-SA"/>
        </a:p>
      </dgm:t>
    </dgm:pt>
    <dgm:pt modelId="{101A34ED-FE5B-4C4A-9FD2-C92C27B959A8}" type="pres">
      <dgm:prSet presAssocID="{96C24BC8-88FC-44F1-91FE-AA23EDB82301}" presName="rootConnector" presStyleLbl="node3" presStyleIdx="1" presStyleCnt="2"/>
      <dgm:spPr/>
      <dgm:t>
        <a:bodyPr/>
        <a:lstStyle/>
        <a:p>
          <a:pPr rtl="1"/>
          <a:endParaRPr lang="ar-SA"/>
        </a:p>
      </dgm:t>
    </dgm:pt>
    <dgm:pt modelId="{308B6284-3165-4FF6-BABF-DD1362ECECBD}" type="pres">
      <dgm:prSet presAssocID="{96C24BC8-88FC-44F1-91FE-AA23EDB82301}" presName="hierChild4" presStyleCnt="0"/>
      <dgm:spPr/>
    </dgm:pt>
    <dgm:pt modelId="{F9C6CA0F-790F-40D5-9FB9-2CD83631400C}" type="pres">
      <dgm:prSet presAssocID="{96C24BC8-88FC-44F1-91FE-AA23EDB82301}" presName="hierChild5" presStyleCnt="0"/>
      <dgm:spPr/>
    </dgm:pt>
    <dgm:pt modelId="{DDD1CF5A-D7DA-4646-B588-122A2086120C}" type="pres">
      <dgm:prSet presAssocID="{27739BA8-FB77-4486-B097-F1375BC171BD}" presName="hierChild5" presStyleCnt="0"/>
      <dgm:spPr/>
    </dgm:pt>
    <dgm:pt modelId="{691D0225-33F0-4C20-A2B2-0B89535AE832}" type="pres">
      <dgm:prSet presAssocID="{7AD4AE7F-A3E5-436A-98D6-746009AC5630}" presName="hierChild3" presStyleCnt="0"/>
      <dgm:spPr/>
    </dgm:pt>
  </dgm:ptLst>
  <dgm:cxnLst>
    <dgm:cxn modelId="{3BA2174A-0422-44E1-AC65-63BD171EF90B}" type="presOf" srcId="{74805768-4075-4C20-A82C-FA5C4334DFCC}" destId="{2282FE2B-C1FB-4CFE-8734-3318BC2A48CD}" srcOrd="0" destOrd="0" presId="urn:microsoft.com/office/officeart/2005/8/layout/orgChart1"/>
    <dgm:cxn modelId="{792B8A80-2CAD-4A34-9C02-40BA813F1A73}" srcId="{7AD4AE7F-A3E5-436A-98D6-746009AC5630}" destId="{27739BA8-FB77-4486-B097-F1375BC171BD}" srcOrd="1" destOrd="0" parTransId="{721021AC-6447-4680-8522-9F857865495C}" sibTransId="{0D17D53D-B13E-4DCB-B878-1FB08E52544B}"/>
    <dgm:cxn modelId="{D24654C5-89C4-43FD-A250-14AFBB2A26B9}" type="presOf" srcId="{7AD4AE7F-A3E5-436A-98D6-746009AC5630}" destId="{2B8F8918-A60E-4DC0-8923-70D68B7BC6B2}" srcOrd="1" destOrd="0" presId="urn:microsoft.com/office/officeart/2005/8/layout/orgChart1"/>
    <dgm:cxn modelId="{922EF646-CFA6-46C6-80EC-E9690F362B7E}" type="presOf" srcId="{27739BA8-FB77-4486-B097-F1375BC171BD}" destId="{F3EEDC05-7F4C-4B81-B76A-32A9869634CA}" srcOrd="1" destOrd="0" presId="urn:microsoft.com/office/officeart/2005/8/layout/orgChart1"/>
    <dgm:cxn modelId="{AECB11A1-4F6B-4340-93A3-59EBBE5CC827}" srcId="{7AD4AE7F-A3E5-436A-98D6-746009AC5630}" destId="{F237B048-B0B6-4562-8D47-9C1D442CA4D3}" srcOrd="0" destOrd="0" parTransId="{8715BADB-76D9-4A5B-A670-6A098D7EF5D4}" sibTransId="{9B620065-A38E-421A-A18A-DCF748C2D620}"/>
    <dgm:cxn modelId="{0764C549-367B-4E7B-AE81-8EC86928B9B8}" type="presOf" srcId="{7AD4AE7F-A3E5-436A-98D6-746009AC5630}" destId="{4EA524E6-0423-4AC8-80C7-9C8AE20C04D5}" srcOrd="0" destOrd="0" presId="urn:microsoft.com/office/officeart/2005/8/layout/orgChart1"/>
    <dgm:cxn modelId="{FAE07B0A-9462-46A1-A579-5EB8D8853D59}" type="presOf" srcId="{107B5727-94C1-490C-B792-69B94536A69A}" destId="{D37F1324-1B4B-4893-9D01-1C594081C310}" srcOrd="0" destOrd="0" presId="urn:microsoft.com/office/officeart/2005/8/layout/orgChart1"/>
    <dgm:cxn modelId="{5A423B1A-0E75-410C-A378-38EA22349548}" srcId="{27739BA8-FB77-4486-B097-F1375BC171BD}" destId="{96C24BC8-88FC-44F1-91FE-AA23EDB82301}" srcOrd="0" destOrd="0" parTransId="{6C3C3208-1703-4B2C-B6A9-BB40F8DBB810}" sibTransId="{8ABCA51E-CA58-4893-8520-5A44C7D58F5B}"/>
    <dgm:cxn modelId="{14915831-0950-40CF-9FD1-DC3227904F69}" type="presOf" srcId="{96C24BC8-88FC-44F1-91FE-AA23EDB82301}" destId="{4CCDAC6C-F939-4DB8-97F4-A15DE9F2CE73}" srcOrd="0" destOrd="0" presId="urn:microsoft.com/office/officeart/2005/8/layout/orgChart1"/>
    <dgm:cxn modelId="{3AA748F4-25C1-4E68-9C1B-D74F778991B0}" type="presOf" srcId="{96C24BC8-88FC-44F1-91FE-AA23EDB82301}" destId="{101A34ED-FE5B-4C4A-9FD2-C92C27B959A8}" srcOrd="1" destOrd="0" presId="urn:microsoft.com/office/officeart/2005/8/layout/orgChart1"/>
    <dgm:cxn modelId="{77654792-A99D-4215-AA80-6860CAD93B2D}" type="presOf" srcId="{721021AC-6447-4680-8522-9F857865495C}" destId="{0C76F66E-E0AE-4327-B974-A7B4C161A9D4}" srcOrd="0" destOrd="0" presId="urn:microsoft.com/office/officeart/2005/8/layout/orgChart1"/>
    <dgm:cxn modelId="{8DEDD0EF-FFE1-454A-A0C7-43861DD91B12}" type="presOf" srcId="{27739BA8-FB77-4486-B097-F1375BC171BD}" destId="{A5CE0FFD-DD95-4D4C-BB70-7F6AC4A3927F}" srcOrd="0" destOrd="0" presId="urn:microsoft.com/office/officeart/2005/8/layout/orgChart1"/>
    <dgm:cxn modelId="{9C0784CC-F9A5-441D-A0FC-0EAF2222CB45}" type="presOf" srcId="{F237B048-B0B6-4562-8D47-9C1D442CA4D3}" destId="{028D1105-E807-4854-9023-B457D15E4577}" srcOrd="1" destOrd="0" presId="urn:microsoft.com/office/officeart/2005/8/layout/orgChart1"/>
    <dgm:cxn modelId="{32B19737-B4F1-4B50-8678-B569D414A74C}" type="presOf" srcId="{1181B3A6-4066-44DC-9708-334C783BD155}" destId="{EC56481A-E2F4-4F65-9693-1ED0E5F2C430}" srcOrd="0" destOrd="0" presId="urn:microsoft.com/office/officeart/2005/8/layout/orgChart1"/>
    <dgm:cxn modelId="{FCFB5A7A-CEAA-46EE-AEE8-9922CB8AA389}" type="presOf" srcId="{F237B048-B0B6-4562-8D47-9C1D442CA4D3}" destId="{837EBBA6-A8E8-4584-87F9-5A055055B4B3}" srcOrd="0" destOrd="0" presId="urn:microsoft.com/office/officeart/2005/8/layout/orgChart1"/>
    <dgm:cxn modelId="{26887C41-DEB7-4161-B098-1721ABFDE4A0}" type="presOf" srcId="{1181B3A6-4066-44DC-9708-334C783BD155}" destId="{EC1D99A0-EC19-46AC-8F96-7D3E3267F5C4}" srcOrd="1" destOrd="0" presId="urn:microsoft.com/office/officeart/2005/8/layout/orgChart1"/>
    <dgm:cxn modelId="{8249EAC7-53B0-4C22-A0A8-801572735319}" srcId="{F237B048-B0B6-4562-8D47-9C1D442CA4D3}" destId="{1181B3A6-4066-44DC-9708-334C783BD155}" srcOrd="0" destOrd="0" parTransId="{74805768-4075-4C20-A82C-FA5C4334DFCC}" sibTransId="{70C25434-FDF8-4ACD-AC42-AE75E566CAE2}"/>
    <dgm:cxn modelId="{5234550F-7038-4AAB-9A4B-00F24D8D2FA5}" type="presOf" srcId="{6C3C3208-1703-4B2C-B6A9-BB40F8DBB810}" destId="{95A60F89-C7BF-4C95-83B1-F2DBA61689A3}" srcOrd="0" destOrd="0" presId="urn:microsoft.com/office/officeart/2005/8/layout/orgChart1"/>
    <dgm:cxn modelId="{CB5F330C-7E3F-46B0-B592-01FD3704A93C}" srcId="{107B5727-94C1-490C-B792-69B94536A69A}" destId="{7AD4AE7F-A3E5-436A-98D6-746009AC5630}" srcOrd="0" destOrd="0" parTransId="{0F98E411-2491-44F4-A3D1-F7AA60C241FF}" sibTransId="{600766CC-A692-4A86-A1AF-461E07765BE2}"/>
    <dgm:cxn modelId="{8D08C8E8-D32A-4A67-A899-1958D253197B}" type="presOf" srcId="{8715BADB-76D9-4A5B-A670-6A098D7EF5D4}" destId="{2F910A9F-F1BD-4974-B8A0-CA9249A9AEBF}" srcOrd="0" destOrd="0" presId="urn:microsoft.com/office/officeart/2005/8/layout/orgChart1"/>
    <dgm:cxn modelId="{7A4D13C5-D7E3-4909-9519-EECDA732F3AC}" type="presParOf" srcId="{D37F1324-1B4B-4893-9D01-1C594081C310}" destId="{91D7C055-21A9-4E0C-BEDC-23BC435C5EC7}" srcOrd="0" destOrd="0" presId="urn:microsoft.com/office/officeart/2005/8/layout/orgChart1"/>
    <dgm:cxn modelId="{B94D21D1-81CE-4122-9597-5869AC944AB9}" type="presParOf" srcId="{91D7C055-21A9-4E0C-BEDC-23BC435C5EC7}" destId="{5698D289-55B8-4232-96B9-EBD53F6456E3}" srcOrd="0" destOrd="0" presId="urn:microsoft.com/office/officeart/2005/8/layout/orgChart1"/>
    <dgm:cxn modelId="{52855E19-F025-4754-9983-BF83E63C72B7}" type="presParOf" srcId="{5698D289-55B8-4232-96B9-EBD53F6456E3}" destId="{4EA524E6-0423-4AC8-80C7-9C8AE20C04D5}" srcOrd="0" destOrd="0" presId="urn:microsoft.com/office/officeart/2005/8/layout/orgChart1"/>
    <dgm:cxn modelId="{B79EDDF5-2BCB-44A0-B08A-9AD01A527D32}" type="presParOf" srcId="{5698D289-55B8-4232-96B9-EBD53F6456E3}" destId="{2B8F8918-A60E-4DC0-8923-70D68B7BC6B2}" srcOrd="1" destOrd="0" presId="urn:microsoft.com/office/officeart/2005/8/layout/orgChart1"/>
    <dgm:cxn modelId="{BC3CE0A5-9C9F-47C2-94BB-31FD5357F73D}" type="presParOf" srcId="{91D7C055-21A9-4E0C-BEDC-23BC435C5EC7}" destId="{0F9C3E52-418D-4E20-BB32-72A87E452C30}" srcOrd="1" destOrd="0" presId="urn:microsoft.com/office/officeart/2005/8/layout/orgChart1"/>
    <dgm:cxn modelId="{C622E469-1973-4616-95BF-C54551A01283}" type="presParOf" srcId="{0F9C3E52-418D-4E20-BB32-72A87E452C30}" destId="{2F910A9F-F1BD-4974-B8A0-CA9249A9AEBF}" srcOrd="0" destOrd="0" presId="urn:microsoft.com/office/officeart/2005/8/layout/orgChart1"/>
    <dgm:cxn modelId="{F97D1009-E526-49BC-8527-5A96A465ED31}" type="presParOf" srcId="{0F9C3E52-418D-4E20-BB32-72A87E452C30}" destId="{E0F1E7BC-167B-4EB2-8E03-F91710453EB3}" srcOrd="1" destOrd="0" presId="urn:microsoft.com/office/officeart/2005/8/layout/orgChart1"/>
    <dgm:cxn modelId="{DE6CB8EA-7638-486D-BA03-B0FC33D42BB9}" type="presParOf" srcId="{E0F1E7BC-167B-4EB2-8E03-F91710453EB3}" destId="{2B50D003-EAF0-4934-A91C-283BD44E87E2}" srcOrd="0" destOrd="0" presId="urn:microsoft.com/office/officeart/2005/8/layout/orgChart1"/>
    <dgm:cxn modelId="{A2F53D12-EAD3-47F7-A02D-74F23282EA96}" type="presParOf" srcId="{2B50D003-EAF0-4934-A91C-283BD44E87E2}" destId="{837EBBA6-A8E8-4584-87F9-5A055055B4B3}" srcOrd="0" destOrd="0" presId="urn:microsoft.com/office/officeart/2005/8/layout/orgChart1"/>
    <dgm:cxn modelId="{493D863A-B9E5-4DBC-9D72-18F218FB151C}" type="presParOf" srcId="{2B50D003-EAF0-4934-A91C-283BD44E87E2}" destId="{028D1105-E807-4854-9023-B457D15E4577}" srcOrd="1" destOrd="0" presId="urn:microsoft.com/office/officeart/2005/8/layout/orgChart1"/>
    <dgm:cxn modelId="{28341A24-73D3-4EB2-AA3D-DAA0F6A27A49}" type="presParOf" srcId="{E0F1E7BC-167B-4EB2-8E03-F91710453EB3}" destId="{BBDEA38E-974E-408F-8175-91DDC6A1565B}" srcOrd="1" destOrd="0" presId="urn:microsoft.com/office/officeart/2005/8/layout/orgChart1"/>
    <dgm:cxn modelId="{2E052789-9949-453A-871A-4AC9EF92BE2D}" type="presParOf" srcId="{BBDEA38E-974E-408F-8175-91DDC6A1565B}" destId="{2282FE2B-C1FB-4CFE-8734-3318BC2A48CD}" srcOrd="0" destOrd="0" presId="urn:microsoft.com/office/officeart/2005/8/layout/orgChart1"/>
    <dgm:cxn modelId="{7E77046C-E6FC-4997-B611-AB73B536ADB6}" type="presParOf" srcId="{BBDEA38E-974E-408F-8175-91DDC6A1565B}" destId="{DCEABB3B-4EE9-4A15-93CE-E6DF8DEAE3D1}" srcOrd="1" destOrd="0" presId="urn:microsoft.com/office/officeart/2005/8/layout/orgChart1"/>
    <dgm:cxn modelId="{DE6A182F-23A0-4D5B-AEC8-CF756103CD1A}" type="presParOf" srcId="{DCEABB3B-4EE9-4A15-93CE-E6DF8DEAE3D1}" destId="{0CEA00EE-D064-467B-98F9-1BD182680CCD}" srcOrd="0" destOrd="0" presId="urn:microsoft.com/office/officeart/2005/8/layout/orgChart1"/>
    <dgm:cxn modelId="{7919FEFA-ECBB-47FD-9B0C-5E632A0528E2}" type="presParOf" srcId="{0CEA00EE-D064-467B-98F9-1BD182680CCD}" destId="{EC56481A-E2F4-4F65-9693-1ED0E5F2C430}" srcOrd="0" destOrd="0" presId="urn:microsoft.com/office/officeart/2005/8/layout/orgChart1"/>
    <dgm:cxn modelId="{FA6BA24D-9F2C-4766-8578-07B27BCC7065}" type="presParOf" srcId="{0CEA00EE-D064-467B-98F9-1BD182680CCD}" destId="{EC1D99A0-EC19-46AC-8F96-7D3E3267F5C4}" srcOrd="1" destOrd="0" presId="urn:microsoft.com/office/officeart/2005/8/layout/orgChart1"/>
    <dgm:cxn modelId="{4F8DEE8A-9F98-4A8D-94AE-300AAA091FA1}" type="presParOf" srcId="{DCEABB3B-4EE9-4A15-93CE-E6DF8DEAE3D1}" destId="{0B98DA58-802A-429D-9635-1DC54BC6B0F1}" srcOrd="1" destOrd="0" presId="urn:microsoft.com/office/officeart/2005/8/layout/orgChart1"/>
    <dgm:cxn modelId="{6FB22F72-ED09-4478-8CF1-451D29EC5854}" type="presParOf" srcId="{DCEABB3B-4EE9-4A15-93CE-E6DF8DEAE3D1}" destId="{9310502A-9FF0-4A15-B1C0-AD23FC37610F}" srcOrd="2" destOrd="0" presId="urn:microsoft.com/office/officeart/2005/8/layout/orgChart1"/>
    <dgm:cxn modelId="{6EB67944-38B7-4F57-84F2-DA90F1EB57AB}" type="presParOf" srcId="{E0F1E7BC-167B-4EB2-8E03-F91710453EB3}" destId="{62554ECD-F6F1-4DA9-8641-6B3D6BADCDC1}" srcOrd="2" destOrd="0" presId="urn:microsoft.com/office/officeart/2005/8/layout/orgChart1"/>
    <dgm:cxn modelId="{40FECEC0-80E6-4FFD-AD2B-1A86DB76683A}" type="presParOf" srcId="{0F9C3E52-418D-4E20-BB32-72A87E452C30}" destId="{0C76F66E-E0AE-4327-B974-A7B4C161A9D4}" srcOrd="2" destOrd="0" presId="urn:microsoft.com/office/officeart/2005/8/layout/orgChart1"/>
    <dgm:cxn modelId="{A94C64E6-A33E-4194-B0BC-2BFDE46E3834}" type="presParOf" srcId="{0F9C3E52-418D-4E20-BB32-72A87E452C30}" destId="{985DD6FF-FA6E-44B4-B692-59D5475A88B1}" srcOrd="3" destOrd="0" presId="urn:microsoft.com/office/officeart/2005/8/layout/orgChart1"/>
    <dgm:cxn modelId="{F5CB52E7-60D3-4BE2-A811-9B30CE3F7F52}" type="presParOf" srcId="{985DD6FF-FA6E-44B4-B692-59D5475A88B1}" destId="{B531450E-B6B7-4F7D-BAB5-DF7A2D932C4C}" srcOrd="0" destOrd="0" presId="urn:microsoft.com/office/officeart/2005/8/layout/orgChart1"/>
    <dgm:cxn modelId="{4ACD2E2A-528C-44E5-BA97-B099B836C348}" type="presParOf" srcId="{B531450E-B6B7-4F7D-BAB5-DF7A2D932C4C}" destId="{A5CE0FFD-DD95-4D4C-BB70-7F6AC4A3927F}" srcOrd="0" destOrd="0" presId="urn:microsoft.com/office/officeart/2005/8/layout/orgChart1"/>
    <dgm:cxn modelId="{381933D7-123F-4EEF-ADB6-39756A4E80F5}" type="presParOf" srcId="{B531450E-B6B7-4F7D-BAB5-DF7A2D932C4C}" destId="{F3EEDC05-7F4C-4B81-B76A-32A9869634CA}" srcOrd="1" destOrd="0" presId="urn:microsoft.com/office/officeart/2005/8/layout/orgChart1"/>
    <dgm:cxn modelId="{4BF2DB0F-A3FF-4199-95B8-5DEBD440D6D1}" type="presParOf" srcId="{985DD6FF-FA6E-44B4-B692-59D5475A88B1}" destId="{82CA7A79-8BA9-475B-A0D1-2BCB14DD9429}" srcOrd="1" destOrd="0" presId="urn:microsoft.com/office/officeart/2005/8/layout/orgChart1"/>
    <dgm:cxn modelId="{E583D14F-A669-4C84-96F0-29EF19726D75}" type="presParOf" srcId="{82CA7A79-8BA9-475B-A0D1-2BCB14DD9429}" destId="{95A60F89-C7BF-4C95-83B1-F2DBA61689A3}" srcOrd="0" destOrd="0" presId="urn:microsoft.com/office/officeart/2005/8/layout/orgChart1"/>
    <dgm:cxn modelId="{D943F642-C928-44CD-B831-FEDF8FAA43F4}" type="presParOf" srcId="{82CA7A79-8BA9-475B-A0D1-2BCB14DD9429}" destId="{82E88100-6418-4D31-8B98-140708878037}" srcOrd="1" destOrd="0" presId="urn:microsoft.com/office/officeart/2005/8/layout/orgChart1"/>
    <dgm:cxn modelId="{79BEC375-3A7A-4019-8B82-0DB11E7AD0E6}" type="presParOf" srcId="{82E88100-6418-4D31-8B98-140708878037}" destId="{5F110AA4-0639-4807-A861-1555E21B0112}" srcOrd="0" destOrd="0" presId="urn:microsoft.com/office/officeart/2005/8/layout/orgChart1"/>
    <dgm:cxn modelId="{7BB1B1F9-D9CA-4626-B0AD-7611CB1BE8A7}" type="presParOf" srcId="{5F110AA4-0639-4807-A861-1555E21B0112}" destId="{4CCDAC6C-F939-4DB8-97F4-A15DE9F2CE73}" srcOrd="0" destOrd="0" presId="urn:microsoft.com/office/officeart/2005/8/layout/orgChart1"/>
    <dgm:cxn modelId="{1C7BD7F1-E006-4971-A2C0-F7271210EADF}" type="presParOf" srcId="{5F110AA4-0639-4807-A861-1555E21B0112}" destId="{101A34ED-FE5B-4C4A-9FD2-C92C27B959A8}" srcOrd="1" destOrd="0" presId="urn:microsoft.com/office/officeart/2005/8/layout/orgChart1"/>
    <dgm:cxn modelId="{0DCF77C1-D31E-47A0-8FBC-B0091D81C3A1}" type="presParOf" srcId="{82E88100-6418-4D31-8B98-140708878037}" destId="{308B6284-3165-4FF6-BABF-DD1362ECECBD}" srcOrd="1" destOrd="0" presId="urn:microsoft.com/office/officeart/2005/8/layout/orgChart1"/>
    <dgm:cxn modelId="{78F2D4B2-52DA-4979-916E-FE3153E15181}" type="presParOf" srcId="{82E88100-6418-4D31-8B98-140708878037}" destId="{F9C6CA0F-790F-40D5-9FB9-2CD83631400C}" srcOrd="2" destOrd="0" presId="urn:microsoft.com/office/officeart/2005/8/layout/orgChart1"/>
    <dgm:cxn modelId="{B766044A-2D4B-452B-BC9F-24A4CF8755E7}" type="presParOf" srcId="{985DD6FF-FA6E-44B4-B692-59D5475A88B1}" destId="{DDD1CF5A-D7DA-4646-B588-122A2086120C}" srcOrd="2" destOrd="0" presId="urn:microsoft.com/office/officeart/2005/8/layout/orgChart1"/>
    <dgm:cxn modelId="{26171F93-7427-4EC8-97B7-4DD123DC09F6}" type="presParOf" srcId="{91D7C055-21A9-4E0C-BEDC-23BC435C5EC7}" destId="{691D0225-33F0-4C20-A2B2-0B89535AE83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DF08BD-E82D-4AD8-9265-9B16C51380AE}" type="doc">
      <dgm:prSet loTypeId="urn:microsoft.com/office/officeart/2005/8/layout/orgChart1" loCatId="hierarchy" qsTypeId="urn:microsoft.com/office/officeart/2005/8/quickstyle/3d3" qsCatId="3D" csTypeId="urn:microsoft.com/office/officeart/2005/8/colors/accent3_5" csCatId="accent3" phldr="1"/>
      <dgm:spPr/>
      <dgm:t>
        <a:bodyPr/>
        <a:lstStyle/>
        <a:p>
          <a:pPr rtl="1"/>
          <a:endParaRPr lang="ar-SA"/>
        </a:p>
      </dgm:t>
    </dgm:pt>
    <dgm:pt modelId="{CBE316A9-96C0-42B9-A93A-B2BB2A5AD090}">
      <dgm:prSet phldrT="[Text]" custT="1"/>
      <dgm:spPr/>
      <dgm:t>
        <a:bodyPr/>
        <a:lstStyle/>
        <a:p>
          <a:pPr rtl="1"/>
          <a:r>
            <a:rPr lang="en-US" sz="1600" b="1" dirty="0" smtClean="0"/>
            <a:t>Do While...Loop</a:t>
          </a:r>
          <a:endParaRPr lang="ar-SA" sz="1600" b="1" dirty="0"/>
        </a:p>
      </dgm:t>
    </dgm:pt>
    <dgm:pt modelId="{85D4EC99-F403-47A2-B2F7-984F284E5408}" type="parTrans" cxnId="{0CAA9BC6-B24A-458E-B023-228F3A66FE15}">
      <dgm:prSet/>
      <dgm:spPr/>
      <dgm:t>
        <a:bodyPr/>
        <a:lstStyle/>
        <a:p>
          <a:pPr rtl="1"/>
          <a:endParaRPr lang="ar-SA"/>
        </a:p>
      </dgm:t>
    </dgm:pt>
    <dgm:pt modelId="{E16E6307-E69F-4B99-9AC2-8CAFE7E14CAE}" type="sibTrans" cxnId="{0CAA9BC6-B24A-458E-B023-228F3A66FE15}">
      <dgm:prSet/>
      <dgm:spPr/>
      <dgm:t>
        <a:bodyPr/>
        <a:lstStyle/>
        <a:p>
          <a:pPr rtl="1"/>
          <a:endParaRPr lang="ar-SA"/>
        </a:p>
      </dgm:t>
    </dgm:pt>
    <dgm:pt modelId="{ABED4573-ACC2-437D-A12C-6AE87735060B}">
      <dgm:prSet phldrT="[Text]" custT="1"/>
      <dgm:spPr/>
      <dgm:t>
        <a:bodyPr/>
        <a:lstStyle/>
        <a:p>
          <a:pPr algn="just" rtl="0"/>
          <a:r>
            <a:rPr lang="en-US" sz="1400" b="1" u="sng" dirty="0" smtClean="0"/>
            <a:t>Example:</a:t>
          </a:r>
        </a:p>
        <a:p>
          <a:pPr algn="just" rtl="0"/>
          <a:r>
            <a:rPr lang="en-US" sz="1400" b="0" dirty="0" smtClean="0">
              <a:solidFill>
                <a:srgbClr val="0070C0"/>
              </a:solidFill>
            </a:rPr>
            <a:t>Dim</a:t>
          </a:r>
          <a:r>
            <a:rPr lang="en-US" sz="1400" b="0" dirty="0" smtClean="0"/>
            <a:t> Counter </a:t>
          </a:r>
          <a:r>
            <a:rPr lang="en-US" sz="1400" b="0" dirty="0" smtClean="0">
              <a:solidFill>
                <a:srgbClr val="0070C0"/>
              </a:solidFill>
            </a:rPr>
            <a:t>As Integer </a:t>
          </a:r>
          <a:r>
            <a:rPr lang="en-US" sz="1400" b="0" dirty="0" smtClean="0"/>
            <a:t>= 6</a:t>
          </a:r>
        </a:p>
        <a:p>
          <a:pPr algn="just" rtl="0"/>
          <a:r>
            <a:rPr lang="en-US" sz="1400" b="0" dirty="0" smtClean="0">
              <a:solidFill>
                <a:srgbClr val="0070C0"/>
              </a:solidFill>
            </a:rPr>
            <a:t>Do While </a:t>
          </a:r>
          <a:r>
            <a:rPr lang="en-US" sz="1400" b="0" dirty="0" smtClean="0"/>
            <a:t>Counter&lt;=5</a:t>
          </a:r>
        </a:p>
        <a:p>
          <a:pPr algn="just" rtl="0"/>
          <a:r>
            <a:rPr lang="en-US" sz="1400" b="0" dirty="0" smtClean="0"/>
            <a:t>TextBox1.AppendText(Counter &amp; </a:t>
          </a:r>
          <a:r>
            <a:rPr lang="en-US" sz="1400" b="0" i="0" dirty="0" err="1" smtClean="0"/>
            <a:t>vbTab</a:t>
          </a:r>
          <a:r>
            <a:rPr lang="en-US" sz="1400" b="0" dirty="0" smtClean="0"/>
            <a:t>)</a:t>
          </a:r>
        </a:p>
        <a:p>
          <a:pPr algn="just" rtl="0"/>
          <a:r>
            <a:rPr lang="en-US" sz="1400" b="0" dirty="0" smtClean="0"/>
            <a:t>Counter+=1</a:t>
          </a:r>
        </a:p>
        <a:p>
          <a:pPr algn="just" rtl="0"/>
          <a:r>
            <a:rPr lang="en-US" sz="1400" b="0" dirty="0" smtClean="0">
              <a:solidFill>
                <a:srgbClr val="0070C0"/>
              </a:solidFill>
            </a:rPr>
            <a:t>Loop</a:t>
          </a:r>
          <a:endParaRPr lang="ar-SA" sz="1400" b="0" dirty="0">
            <a:solidFill>
              <a:srgbClr val="0070C0"/>
            </a:solidFill>
          </a:endParaRPr>
        </a:p>
      </dgm:t>
    </dgm:pt>
    <dgm:pt modelId="{F9E6FEDF-A11B-49BB-ABE8-3BE357A56F23}" type="parTrans" cxnId="{6E06D023-84AF-4B31-B491-CE273271BDAC}">
      <dgm:prSet/>
      <dgm:spPr/>
      <dgm:t>
        <a:bodyPr/>
        <a:lstStyle/>
        <a:p>
          <a:pPr rtl="1"/>
          <a:endParaRPr lang="ar-SA"/>
        </a:p>
      </dgm:t>
    </dgm:pt>
    <dgm:pt modelId="{8946180E-C35D-48EE-9B1D-B12CF57D6E4E}" type="sibTrans" cxnId="{6E06D023-84AF-4B31-B491-CE273271BDAC}">
      <dgm:prSet/>
      <dgm:spPr/>
      <dgm:t>
        <a:bodyPr/>
        <a:lstStyle/>
        <a:p>
          <a:pPr rtl="1"/>
          <a:endParaRPr lang="ar-SA"/>
        </a:p>
      </dgm:t>
    </dgm:pt>
    <dgm:pt modelId="{19D99092-372D-4DF4-A9C1-4F542B4C5BA4}">
      <dgm:prSet custT="1"/>
      <dgm:spPr/>
      <dgm:t>
        <a:bodyPr/>
        <a:lstStyle/>
        <a:p>
          <a:pPr rtl="1"/>
          <a:r>
            <a:rPr lang="en-US" sz="1600" b="1" dirty="0" smtClean="0"/>
            <a:t>Do...Loop While</a:t>
          </a:r>
          <a:endParaRPr lang="ar-SA" sz="1600" b="1" dirty="0"/>
        </a:p>
      </dgm:t>
    </dgm:pt>
    <dgm:pt modelId="{589EF5B3-6BBE-4EB4-83A2-79997FC15D4E}" type="parTrans" cxnId="{539C2F24-FFD4-4B01-8457-BD477ED81CFD}">
      <dgm:prSet/>
      <dgm:spPr/>
      <dgm:t>
        <a:bodyPr/>
        <a:lstStyle/>
        <a:p>
          <a:pPr rtl="1"/>
          <a:endParaRPr lang="ar-SA"/>
        </a:p>
      </dgm:t>
    </dgm:pt>
    <dgm:pt modelId="{7C5FC5A3-5208-4B91-9D8A-701B0AB2389A}" type="sibTrans" cxnId="{539C2F24-FFD4-4B01-8457-BD477ED81CFD}">
      <dgm:prSet/>
      <dgm:spPr/>
      <dgm:t>
        <a:bodyPr/>
        <a:lstStyle/>
        <a:p>
          <a:pPr rtl="1"/>
          <a:endParaRPr lang="ar-SA"/>
        </a:p>
      </dgm:t>
    </dgm:pt>
    <dgm:pt modelId="{A640B7E5-E7E8-45ED-ADC8-0A4E375A80B9}">
      <dgm:prSet custT="1"/>
      <dgm:spPr/>
      <dgm:t>
        <a:bodyPr/>
        <a:lstStyle/>
        <a:p>
          <a:pPr algn="just" rtl="0"/>
          <a:r>
            <a:rPr lang="en-US" sz="1400" b="1" u="sng" dirty="0" smtClean="0"/>
            <a:t>Example:</a:t>
          </a:r>
        </a:p>
        <a:p>
          <a:pPr algn="just" rtl="0"/>
          <a:r>
            <a:rPr lang="en-US" sz="1400" b="0" u="none" dirty="0" smtClean="0">
              <a:solidFill>
                <a:srgbClr val="0070C0"/>
              </a:solidFill>
            </a:rPr>
            <a:t>Dim</a:t>
          </a:r>
          <a:r>
            <a:rPr lang="en-US" sz="1400" b="0" u="none" dirty="0" smtClean="0"/>
            <a:t> Counter </a:t>
          </a:r>
          <a:r>
            <a:rPr lang="en-US" sz="1400" b="0" u="none" dirty="0" smtClean="0">
              <a:solidFill>
                <a:srgbClr val="0070C0"/>
              </a:solidFill>
            </a:rPr>
            <a:t>As Integer </a:t>
          </a:r>
          <a:r>
            <a:rPr lang="en-US" sz="1400" b="0" u="none" dirty="0" smtClean="0"/>
            <a:t>= 6</a:t>
          </a:r>
        </a:p>
        <a:p>
          <a:pPr algn="just" rtl="0"/>
          <a:r>
            <a:rPr lang="en-US" sz="1400" b="0" u="none" dirty="0" smtClean="0">
              <a:solidFill>
                <a:srgbClr val="0070C0"/>
              </a:solidFill>
            </a:rPr>
            <a:t>Do </a:t>
          </a:r>
        </a:p>
        <a:p>
          <a:pPr algn="just" rtl="0"/>
          <a:r>
            <a:rPr lang="en-US" sz="1400" b="0" dirty="0" smtClean="0"/>
            <a:t>TextBox1</a:t>
          </a:r>
          <a:r>
            <a:rPr lang="en-US" sz="1400" b="0" u="none" dirty="0" smtClean="0"/>
            <a:t>.AppendText(Counter &amp; </a:t>
          </a:r>
          <a:r>
            <a:rPr lang="en-US" sz="1400" b="0" u="none" dirty="0" err="1" smtClean="0"/>
            <a:t>vbTab</a:t>
          </a:r>
          <a:r>
            <a:rPr lang="en-US" sz="1400" b="0" u="none" dirty="0" smtClean="0"/>
            <a:t>)</a:t>
          </a:r>
        </a:p>
        <a:p>
          <a:pPr algn="just" rtl="0"/>
          <a:r>
            <a:rPr lang="en-US" sz="1400" b="0" u="none" dirty="0" smtClean="0"/>
            <a:t>Counter+=1</a:t>
          </a:r>
          <a:endParaRPr lang="en-US" sz="1400" b="0" u="none" dirty="0" smtClean="0">
            <a:solidFill>
              <a:srgbClr val="0070C0"/>
            </a:solidFill>
          </a:endParaRPr>
        </a:p>
        <a:p>
          <a:pPr algn="just" rtl="0"/>
          <a:r>
            <a:rPr lang="en-US" sz="1400" b="0" u="none" dirty="0" smtClean="0">
              <a:solidFill>
                <a:srgbClr val="0070C0"/>
              </a:solidFill>
            </a:rPr>
            <a:t>Loop While </a:t>
          </a:r>
          <a:r>
            <a:rPr lang="en-US" sz="1400" b="0" u="none" dirty="0" smtClean="0"/>
            <a:t>(Counter&lt;=5)</a:t>
          </a:r>
          <a:endParaRPr lang="ar-SA" sz="1400" b="0" u="none" dirty="0"/>
        </a:p>
      </dgm:t>
    </dgm:pt>
    <dgm:pt modelId="{8741166C-DBC3-4440-8601-E1D7336B1A00}" type="parTrans" cxnId="{EDDDAC3A-37E7-4A39-B63F-A0670CFD8D93}">
      <dgm:prSet/>
      <dgm:spPr/>
      <dgm:t>
        <a:bodyPr/>
        <a:lstStyle/>
        <a:p>
          <a:pPr rtl="1"/>
          <a:endParaRPr lang="ar-SA"/>
        </a:p>
      </dgm:t>
    </dgm:pt>
    <dgm:pt modelId="{8EE248A1-BA6E-4F43-81E5-DA664A886FE5}" type="sibTrans" cxnId="{EDDDAC3A-37E7-4A39-B63F-A0670CFD8D93}">
      <dgm:prSet/>
      <dgm:spPr/>
      <dgm:t>
        <a:bodyPr/>
        <a:lstStyle/>
        <a:p>
          <a:pPr rtl="1"/>
          <a:endParaRPr lang="ar-SA"/>
        </a:p>
      </dgm:t>
    </dgm:pt>
    <dgm:pt modelId="{D22E5287-3099-45FE-BBAA-90C0CFD27F96}">
      <dgm:prSet custT="1"/>
      <dgm:spPr/>
      <dgm:t>
        <a:bodyPr/>
        <a:lstStyle/>
        <a:p>
          <a:pPr algn="just" rtl="0"/>
          <a:r>
            <a:rPr lang="en-US" sz="1400" b="1" u="none" dirty="0" smtClean="0"/>
            <a:t>    </a:t>
          </a:r>
          <a:r>
            <a:rPr lang="en-US" sz="1400" b="1" u="sng" dirty="0" smtClean="0"/>
            <a:t>Output:</a:t>
          </a:r>
        </a:p>
        <a:p>
          <a:pPr algn="just" rtl="0"/>
          <a:r>
            <a:rPr lang="en-US" sz="1400" b="1" u="none" dirty="0" smtClean="0"/>
            <a:t>    6</a:t>
          </a:r>
          <a:endParaRPr lang="ar-SA" sz="1400" b="1" u="none" dirty="0"/>
        </a:p>
      </dgm:t>
    </dgm:pt>
    <dgm:pt modelId="{EA1AA6C1-16BA-4B40-B769-D9E8211FAA20}" type="parTrans" cxnId="{74C839B6-C2C6-40E7-B97B-612B49F6F9DB}">
      <dgm:prSet/>
      <dgm:spPr/>
      <dgm:t>
        <a:bodyPr/>
        <a:lstStyle/>
        <a:p>
          <a:pPr rtl="1"/>
          <a:endParaRPr lang="ar-SA"/>
        </a:p>
      </dgm:t>
    </dgm:pt>
    <dgm:pt modelId="{56549D8B-78F3-4CD0-8BCD-8794F8DB26D6}" type="sibTrans" cxnId="{74C839B6-C2C6-40E7-B97B-612B49F6F9DB}">
      <dgm:prSet/>
      <dgm:spPr/>
      <dgm:t>
        <a:bodyPr/>
        <a:lstStyle/>
        <a:p>
          <a:pPr rtl="1"/>
          <a:endParaRPr lang="ar-SA"/>
        </a:p>
      </dgm:t>
    </dgm:pt>
    <dgm:pt modelId="{EB3E2EFD-4BFC-4E15-A118-4C67509CB311}">
      <dgm:prSet custT="1"/>
      <dgm:spPr/>
      <dgm:t>
        <a:bodyPr/>
        <a:lstStyle/>
        <a:p>
          <a:pPr algn="ctr" rtl="0"/>
          <a:r>
            <a:rPr lang="en-US" sz="1400" b="1" u="sng" dirty="0" smtClean="0"/>
            <a:t>Output:</a:t>
          </a:r>
          <a:r>
            <a:rPr lang="en-US" sz="1400" b="1" u="none" dirty="0" smtClean="0"/>
            <a:t> Nothing in the output</a:t>
          </a:r>
        </a:p>
      </dgm:t>
    </dgm:pt>
    <dgm:pt modelId="{7507F4D6-3C61-4956-9D82-5E263C1F1DA2}" type="parTrans" cxnId="{042BD20C-7AEA-426B-9CAE-C8248837DC0A}">
      <dgm:prSet/>
      <dgm:spPr/>
      <dgm:t>
        <a:bodyPr/>
        <a:lstStyle/>
        <a:p>
          <a:pPr rtl="1"/>
          <a:endParaRPr lang="ar-SA"/>
        </a:p>
      </dgm:t>
    </dgm:pt>
    <dgm:pt modelId="{E43A121F-D5E3-4767-BFE7-981B0B2FDD33}" type="sibTrans" cxnId="{042BD20C-7AEA-426B-9CAE-C8248837DC0A}">
      <dgm:prSet/>
      <dgm:spPr/>
      <dgm:t>
        <a:bodyPr/>
        <a:lstStyle/>
        <a:p>
          <a:pPr rtl="1"/>
          <a:endParaRPr lang="ar-SA"/>
        </a:p>
      </dgm:t>
    </dgm:pt>
    <dgm:pt modelId="{EA85EDC9-8B7D-4F7F-A6EF-7E3EC814DD2E}" type="pres">
      <dgm:prSet presAssocID="{1CDF08BD-E82D-4AD8-9265-9B16C51380AE}" presName="hierChild1" presStyleCnt="0">
        <dgm:presLayoutVars>
          <dgm:orgChart val="1"/>
          <dgm:chPref val="1"/>
          <dgm:dir/>
          <dgm:animOne val="branch"/>
          <dgm:animLvl val="lvl"/>
          <dgm:resizeHandles/>
        </dgm:presLayoutVars>
      </dgm:prSet>
      <dgm:spPr/>
      <dgm:t>
        <a:bodyPr/>
        <a:lstStyle/>
        <a:p>
          <a:pPr rtl="1"/>
          <a:endParaRPr lang="ar-SA"/>
        </a:p>
      </dgm:t>
    </dgm:pt>
    <dgm:pt modelId="{BA876801-261C-419C-AA24-386889EF7FED}" type="pres">
      <dgm:prSet presAssocID="{CBE316A9-96C0-42B9-A93A-B2BB2A5AD090}" presName="hierRoot1" presStyleCnt="0">
        <dgm:presLayoutVars>
          <dgm:hierBranch val="init"/>
        </dgm:presLayoutVars>
      </dgm:prSet>
      <dgm:spPr/>
    </dgm:pt>
    <dgm:pt modelId="{E24C58D5-CC22-41FC-B5C7-C44367B3B47F}" type="pres">
      <dgm:prSet presAssocID="{CBE316A9-96C0-42B9-A93A-B2BB2A5AD090}" presName="rootComposite1" presStyleCnt="0"/>
      <dgm:spPr/>
    </dgm:pt>
    <dgm:pt modelId="{34EB6B98-8834-480A-8591-37A98D200D74}" type="pres">
      <dgm:prSet presAssocID="{CBE316A9-96C0-42B9-A93A-B2BB2A5AD090}" presName="rootText1" presStyleLbl="node0" presStyleIdx="0" presStyleCnt="2" custScaleX="77463" custScaleY="33835">
        <dgm:presLayoutVars>
          <dgm:chPref val="3"/>
        </dgm:presLayoutVars>
      </dgm:prSet>
      <dgm:spPr/>
      <dgm:t>
        <a:bodyPr/>
        <a:lstStyle/>
        <a:p>
          <a:pPr rtl="1"/>
          <a:endParaRPr lang="ar-SA"/>
        </a:p>
      </dgm:t>
    </dgm:pt>
    <dgm:pt modelId="{8CBFE9B2-3FFC-4A55-9469-1DFDFCAB2CA7}" type="pres">
      <dgm:prSet presAssocID="{CBE316A9-96C0-42B9-A93A-B2BB2A5AD090}" presName="rootConnector1" presStyleLbl="node1" presStyleIdx="0" presStyleCnt="0"/>
      <dgm:spPr/>
      <dgm:t>
        <a:bodyPr/>
        <a:lstStyle/>
        <a:p>
          <a:pPr rtl="1"/>
          <a:endParaRPr lang="ar-SA"/>
        </a:p>
      </dgm:t>
    </dgm:pt>
    <dgm:pt modelId="{73B2E744-4C17-47C8-8EA1-72A48D790640}" type="pres">
      <dgm:prSet presAssocID="{CBE316A9-96C0-42B9-A93A-B2BB2A5AD090}" presName="hierChild2" presStyleCnt="0"/>
      <dgm:spPr/>
    </dgm:pt>
    <dgm:pt modelId="{A9E9592E-EED3-4F89-AD69-BC17A7C4A3C7}" type="pres">
      <dgm:prSet presAssocID="{F9E6FEDF-A11B-49BB-ABE8-3BE357A56F23}" presName="Name37" presStyleLbl="parChTrans1D2" presStyleIdx="0" presStyleCnt="2"/>
      <dgm:spPr/>
      <dgm:t>
        <a:bodyPr/>
        <a:lstStyle/>
        <a:p>
          <a:pPr rtl="1"/>
          <a:endParaRPr lang="ar-SA"/>
        </a:p>
      </dgm:t>
    </dgm:pt>
    <dgm:pt modelId="{C3A2AA94-38D4-4708-9118-0BB6A83CC36B}" type="pres">
      <dgm:prSet presAssocID="{ABED4573-ACC2-437D-A12C-6AE87735060B}" presName="hierRoot2" presStyleCnt="0">
        <dgm:presLayoutVars>
          <dgm:hierBranch val="init"/>
        </dgm:presLayoutVars>
      </dgm:prSet>
      <dgm:spPr/>
    </dgm:pt>
    <dgm:pt modelId="{AF523635-3355-4ED7-98A3-56B4266BB6D5}" type="pres">
      <dgm:prSet presAssocID="{ABED4573-ACC2-437D-A12C-6AE87735060B}" presName="rootComposite" presStyleCnt="0"/>
      <dgm:spPr/>
    </dgm:pt>
    <dgm:pt modelId="{BF3CD66B-EA07-424A-AF29-6A56065B9911}" type="pres">
      <dgm:prSet presAssocID="{ABED4573-ACC2-437D-A12C-6AE87735060B}" presName="rootText" presStyleLbl="node2" presStyleIdx="0" presStyleCnt="2" custScaleX="163387" custScaleY="176579">
        <dgm:presLayoutVars>
          <dgm:chPref val="3"/>
        </dgm:presLayoutVars>
      </dgm:prSet>
      <dgm:spPr/>
      <dgm:t>
        <a:bodyPr/>
        <a:lstStyle/>
        <a:p>
          <a:pPr rtl="1"/>
          <a:endParaRPr lang="ar-SA"/>
        </a:p>
      </dgm:t>
    </dgm:pt>
    <dgm:pt modelId="{C9A5255D-EA8F-4A69-A896-C50F2D7EF304}" type="pres">
      <dgm:prSet presAssocID="{ABED4573-ACC2-437D-A12C-6AE87735060B}" presName="rootConnector" presStyleLbl="node2" presStyleIdx="0" presStyleCnt="2"/>
      <dgm:spPr/>
      <dgm:t>
        <a:bodyPr/>
        <a:lstStyle/>
        <a:p>
          <a:pPr rtl="1"/>
          <a:endParaRPr lang="ar-SA"/>
        </a:p>
      </dgm:t>
    </dgm:pt>
    <dgm:pt modelId="{FDC8FD34-E3B0-470B-9F18-3979A3A17768}" type="pres">
      <dgm:prSet presAssocID="{ABED4573-ACC2-437D-A12C-6AE87735060B}" presName="hierChild4" presStyleCnt="0"/>
      <dgm:spPr/>
    </dgm:pt>
    <dgm:pt modelId="{E2041F10-71B0-410D-85BA-76A82EFC472F}" type="pres">
      <dgm:prSet presAssocID="{7507F4D6-3C61-4956-9D82-5E263C1F1DA2}" presName="Name37" presStyleLbl="parChTrans1D3" presStyleIdx="0" presStyleCnt="2"/>
      <dgm:spPr/>
      <dgm:t>
        <a:bodyPr/>
        <a:lstStyle/>
        <a:p>
          <a:pPr rtl="1"/>
          <a:endParaRPr lang="ar-SA"/>
        </a:p>
      </dgm:t>
    </dgm:pt>
    <dgm:pt modelId="{924A4098-CCF2-4D43-BFC6-A22F64348138}" type="pres">
      <dgm:prSet presAssocID="{EB3E2EFD-4BFC-4E15-A118-4C67509CB311}" presName="hierRoot2" presStyleCnt="0">
        <dgm:presLayoutVars>
          <dgm:hierBranch val="init"/>
        </dgm:presLayoutVars>
      </dgm:prSet>
      <dgm:spPr/>
    </dgm:pt>
    <dgm:pt modelId="{D4D41722-B3F9-4B80-87AF-74BB990E4425}" type="pres">
      <dgm:prSet presAssocID="{EB3E2EFD-4BFC-4E15-A118-4C67509CB311}" presName="rootComposite" presStyleCnt="0"/>
      <dgm:spPr/>
    </dgm:pt>
    <dgm:pt modelId="{BD57FDC7-9F2C-4B47-B6E0-32956901486E}" type="pres">
      <dgm:prSet presAssocID="{EB3E2EFD-4BFC-4E15-A118-4C67509CB311}" presName="rootText" presStyleLbl="node3" presStyleIdx="0" presStyleCnt="2" custScaleX="134258">
        <dgm:presLayoutVars>
          <dgm:chPref val="3"/>
        </dgm:presLayoutVars>
      </dgm:prSet>
      <dgm:spPr/>
      <dgm:t>
        <a:bodyPr/>
        <a:lstStyle/>
        <a:p>
          <a:pPr rtl="1"/>
          <a:endParaRPr lang="ar-SA"/>
        </a:p>
      </dgm:t>
    </dgm:pt>
    <dgm:pt modelId="{9B199BED-B4EA-4216-9C03-36F3E383EECA}" type="pres">
      <dgm:prSet presAssocID="{EB3E2EFD-4BFC-4E15-A118-4C67509CB311}" presName="rootConnector" presStyleLbl="node3" presStyleIdx="0" presStyleCnt="2"/>
      <dgm:spPr/>
      <dgm:t>
        <a:bodyPr/>
        <a:lstStyle/>
        <a:p>
          <a:pPr rtl="1"/>
          <a:endParaRPr lang="ar-SA"/>
        </a:p>
      </dgm:t>
    </dgm:pt>
    <dgm:pt modelId="{049020B7-D591-44F2-AE0C-01D021560A14}" type="pres">
      <dgm:prSet presAssocID="{EB3E2EFD-4BFC-4E15-A118-4C67509CB311}" presName="hierChild4" presStyleCnt="0"/>
      <dgm:spPr/>
    </dgm:pt>
    <dgm:pt modelId="{C92DE763-FE0E-4D29-92A1-C60936F51930}" type="pres">
      <dgm:prSet presAssocID="{EB3E2EFD-4BFC-4E15-A118-4C67509CB311}" presName="hierChild5" presStyleCnt="0"/>
      <dgm:spPr/>
    </dgm:pt>
    <dgm:pt modelId="{2A150680-2AF1-473D-AF64-9CC521D054E0}" type="pres">
      <dgm:prSet presAssocID="{ABED4573-ACC2-437D-A12C-6AE87735060B}" presName="hierChild5" presStyleCnt="0"/>
      <dgm:spPr/>
    </dgm:pt>
    <dgm:pt modelId="{C3EAB01C-9635-4920-A0A0-25B7976A9420}" type="pres">
      <dgm:prSet presAssocID="{CBE316A9-96C0-42B9-A93A-B2BB2A5AD090}" presName="hierChild3" presStyleCnt="0"/>
      <dgm:spPr/>
    </dgm:pt>
    <dgm:pt modelId="{BC4BF3DD-5B22-4B95-8DE4-E924C003D27A}" type="pres">
      <dgm:prSet presAssocID="{19D99092-372D-4DF4-A9C1-4F542B4C5BA4}" presName="hierRoot1" presStyleCnt="0">
        <dgm:presLayoutVars>
          <dgm:hierBranch val="init"/>
        </dgm:presLayoutVars>
      </dgm:prSet>
      <dgm:spPr/>
    </dgm:pt>
    <dgm:pt modelId="{A232BB48-83F0-4733-961B-B81D4B2EBDB3}" type="pres">
      <dgm:prSet presAssocID="{19D99092-372D-4DF4-A9C1-4F542B4C5BA4}" presName="rootComposite1" presStyleCnt="0"/>
      <dgm:spPr/>
    </dgm:pt>
    <dgm:pt modelId="{81945EE3-2E5B-41EB-94C9-BA8D63D2901F}" type="pres">
      <dgm:prSet presAssocID="{19D99092-372D-4DF4-A9C1-4F542B4C5BA4}" presName="rootText1" presStyleLbl="node0" presStyleIdx="1" presStyleCnt="2" custScaleX="77463" custScaleY="33835" custLinFactNeighborX="-11142" custLinFactNeighborY="1284">
        <dgm:presLayoutVars>
          <dgm:chPref val="3"/>
        </dgm:presLayoutVars>
      </dgm:prSet>
      <dgm:spPr/>
      <dgm:t>
        <a:bodyPr/>
        <a:lstStyle/>
        <a:p>
          <a:pPr rtl="1"/>
          <a:endParaRPr lang="ar-SA"/>
        </a:p>
      </dgm:t>
    </dgm:pt>
    <dgm:pt modelId="{DAAD605A-1D44-4885-8D2D-E29F521E0C22}" type="pres">
      <dgm:prSet presAssocID="{19D99092-372D-4DF4-A9C1-4F542B4C5BA4}" presName="rootConnector1" presStyleLbl="node1" presStyleIdx="0" presStyleCnt="0"/>
      <dgm:spPr/>
      <dgm:t>
        <a:bodyPr/>
        <a:lstStyle/>
        <a:p>
          <a:pPr rtl="1"/>
          <a:endParaRPr lang="ar-SA"/>
        </a:p>
      </dgm:t>
    </dgm:pt>
    <dgm:pt modelId="{66CF5C97-4256-4F46-A996-C5C491D93754}" type="pres">
      <dgm:prSet presAssocID="{19D99092-372D-4DF4-A9C1-4F542B4C5BA4}" presName="hierChild2" presStyleCnt="0"/>
      <dgm:spPr/>
    </dgm:pt>
    <dgm:pt modelId="{4DC223DD-3449-40EE-AC6C-3E2D4FC981B4}" type="pres">
      <dgm:prSet presAssocID="{8741166C-DBC3-4440-8601-E1D7336B1A00}" presName="Name37" presStyleLbl="parChTrans1D2" presStyleIdx="1" presStyleCnt="2"/>
      <dgm:spPr/>
      <dgm:t>
        <a:bodyPr/>
        <a:lstStyle/>
        <a:p>
          <a:pPr rtl="1"/>
          <a:endParaRPr lang="ar-SA"/>
        </a:p>
      </dgm:t>
    </dgm:pt>
    <dgm:pt modelId="{E093AF05-4DB3-4CDE-99A4-8E4B3E2589DB}" type="pres">
      <dgm:prSet presAssocID="{A640B7E5-E7E8-45ED-ADC8-0A4E375A80B9}" presName="hierRoot2" presStyleCnt="0">
        <dgm:presLayoutVars>
          <dgm:hierBranch val="init"/>
        </dgm:presLayoutVars>
      </dgm:prSet>
      <dgm:spPr/>
    </dgm:pt>
    <dgm:pt modelId="{1778DE7F-589E-4E09-A796-B23BCE6D8B61}" type="pres">
      <dgm:prSet presAssocID="{A640B7E5-E7E8-45ED-ADC8-0A4E375A80B9}" presName="rootComposite" presStyleCnt="0"/>
      <dgm:spPr/>
    </dgm:pt>
    <dgm:pt modelId="{C06C39FA-DEC0-4331-8E2D-07B3F43F0EBE}" type="pres">
      <dgm:prSet presAssocID="{A640B7E5-E7E8-45ED-ADC8-0A4E375A80B9}" presName="rootText" presStyleLbl="node2" presStyleIdx="1" presStyleCnt="2" custScaleX="169479" custScaleY="172612">
        <dgm:presLayoutVars>
          <dgm:chPref val="3"/>
        </dgm:presLayoutVars>
      </dgm:prSet>
      <dgm:spPr/>
      <dgm:t>
        <a:bodyPr/>
        <a:lstStyle/>
        <a:p>
          <a:pPr rtl="1"/>
          <a:endParaRPr lang="ar-SA"/>
        </a:p>
      </dgm:t>
    </dgm:pt>
    <dgm:pt modelId="{17FFDC69-F68A-4208-BD35-01BCC9ECE9EB}" type="pres">
      <dgm:prSet presAssocID="{A640B7E5-E7E8-45ED-ADC8-0A4E375A80B9}" presName="rootConnector" presStyleLbl="node2" presStyleIdx="1" presStyleCnt="2"/>
      <dgm:spPr/>
      <dgm:t>
        <a:bodyPr/>
        <a:lstStyle/>
        <a:p>
          <a:pPr rtl="1"/>
          <a:endParaRPr lang="ar-SA"/>
        </a:p>
      </dgm:t>
    </dgm:pt>
    <dgm:pt modelId="{8BAB0042-0D45-4685-8908-81B7D594ADF6}" type="pres">
      <dgm:prSet presAssocID="{A640B7E5-E7E8-45ED-ADC8-0A4E375A80B9}" presName="hierChild4" presStyleCnt="0"/>
      <dgm:spPr/>
    </dgm:pt>
    <dgm:pt modelId="{77A73E15-539A-4359-A7D0-5021CBD2DF65}" type="pres">
      <dgm:prSet presAssocID="{EA1AA6C1-16BA-4B40-B769-D9E8211FAA20}" presName="Name37" presStyleLbl="parChTrans1D3" presStyleIdx="1" presStyleCnt="2"/>
      <dgm:spPr/>
      <dgm:t>
        <a:bodyPr/>
        <a:lstStyle/>
        <a:p>
          <a:pPr rtl="1"/>
          <a:endParaRPr lang="ar-SA"/>
        </a:p>
      </dgm:t>
    </dgm:pt>
    <dgm:pt modelId="{A4FAFF4D-5589-48EF-B3B0-F4DDA1822D73}" type="pres">
      <dgm:prSet presAssocID="{D22E5287-3099-45FE-BBAA-90C0CFD27F96}" presName="hierRoot2" presStyleCnt="0">
        <dgm:presLayoutVars>
          <dgm:hierBranch val="init"/>
        </dgm:presLayoutVars>
      </dgm:prSet>
      <dgm:spPr/>
    </dgm:pt>
    <dgm:pt modelId="{A9E8D5EA-9049-4977-8550-D57AA6C5E857}" type="pres">
      <dgm:prSet presAssocID="{D22E5287-3099-45FE-BBAA-90C0CFD27F96}" presName="rootComposite" presStyleCnt="0"/>
      <dgm:spPr/>
    </dgm:pt>
    <dgm:pt modelId="{F072F641-9B1B-468F-B8B8-6EE9B6A7FA2E}" type="pres">
      <dgm:prSet presAssocID="{D22E5287-3099-45FE-BBAA-90C0CFD27F96}" presName="rootText" presStyleLbl="node3" presStyleIdx="1" presStyleCnt="2" custScaleX="125277">
        <dgm:presLayoutVars>
          <dgm:chPref val="3"/>
        </dgm:presLayoutVars>
      </dgm:prSet>
      <dgm:spPr/>
      <dgm:t>
        <a:bodyPr/>
        <a:lstStyle/>
        <a:p>
          <a:pPr rtl="1"/>
          <a:endParaRPr lang="ar-SA"/>
        </a:p>
      </dgm:t>
    </dgm:pt>
    <dgm:pt modelId="{9572B73A-57DB-4BFE-AE19-C2D2AE638811}" type="pres">
      <dgm:prSet presAssocID="{D22E5287-3099-45FE-BBAA-90C0CFD27F96}" presName="rootConnector" presStyleLbl="node3" presStyleIdx="1" presStyleCnt="2"/>
      <dgm:spPr/>
      <dgm:t>
        <a:bodyPr/>
        <a:lstStyle/>
        <a:p>
          <a:pPr rtl="1"/>
          <a:endParaRPr lang="ar-SA"/>
        </a:p>
      </dgm:t>
    </dgm:pt>
    <dgm:pt modelId="{AFB67D46-9306-484A-A844-0A4E97A9B329}" type="pres">
      <dgm:prSet presAssocID="{D22E5287-3099-45FE-BBAA-90C0CFD27F96}" presName="hierChild4" presStyleCnt="0"/>
      <dgm:spPr/>
    </dgm:pt>
    <dgm:pt modelId="{AE6519B8-891C-42F9-9BD3-6B1F6BFC9E6B}" type="pres">
      <dgm:prSet presAssocID="{D22E5287-3099-45FE-BBAA-90C0CFD27F96}" presName="hierChild5" presStyleCnt="0"/>
      <dgm:spPr/>
    </dgm:pt>
    <dgm:pt modelId="{66B07A95-29D9-45E9-BC59-AF36791A6D74}" type="pres">
      <dgm:prSet presAssocID="{A640B7E5-E7E8-45ED-ADC8-0A4E375A80B9}" presName="hierChild5" presStyleCnt="0"/>
      <dgm:spPr/>
    </dgm:pt>
    <dgm:pt modelId="{2D235B0A-55DD-4700-AF6E-D5D364EAF7FE}" type="pres">
      <dgm:prSet presAssocID="{19D99092-372D-4DF4-A9C1-4F542B4C5BA4}" presName="hierChild3" presStyleCnt="0"/>
      <dgm:spPr/>
    </dgm:pt>
  </dgm:ptLst>
  <dgm:cxnLst>
    <dgm:cxn modelId="{B697CB91-10FF-49CE-B549-564A5BB969D6}" type="presOf" srcId="{F9E6FEDF-A11B-49BB-ABE8-3BE357A56F23}" destId="{A9E9592E-EED3-4F89-AD69-BC17A7C4A3C7}" srcOrd="0" destOrd="0" presId="urn:microsoft.com/office/officeart/2005/8/layout/orgChart1"/>
    <dgm:cxn modelId="{B2BEB286-5C64-4C70-A873-E0927EB7B435}" type="presOf" srcId="{ABED4573-ACC2-437D-A12C-6AE87735060B}" destId="{BF3CD66B-EA07-424A-AF29-6A56065B9911}" srcOrd="0" destOrd="0" presId="urn:microsoft.com/office/officeart/2005/8/layout/orgChart1"/>
    <dgm:cxn modelId="{385B1CBA-003D-482D-B722-7947A4324018}" type="presOf" srcId="{D22E5287-3099-45FE-BBAA-90C0CFD27F96}" destId="{F072F641-9B1B-468F-B8B8-6EE9B6A7FA2E}" srcOrd="0" destOrd="0" presId="urn:microsoft.com/office/officeart/2005/8/layout/orgChart1"/>
    <dgm:cxn modelId="{5C064BA8-0C35-4215-BB19-DE2651DB4A34}" type="presOf" srcId="{ABED4573-ACC2-437D-A12C-6AE87735060B}" destId="{C9A5255D-EA8F-4A69-A896-C50F2D7EF304}" srcOrd="1" destOrd="0" presId="urn:microsoft.com/office/officeart/2005/8/layout/orgChart1"/>
    <dgm:cxn modelId="{E34DEEF2-A3CC-4B48-99CF-F128DC2B6A87}" type="presOf" srcId="{19D99092-372D-4DF4-A9C1-4F542B4C5BA4}" destId="{81945EE3-2E5B-41EB-94C9-BA8D63D2901F}" srcOrd="0" destOrd="0" presId="urn:microsoft.com/office/officeart/2005/8/layout/orgChart1"/>
    <dgm:cxn modelId="{74C839B6-C2C6-40E7-B97B-612B49F6F9DB}" srcId="{A640B7E5-E7E8-45ED-ADC8-0A4E375A80B9}" destId="{D22E5287-3099-45FE-BBAA-90C0CFD27F96}" srcOrd="0" destOrd="0" parTransId="{EA1AA6C1-16BA-4B40-B769-D9E8211FAA20}" sibTransId="{56549D8B-78F3-4CD0-8BCD-8794F8DB26D6}"/>
    <dgm:cxn modelId="{539C2F24-FFD4-4B01-8457-BD477ED81CFD}" srcId="{1CDF08BD-E82D-4AD8-9265-9B16C51380AE}" destId="{19D99092-372D-4DF4-A9C1-4F542B4C5BA4}" srcOrd="1" destOrd="0" parTransId="{589EF5B3-6BBE-4EB4-83A2-79997FC15D4E}" sibTransId="{7C5FC5A3-5208-4B91-9D8A-701B0AB2389A}"/>
    <dgm:cxn modelId="{A265C0FA-4486-4A86-BE6B-8B88CAF06130}" type="presOf" srcId="{CBE316A9-96C0-42B9-A93A-B2BB2A5AD090}" destId="{34EB6B98-8834-480A-8591-37A98D200D74}" srcOrd="0" destOrd="0" presId="urn:microsoft.com/office/officeart/2005/8/layout/orgChart1"/>
    <dgm:cxn modelId="{FDCF58C1-1DED-4EEE-B4BC-322FBCB24C88}" type="presOf" srcId="{19D99092-372D-4DF4-A9C1-4F542B4C5BA4}" destId="{DAAD605A-1D44-4885-8D2D-E29F521E0C22}" srcOrd="1" destOrd="0" presId="urn:microsoft.com/office/officeart/2005/8/layout/orgChart1"/>
    <dgm:cxn modelId="{042BD20C-7AEA-426B-9CAE-C8248837DC0A}" srcId="{ABED4573-ACC2-437D-A12C-6AE87735060B}" destId="{EB3E2EFD-4BFC-4E15-A118-4C67509CB311}" srcOrd="0" destOrd="0" parTransId="{7507F4D6-3C61-4956-9D82-5E263C1F1DA2}" sibTransId="{E43A121F-D5E3-4767-BFE7-981B0B2FDD33}"/>
    <dgm:cxn modelId="{65A79220-4CFA-4A8F-9877-A7DDA40B42B6}" type="presOf" srcId="{1CDF08BD-E82D-4AD8-9265-9B16C51380AE}" destId="{EA85EDC9-8B7D-4F7F-A6EF-7E3EC814DD2E}" srcOrd="0" destOrd="0" presId="urn:microsoft.com/office/officeart/2005/8/layout/orgChart1"/>
    <dgm:cxn modelId="{A734CF6D-CE74-4BCA-9EDB-8194824B6CE5}" type="presOf" srcId="{CBE316A9-96C0-42B9-A93A-B2BB2A5AD090}" destId="{8CBFE9B2-3FFC-4A55-9469-1DFDFCAB2CA7}" srcOrd="1" destOrd="0" presId="urn:microsoft.com/office/officeart/2005/8/layout/orgChart1"/>
    <dgm:cxn modelId="{CCEDD775-A277-4090-8D6E-AFC7F00BA123}" type="presOf" srcId="{7507F4D6-3C61-4956-9D82-5E263C1F1DA2}" destId="{E2041F10-71B0-410D-85BA-76A82EFC472F}" srcOrd="0" destOrd="0" presId="urn:microsoft.com/office/officeart/2005/8/layout/orgChart1"/>
    <dgm:cxn modelId="{B0C42A92-9674-4104-80F2-2BD27078F6A7}" type="presOf" srcId="{A640B7E5-E7E8-45ED-ADC8-0A4E375A80B9}" destId="{17FFDC69-F68A-4208-BD35-01BCC9ECE9EB}" srcOrd="1" destOrd="0" presId="urn:microsoft.com/office/officeart/2005/8/layout/orgChart1"/>
    <dgm:cxn modelId="{40F788AF-2818-481E-AA74-978C5FA960F5}" type="presOf" srcId="{EB3E2EFD-4BFC-4E15-A118-4C67509CB311}" destId="{BD57FDC7-9F2C-4B47-B6E0-32956901486E}" srcOrd="0" destOrd="0" presId="urn:microsoft.com/office/officeart/2005/8/layout/orgChart1"/>
    <dgm:cxn modelId="{6E06D023-84AF-4B31-B491-CE273271BDAC}" srcId="{CBE316A9-96C0-42B9-A93A-B2BB2A5AD090}" destId="{ABED4573-ACC2-437D-A12C-6AE87735060B}" srcOrd="0" destOrd="0" parTransId="{F9E6FEDF-A11B-49BB-ABE8-3BE357A56F23}" sibTransId="{8946180E-C35D-48EE-9B1D-B12CF57D6E4E}"/>
    <dgm:cxn modelId="{0CAA9BC6-B24A-458E-B023-228F3A66FE15}" srcId="{1CDF08BD-E82D-4AD8-9265-9B16C51380AE}" destId="{CBE316A9-96C0-42B9-A93A-B2BB2A5AD090}" srcOrd="0" destOrd="0" parTransId="{85D4EC99-F403-47A2-B2F7-984F284E5408}" sibTransId="{E16E6307-E69F-4B99-9AC2-8CAFE7E14CAE}"/>
    <dgm:cxn modelId="{4460073A-63BF-45A1-AB2F-1D7701894C6A}" type="presOf" srcId="{EA1AA6C1-16BA-4B40-B769-D9E8211FAA20}" destId="{77A73E15-539A-4359-A7D0-5021CBD2DF65}" srcOrd="0" destOrd="0" presId="urn:microsoft.com/office/officeart/2005/8/layout/orgChart1"/>
    <dgm:cxn modelId="{395EDA50-0B39-4F48-8615-16EB7B35821D}" type="presOf" srcId="{D22E5287-3099-45FE-BBAA-90C0CFD27F96}" destId="{9572B73A-57DB-4BFE-AE19-C2D2AE638811}" srcOrd="1" destOrd="0" presId="urn:microsoft.com/office/officeart/2005/8/layout/orgChart1"/>
    <dgm:cxn modelId="{7CD94B86-5248-4892-8B92-594F5EBF85B4}" type="presOf" srcId="{EB3E2EFD-4BFC-4E15-A118-4C67509CB311}" destId="{9B199BED-B4EA-4216-9C03-36F3E383EECA}" srcOrd="1" destOrd="0" presId="urn:microsoft.com/office/officeart/2005/8/layout/orgChart1"/>
    <dgm:cxn modelId="{E8BCBE5C-9AEE-47DE-BDC4-862CA8BCFEC9}" type="presOf" srcId="{8741166C-DBC3-4440-8601-E1D7336B1A00}" destId="{4DC223DD-3449-40EE-AC6C-3E2D4FC981B4}" srcOrd="0" destOrd="0" presId="urn:microsoft.com/office/officeart/2005/8/layout/orgChart1"/>
    <dgm:cxn modelId="{EDDDAC3A-37E7-4A39-B63F-A0670CFD8D93}" srcId="{19D99092-372D-4DF4-A9C1-4F542B4C5BA4}" destId="{A640B7E5-E7E8-45ED-ADC8-0A4E375A80B9}" srcOrd="0" destOrd="0" parTransId="{8741166C-DBC3-4440-8601-E1D7336B1A00}" sibTransId="{8EE248A1-BA6E-4F43-81E5-DA664A886FE5}"/>
    <dgm:cxn modelId="{8602D3BA-44EC-4A05-B10B-717B760DBD28}" type="presOf" srcId="{A640B7E5-E7E8-45ED-ADC8-0A4E375A80B9}" destId="{C06C39FA-DEC0-4331-8E2D-07B3F43F0EBE}" srcOrd="0" destOrd="0" presId="urn:microsoft.com/office/officeart/2005/8/layout/orgChart1"/>
    <dgm:cxn modelId="{F78204C8-1037-420F-AE13-12A37E6EC430}" type="presParOf" srcId="{EA85EDC9-8B7D-4F7F-A6EF-7E3EC814DD2E}" destId="{BA876801-261C-419C-AA24-386889EF7FED}" srcOrd="0" destOrd="0" presId="urn:microsoft.com/office/officeart/2005/8/layout/orgChart1"/>
    <dgm:cxn modelId="{35507FF4-F0E3-4C04-883F-D0EF5699EE73}" type="presParOf" srcId="{BA876801-261C-419C-AA24-386889EF7FED}" destId="{E24C58D5-CC22-41FC-B5C7-C44367B3B47F}" srcOrd="0" destOrd="0" presId="urn:microsoft.com/office/officeart/2005/8/layout/orgChart1"/>
    <dgm:cxn modelId="{D0390BC1-55C8-40E3-9189-DD4F8BB07167}" type="presParOf" srcId="{E24C58D5-CC22-41FC-B5C7-C44367B3B47F}" destId="{34EB6B98-8834-480A-8591-37A98D200D74}" srcOrd="0" destOrd="0" presId="urn:microsoft.com/office/officeart/2005/8/layout/orgChart1"/>
    <dgm:cxn modelId="{3208CBD9-7EE3-471F-9B70-9F9654816F80}" type="presParOf" srcId="{E24C58D5-CC22-41FC-B5C7-C44367B3B47F}" destId="{8CBFE9B2-3FFC-4A55-9469-1DFDFCAB2CA7}" srcOrd="1" destOrd="0" presId="urn:microsoft.com/office/officeart/2005/8/layout/orgChart1"/>
    <dgm:cxn modelId="{BB1A76F0-8043-4FB0-835C-203B9E94203D}" type="presParOf" srcId="{BA876801-261C-419C-AA24-386889EF7FED}" destId="{73B2E744-4C17-47C8-8EA1-72A48D790640}" srcOrd="1" destOrd="0" presId="urn:microsoft.com/office/officeart/2005/8/layout/orgChart1"/>
    <dgm:cxn modelId="{CAC6F9DD-450B-4233-939E-054894F07B41}" type="presParOf" srcId="{73B2E744-4C17-47C8-8EA1-72A48D790640}" destId="{A9E9592E-EED3-4F89-AD69-BC17A7C4A3C7}" srcOrd="0" destOrd="0" presId="urn:microsoft.com/office/officeart/2005/8/layout/orgChart1"/>
    <dgm:cxn modelId="{C594E5D0-CDAA-4D2D-96EA-F33596150D05}" type="presParOf" srcId="{73B2E744-4C17-47C8-8EA1-72A48D790640}" destId="{C3A2AA94-38D4-4708-9118-0BB6A83CC36B}" srcOrd="1" destOrd="0" presId="urn:microsoft.com/office/officeart/2005/8/layout/orgChart1"/>
    <dgm:cxn modelId="{F9B04C1B-89BA-4E00-B032-B18C30B2982B}" type="presParOf" srcId="{C3A2AA94-38D4-4708-9118-0BB6A83CC36B}" destId="{AF523635-3355-4ED7-98A3-56B4266BB6D5}" srcOrd="0" destOrd="0" presId="urn:microsoft.com/office/officeart/2005/8/layout/orgChart1"/>
    <dgm:cxn modelId="{7E0286A9-8C2F-449D-9EB3-B2AA412C0DA0}" type="presParOf" srcId="{AF523635-3355-4ED7-98A3-56B4266BB6D5}" destId="{BF3CD66B-EA07-424A-AF29-6A56065B9911}" srcOrd="0" destOrd="0" presId="urn:microsoft.com/office/officeart/2005/8/layout/orgChart1"/>
    <dgm:cxn modelId="{91991C3C-C8F2-4CD6-AD02-474091C31C87}" type="presParOf" srcId="{AF523635-3355-4ED7-98A3-56B4266BB6D5}" destId="{C9A5255D-EA8F-4A69-A896-C50F2D7EF304}" srcOrd="1" destOrd="0" presId="urn:microsoft.com/office/officeart/2005/8/layout/orgChart1"/>
    <dgm:cxn modelId="{54BDC61B-0D67-4F1E-AEE8-B8ADC7171280}" type="presParOf" srcId="{C3A2AA94-38D4-4708-9118-0BB6A83CC36B}" destId="{FDC8FD34-E3B0-470B-9F18-3979A3A17768}" srcOrd="1" destOrd="0" presId="urn:microsoft.com/office/officeart/2005/8/layout/orgChart1"/>
    <dgm:cxn modelId="{E4274671-513B-4267-9E0F-E32BDD70E3FE}" type="presParOf" srcId="{FDC8FD34-E3B0-470B-9F18-3979A3A17768}" destId="{E2041F10-71B0-410D-85BA-76A82EFC472F}" srcOrd="0" destOrd="0" presId="urn:microsoft.com/office/officeart/2005/8/layout/orgChart1"/>
    <dgm:cxn modelId="{150FB2FB-9276-4BB3-A2BC-2F3D4D03DCAE}" type="presParOf" srcId="{FDC8FD34-E3B0-470B-9F18-3979A3A17768}" destId="{924A4098-CCF2-4D43-BFC6-A22F64348138}" srcOrd="1" destOrd="0" presId="urn:microsoft.com/office/officeart/2005/8/layout/orgChart1"/>
    <dgm:cxn modelId="{5AD4E113-B898-408D-8B56-4A56244A7ED2}" type="presParOf" srcId="{924A4098-CCF2-4D43-BFC6-A22F64348138}" destId="{D4D41722-B3F9-4B80-87AF-74BB990E4425}" srcOrd="0" destOrd="0" presId="urn:microsoft.com/office/officeart/2005/8/layout/orgChart1"/>
    <dgm:cxn modelId="{75175C1F-FDE0-4277-9EE8-061B5B08DE97}" type="presParOf" srcId="{D4D41722-B3F9-4B80-87AF-74BB990E4425}" destId="{BD57FDC7-9F2C-4B47-B6E0-32956901486E}" srcOrd="0" destOrd="0" presId="urn:microsoft.com/office/officeart/2005/8/layout/orgChart1"/>
    <dgm:cxn modelId="{22466842-4753-4B5B-ADA1-525E82EFDC07}" type="presParOf" srcId="{D4D41722-B3F9-4B80-87AF-74BB990E4425}" destId="{9B199BED-B4EA-4216-9C03-36F3E383EECA}" srcOrd="1" destOrd="0" presId="urn:microsoft.com/office/officeart/2005/8/layout/orgChart1"/>
    <dgm:cxn modelId="{D0F7494A-A4C8-4516-B0A4-25B4FA3D3ACC}" type="presParOf" srcId="{924A4098-CCF2-4D43-BFC6-A22F64348138}" destId="{049020B7-D591-44F2-AE0C-01D021560A14}" srcOrd="1" destOrd="0" presId="urn:microsoft.com/office/officeart/2005/8/layout/orgChart1"/>
    <dgm:cxn modelId="{B2E9574C-7BEA-4781-95B8-C086271F56BA}" type="presParOf" srcId="{924A4098-CCF2-4D43-BFC6-A22F64348138}" destId="{C92DE763-FE0E-4D29-92A1-C60936F51930}" srcOrd="2" destOrd="0" presId="urn:microsoft.com/office/officeart/2005/8/layout/orgChart1"/>
    <dgm:cxn modelId="{8097C9D4-0B1C-4210-9C4F-89B8D4953BB1}" type="presParOf" srcId="{C3A2AA94-38D4-4708-9118-0BB6A83CC36B}" destId="{2A150680-2AF1-473D-AF64-9CC521D054E0}" srcOrd="2" destOrd="0" presId="urn:microsoft.com/office/officeart/2005/8/layout/orgChart1"/>
    <dgm:cxn modelId="{18686D02-486D-4739-9C04-9069ADE5E242}" type="presParOf" srcId="{BA876801-261C-419C-AA24-386889EF7FED}" destId="{C3EAB01C-9635-4920-A0A0-25B7976A9420}" srcOrd="2" destOrd="0" presId="urn:microsoft.com/office/officeart/2005/8/layout/orgChart1"/>
    <dgm:cxn modelId="{EFC54C5A-B74C-4925-A388-B1473627057C}" type="presParOf" srcId="{EA85EDC9-8B7D-4F7F-A6EF-7E3EC814DD2E}" destId="{BC4BF3DD-5B22-4B95-8DE4-E924C003D27A}" srcOrd="1" destOrd="0" presId="urn:microsoft.com/office/officeart/2005/8/layout/orgChart1"/>
    <dgm:cxn modelId="{851E75A7-9B7E-46C3-B355-63FED53C2E81}" type="presParOf" srcId="{BC4BF3DD-5B22-4B95-8DE4-E924C003D27A}" destId="{A232BB48-83F0-4733-961B-B81D4B2EBDB3}" srcOrd="0" destOrd="0" presId="urn:microsoft.com/office/officeart/2005/8/layout/orgChart1"/>
    <dgm:cxn modelId="{01B8A610-15DA-4D86-80D2-A12F23B75E23}" type="presParOf" srcId="{A232BB48-83F0-4733-961B-B81D4B2EBDB3}" destId="{81945EE3-2E5B-41EB-94C9-BA8D63D2901F}" srcOrd="0" destOrd="0" presId="urn:microsoft.com/office/officeart/2005/8/layout/orgChart1"/>
    <dgm:cxn modelId="{35ACCC44-B123-4C08-B5DB-F81DB789BA4E}" type="presParOf" srcId="{A232BB48-83F0-4733-961B-B81D4B2EBDB3}" destId="{DAAD605A-1D44-4885-8D2D-E29F521E0C22}" srcOrd="1" destOrd="0" presId="urn:microsoft.com/office/officeart/2005/8/layout/orgChart1"/>
    <dgm:cxn modelId="{ED344D84-8CAF-469E-91FE-F88E6D0AFEBE}" type="presParOf" srcId="{BC4BF3DD-5B22-4B95-8DE4-E924C003D27A}" destId="{66CF5C97-4256-4F46-A996-C5C491D93754}" srcOrd="1" destOrd="0" presId="urn:microsoft.com/office/officeart/2005/8/layout/orgChart1"/>
    <dgm:cxn modelId="{50DC3C5A-88B0-49E1-A9BB-BF84E42C5E32}" type="presParOf" srcId="{66CF5C97-4256-4F46-A996-C5C491D93754}" destId="{4DC223DD-3449-40EE-AC6C-3E2D4FC981B4}" srcOrd="0" destOrd="0" presId="urn:microsoft.com/office/officeart/2005/8/layout/orgChart1"/>
    <dgm:cxn modelId="{0284A38B-9DF0-4422-8E39-5D2C75FB5F99}" type="presParOf" srcId="{66CF5C97-4256-4F46-A996-C5C491D93754}" destId="{E093AF05-4DB3-4CDE-99A4-8E4B3E2589DB}" srcOrd="1" destOrd="0" presId="urn:microsoft.com/office/officeart/2005/8/layout/orgChart1"/>
    <dgm:cxn modelId="{9DC07F9D-E932-42D1-8A69-C0582A422110}" type="presParOf" srcId="{E093AF05-4DB3-4CDE-99A4-8E4B3E2589DB}" destId="{1778DE7F-589E-4E09-A796-B23BCE6D8B61}" srcOrd="0" destOrd="0" presId="urn:microsoft.com/office/officeart/2005/8/layout/orgChart1"/>
    <dgm:cxn modelId="{45B0FE8C-F0C3-47BE-B678-A90556BE3B0E}" type="presParOf" srcId="{1778DE7F-589E-4E09-A796-B23BCE6D8B61}" destId="{C06C39FA-DEC0-4331-8E2D-07B3F43F0EBE}" srcOrd="0" destOrd="0" presId="urn:microsoft.com/office/officeart/2005/8/layout/orgChart1"/>
    <dgm:cxn modelId="{82BC6FE2-2C78-4CA2-8256-282F9B15D539}" type="presParOf" srcId="{1778DE7F-589E-4E09-A796-B23BCE6D8B61}" destId="{17FFDC69-F68A-4208-BD35-01BCC9ECE9EB}" srcOrd="1" destOrd="0" presId="urn:microsoft.com/office/officeart/2005/8/layout/orgChart1"/>
    <dgm:cxn modelId="{E6C2D746-E9B9-41AD-AD58-27ADE28384F2}" type="presParOf" srcId="{E093AF05-4DB3-4CDE-99A4-8E4B3E2589DB}" destId="{8BAB0042-0D45-4685-8908-81B7D594ADF6}" srcOrd="1" destOrd="0" presId="urn:microsoft.com/office/officeart/2005/8/layout/orgChart1"/>
    <dgm:cxn modelId="{4BE47B06-1154-46EC-991C-609B8789A177}" type="presParOf" srcId="{8BAB0042-0D45-4685-8908-81B7D594ADF6}" destId="{77A73E15-539A-4359-A7D0-5021CBD2DF65}" srcOrd="0" destOrd="0" presId="urn:microsoft.com/office/officeart/2005/8/layout/orgChart1"/>
    <dgm:cxn modelId="{4773DC84-2B7A-42CD-A67E-9D65FF8C8CB0}" type="presParOf" srcId="{8BAB0042-0D45-4685-8908-81B7D594ADF6}" destId="{A4FAFF4D-5589-48EF-B3B0-F4DDA1822D73}" srcOrd="1" destOrd="0" presId="urn:microsoft.com/office/officeart/2005/8/layout/orgChart1"/>
    <dgm:cxn modelId="{8F93AA2B-B31F-4C28-B08D-649E3CB159DE}" type="presParOf" srcId="{A4FAFF4D-5589-48EF-B3B0-F4DDA1822D73}" destId="{A9E8D5EA-9049-4977-8550-D57AA6C5E857}" srcOrd="0" destOrd="0" presId="urn:microsoft.com/office/officeart/2005/8/layout/orgChart1"/>
    <dgm:cxn modelId="{F584E651-F99A-4571-B7FD-1A78150F61A4}" type="presParOf" srcId="{A9E8D5EA-9049-4977-8550-D57AA6C5E857}" destId="{F072F641-9B1B-468F-B8B8-6EE9B6A7FA2E}" srcOrd="0" destOrd="0" presId="urn:microsoft.com/office/officeart/2005/8/layout/orgChart1"/>
    <dgm:cxn modelId="{3DB2FE38-72BD-4625-80A1-AD8660395F5E}" type="presParOf" srcId="{A9E8D5EA-9049-4977-8550-D57AA6C5E857}" destId="{9572B73A-57DB-4BFE-AE19-C2D2AE638811}" srcOrd="1" destOrd="0" presId="urn:microsoft.com/office/officeart/2005/8/layout/orgChart1"/>
    <dgm:cxn modelId="{DC370D52-EE38-407A-99EB-9B11A06FA04F}" type="presParOf" srcId="{A4FAFF4D-5589-48EF-B3B0-F4DDA1822D73}" destId="{AFB67D46-9306-484A-A844-0A4E97A9B329}" srcOrd="1" destOrd="0" presId="urn:microsoft.com/office/officeart/2005/8/layout/orgChart1"/>
    <dgm:cxn modelId="{61C54A83-7B57-4015-A743-8C9E388BDD4A}" type="presParOf" srcId="{A4FAFF4D-5589-48EF-B3B0-F4DDA1822D73}" destId="{AE6519B8-891C-42F9-9BD3-6B1F6BFC9E6B}" srcOrd="2" destOrd="0" presId="urn:microsoft.com/office/officeart/2005/8/layout/orgChart1"/>
    <dgm:cxn modelId="{A0FCF5B1-ABEC-4171-B699-273851395C2B}" type="presParOf" srcId="{E093AF05-4DB3-4CDE-99A4-8E4B3E2589DB}" destId="{66B07A95-29D9-45E9-BC59-AF36791A6D74}" srcOrd="2" destOrd="0" presId="urn:microsoft.com/office/officeart/2005/8/layout/orgChart1"/>
    <dgm:cxn modelId="{370ED6C3-DA77-41F0-9057-2CFC62523298}" type="presParOf" srcId="{BC4BF3DD-5B22-4B95-8DE4-E924C003D27A}" destId="{2D235B0A-55DD-4700-AF6E-D5D364EAF7F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B9BA6F-1280-433F-AF0D-CAAD97680A64}" type="doc">
      <dgm:prSet loTypeId="urn:microsoft.com/office/officeart/2005/8/layout/orgChart1" loCatId="hierarchy" qsTypeId="urn:microsoft.com/office/officeart/2005/8/quickstyle/simple3" qsCatId="simple" csTypeId="urn:microsoft.com/office/officeart/2005/8/colors/accent3_5" csCatId="accent3" phldr="1"/>
      <dgm:spPr/>
      <dgm:t>
        <a:bodyPr/>
        <a:lstStyle/>
        <a:p>
          <a:pPr rtl="1"/>
          <a:endParaRPr lang="ar-SA"/>
        </a:p>
      </dgm:t>
    </dgm:pt>
    <dgm:pt modelId="{E2CBB50E-9A0C-4424-814A-39DB628D69F9}">
      <dgm:prSet phldrT="[Text]"/>
      <dgm:spPr/>
      <dgm:t>
        <a:bodyPr/>
        <a:lstStyle/>
        <a:p>
          <a:pPr algn="ctr" rtl="0"/>
          <a:r>
            <a:rPr lang="en-US" dirty="0" smtClean="0"/>
            <a:t>Different Declaration for Control Variable </a:t>
          </a:r>
        </a:p>
        <a:p>
          <a:pPr algn="ctr" rtl="0"/>
          <a:r>
            <a:rPr lang="en-US" dirty="0" smtClean="0"/>
            <a:t>(counter) gives different scopes</a:t>
          </a:r>
          <a:endParaRPr lang="ar-SA" dirty="0"/>
        </a:p>
      </dgm:t>
    </dgm:pt>
    <dgm:pt modelId="{4E5346A1-2F6F-4BBE-A97B-CE276CD1C371}" type="parTrans" cxnId="{39EA7FBA-2E15-459D-90D6-75EE8D583E5E}">
      <dgm:prSet/>
      <dgm:spPr/>
      <dgm:t>
        <a:bodyPr/>
        <a:lstStyle/>
        <a:p>
          <a:pPr rtl="1"/>
          <a:endParaRPr lang="ar-SA"/>
        </a:p>
      </dgm:t>
    </dgm:pt>
    <dgm:pt modelId="{49ABBC1F-4F68-46E2-A678-97657F14B6F0}" type="sibTrans" cxnId="{39EA7FBA-2E15-459D-90D6-75EE8D583E5E}">
      <dgm:prSet/>
      <dgm:spPr/>
      <dgm:t>
        <a:bodyPr/>
        <a:lstStyle/>
        <a:p>
          <a:pPr rtl="1"/>
          <a:endParaRPr lang="ar-SA"/>
        </a:p>
      </dgm:t>
    </dgm:pt>
    <dgm:pt modelId="{330AB3FC-6DD2-4291-AEBD-712A3CD60281}">
      <dgm:prSet phldrT="[Text]" custT="1"/>
      <dgm:spPr/>
      <dgm:t>
        <a:bodyPr/>
        <a:lstStyle/>
        <a:p>
          <a:pPr algn="just" defTabSz="622300" rtl="0">
            <a:lnSpc>
              <a:spcPct val="90000"/>
            </a:lnSpc>
            <a:spcBef>
              <a:spcPct val="0"/>
            </a:spcBef>
            <a:spcAft>
              <a:spcPct val="35000"/>
            </a:spcAft>
          </a:pPr>
          <a:endParaRPr lang="en-US" sz="1400" dirty="0" smtClean="0">
            <a:latin typeface="Lucida Console" pitchFamily="49" charset="0"/>
          </a:endParaRPr>
        </a:p>
        <a:p>
          <a:pPr algn="just" defTabSz="622300" rtl="0">
            <a:lnSpc>
              <a:spcPct val="90000"/>
            </a:lnSpc>
            <a:spcBef>
              <a:spcPct val="0"/>
            </a:spcBef>
            <a:spcAft>
              <a:spcPct val="35000"/>
            </a:spcAft>
          </a:pPr>
          <a:endParaRPr lang="en-US" sz="1400" dirty="0" smtClean="0">
            <a:latin typeface="Lucida Console" pitchFamily="49" charset="0"/>
          </a:endParaRPr>
        </a:p>
        <a:p>
          <a:pPr algn="just" defTabSz="622300" rtl="0">
            <a:lnSpc>
              <a:spcPct val="90000"/>
            </a:lnSpc>
            <a:spcBef>
              <a:spcPct val="0"/>
            </a:spcBef>
            <a:spcAft>
              <a:spcPct val="35000"/>
            </a:spcAft>
          </a:pPr>
          <a:endParaRPr lang="en-US" sz="1400" dirty="0" smtClean="0">
            <a:latin typeface="Lucida Console" pitchFamily="49" charset="0"/>
          </a:endParaRPr>
        </a:p>
        <a:p>
          <a:pPr algn="just" defTabSz="622300" rtl="0">
            <a:lnSpc>
              <a:spcPct val="90000"/>
            </a:lnSpc>
            <a:spcBef>
              <a:spcPct val="0"/>
            </a:spcBef>
            <a:spcAft>
              <a:spcPct val="35000"/>
            </a:spcAft>
          </a:pPr>
          <a:r>
            <a:rPr lang="en-US" sz="1400" dirty="0" smtClean="0">
              <a:solidFill>
                <a:srgbClr val="3333FF"/>
              </a:solidFill>
              <a:latin typeface="Lucida Console" pitchFamily="49" charset="0"/>
            </a:rPr>
            <a:t>Dim</a:t>
          </a:r>
          <a:r>
            <a:rPr lang="en-US" sz="1400" dirty="0" smtClean="0">
              <a:latin typeface="Lucida Console" pitchFamily="49" charset="0"/>
            </a:rPr>
            <a:t> counter </a:t>
          </a:r>
          <a:r>
            <a:rPr lang="en-US" sz="1400" dirty="0" smtClean="0">
              <a:solidFill>
                <a:srgbClr val="3333FF"/>
              </a:solidFill>
              <a:latin typeface="Lucida Console" pitchFamily="49" charset="0"/>
            </a:rPr>
            <a:t>As Integer</a:t>
          </a:r>
        </a:p>
        <a:p>
          <a:pPr algn="just" defTabSz="622300" rtl="0">
            <a:lnSpc>
              <a:spcPct val="90000"/>
            </a:lnSpc>
            <a:spcBef>
              <a:spcPct val="0"/>
            </a:spcBef>
            <a:spcAft>
              <a:spcPct val="35000"/>
            </a:spcAft>
          </a:pPr>
          <a:r>
            <a:rPr lang="en-US" sz="1400" dirty="0" smtClean="0">
              <a:solidFill>
                <a:srgbClr val="3333FF"/>
              </a:solidFill>
              <a:latin typeface="Lucida Console" pitchFamily="49" charset="0"/>
            </a:rPr>
            <a:t>For</a:t>
          </a:r>
          <a:r>
            <a:rPr lang="en-US" sz="1400" dirty="0" smtClean="0">
              <a:latin typeface="Lucida Console" pitchFamily="49" charset="0"/>
            </a:rPr>
            <a:t> counter = 2 </a:t>
          </a:r>
          <a:r>
            <a:rPr lang="en-US" sz="1400" dirty="0" smtClean="0">
              <a:solidFill>
                <a:srgbClr val="3333FF"/>
              </a:solidFill>
              <a:latin typeface="Lucida Console" pitchFamily="49" charset="0"/>
            </a:rPr>
            <a:t>To</a:t>
          </a:r>
          <a:r>
            <a:rPr lang="en-US" sz="1400" dirty="0" smtClean="0">
              <a:latin typeface="Lucida Console" pitchFamily="49" charset="0"/>
            </a:rPr>
            <a:t> 10 </a:t>
          </a:r>
          <a:r>
            <a:rPr lang="en-US" sz="1400" dirty="0" smtClean="0">
              <a:solidFill>
                <a:srgbClr val="3333FF"/>
              </a:solidFill>
              <a:latin typeface="Lucida Console" pitchFamily="49" charset="0"/>
            </a:rPr>
            <a:t>Step</a:t>
          </a:r>
          <a:r>
            <a:rPr lang="en-US" sz="1400" dirty="0" smtClean="0">
              <a:latin typeface="Lucida Console" pitchFamily="49" charset="0"/>
            </a:rPr>
            <a:t> 2</a:t>
          </a:r>
          <a:br>
            <a:rPr lang="en-US" sz="1400" dirty="0" smtClean="0">
              <a:latin typeface="Lucida Console" pitchFamily="49" charset="0"/>
            </a:rPr>
          </a:br>
          <a:r>
            <a:rPr lang="en-US" sz="1400" dirty="0" smtClean="0">
              <a:latin typeface="Lucida Console" pitchFamily="49" charset="0"/>
            </a:rPr>
            <a:t>   </a:t>
          </a:r>
        </a:p>
        <a:p>
          <a:pPr algn="just" defTabSz="622300" rtl="0">
            <a:lnSpc>
              <a:spcPct val="90000"/>
            </a:lnSpc>
            <a:spcBef>
              <a:spcPct val="0"/>
            </a:spcBef>
            <a:spcAft>
              <a:spcPct val="35000"/>
            </a:spcAft>
          </a:pPr>
          <a:r>
            <a:rPr lang="en-US" sz="1400" dirty="0" err="1" smtClean="0">
              <a:latin typeface="Lucida Console" pitchFamily="49" charset="0"/>
            </a:rPr>
            <a:t>outputLabel.Text</a:t>
          </a:r>
          <a:r>
            <a:rPr lang="en-US" sz="1400" dirty="0" smtClean="0">
              <a:latin typeface="Lucida Console" pitchFamily="49" charset="0"/>
            </a:rPr>
            <a:t> &amp;= counter &amp; "  “</a:t>
          </a:r>
        </a:p>
        <a:p>
          <a:pPr marL="0" marR="0" indent="0" algn="just" defTabSz="914400" rtl="0" eaLnBrk="1" fontAlgn="auto" latinLnBrk="0" hangingPunct="1">
            <a:lnSpc>
              <a:spcPct val="100000"/>
            </a:lnSpc>
            <a:spcBef>
              <a:spcPts val="0"/>
            </a:spcBef>
            <a:spcAft>
              <a:spcPts val="0"/>
            </a:spcAft>
            <a:buClrTx/>
            <a:buSzTx/>
            <a:buFontTx/>
            <a:buNone/>
            <a:tabLst/>
            <a:defRPr/>
          </a:pPr>
          <a:r>
            <a:rPr lang="en-US" sz="1400" dirty="0" smtClean="0">
              <a:solidFill>
                <a:srgbClr val="3333FF"/>
              </a:solidFill>
              <a:latin typeface="Lucida Console" pitchFamily="49" charset="0"/>
            </a:rPr>
            <a:t>Next</a:t>
          </a:r>
        </a:p>
        <a:p>
          <a:pPr marL="0" marR="0" indent="0" algn="just"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B050"/>
              </a:solidFill>
              <a:latin typeface="Lucida Console" pitchFamily="49" charset="0"/>
            </a:rPr>
            <a:t>‘ counter variable here will be</a:t>
          </a:r>
        </a:p>
        <a:p>
          <a:pPr marL="0" marR="0" indent="0" algn="just"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B050"/>
              </a:solidFill>
              <a:latin typeface="Lucida Console" pitchFamily="49" charset="0"/>
            </a:rPr>
            <a:t>‘ recognized </a:t>
          </a:r>
          <a:endParaRPr lang="en-US" sz="1400" dirty="0" smtClean="0">
            <a:solidFill>
              <a:srgbClr val="3333FF"/>
            </a:solidFill>
            <a:latin typeface="Lucida Console" pitchFamily="49"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400" dirty="0" smtClean="0">
              <a:latin typeface="Lucida Console" pitchFamily="49" charset="0"/>
            </a:rPr>
            <a:t>counter ^= counter</a:t>
          </a:r>
        </a:p>
        <a:p>
          <a:pPr algn="just" defTabSz="622300" rtl="0">
            <a:lnSpc>
              <a:spcPct val="90000"/>
            </a:lnSpc>
            <a:spcBef>
              <a:spcPct val="0"/>
            </a:spcBef>
            <a:spcAft>
              <a:spcPct val="35000"/>
            </a:spcAft>
          </a:pPr>
          <a:endParaRPr lang="en-US" sz="1400" dirty="0" smtClean="0">
            <a:latin typeface="Lucida Console" pitchFamily="49" charset="0"/>
          </a:endParaRPr>
        </a:p>
        <a:p>
          <a:pPr algn="just" defTabSz="622300" rtl="0">
            <a:lnSpc>
              <a:spcPct val="90000"/>
            </a:lnSpc>
            <a:spcBef>
              <a:spcPct val="0"/>
            </a:spcBef>
            <a:spcAft>
              <a:spcPct val="35000"/>
            </a:spcAft>
          </a:pPr>
          <a:endParaRPr lang="en-US" sz="1400" dirty="0" smtClean="0">
            <a:latin typeface="Lucida Console" pitchFamily="49" charset="0"/>
          </a:endParaRPr>
        </a:p>
        <a:p>
          <a:pPr algn="l" defTabSz="622300" rtl="0">
            <a:lnSpc>
              <a:spcPct val="90000"/>
            </a:lnSpc>
            <a:spcBef>
              <a:spcPct val="0"/>
            </a:spcBef>
            <a:spcAft>
              <a:spcPct val="35000"/>
            </a:spcAft>
          </a:pPr>
          <a:endParaRPr lang="ar-SA" sz="1400" dirty="0"/>
        </a:p>
      </dgm:t>
    </dgm:pt>
    <dgm:pt modelId="{C232F0AA-9631-4EF6-9C38-BE4DD0051C8C}" type="parTrans" cxnId="{035B5429-8459-4157-A4DC-408E72FBE118}">
      <dgm:prSet/>
      <dgm:spPr/>
      <dgm:t>
        <a:bodyPr/>
        <a:lstStyle/>
        <a:p>
          <a:pPr rtl="1"/>
          <a:endParaRPr lang="ar-SA"/>
        </a:p>
      </dgm:t>
    </dgm:pt>
    <dgm:pt modelId="{7EC30F9E-64DF-462C-9E43-D37398ADED9F}" type="sibTrans" cxnId="{035B5429-8459-4157-A4DC-408E72FBE118}">
      <dgm:prSet/>
      <dgm:spPr/>
      <dgm:t>
        <a:bodyPr/>
        <a:lstStyle/>
        <a:p>
          <a:pPr rtl="1"/>
          <a:endParaRPr lang="ar-SA"/>
        </a:p>
      </dgm:t>
    </dgm:pt>
    <dgm:pt modelId="{F648CFBE-9E00-4672-921E-0D19DFD86998}">
      <dgm:prSet phldrT="[Text]" custT="1"/>
      <dgm:spPr/>
      <dgm:t>
        <a:bodyPr/>
        <a:lstStyle/>
        <a:p>
          <a:pPr algn="l" rtl="0"/>
          <a:r>
            <a:rPr lang="en-US" sz="1400" dirty="0" smtClean="0">
              <a:solidFill>
                <a:srgbClr val="3333FF"/>
              </a:solidFill>
              <a:latin typeface="Lucida Console" pitchFamily="49" charset="0"/>
            </a:rPr>
            <a:t>For</a:t>
          </a:r>
          <a:r>
            <a:rPr lang="en-US" sz="1400" dirty="0" smtClean="0">
              <a:latin typeface="Lucida Console" pitchFamily="49" charset="0"/>
            </a:rPr>
            <a:t> counter </a:t>
          </a:r>
          <a:r>
            <a:rPr lang="en-US" sz="1400" dirty="0" smtClean="0">
              <a:solidFill>
                <a:srgbClr val="3333FF"/>
              </a:solidFill>
              <a:latin typeface="Lucida Console" pitchFamily="49" charset="0"/>
            </a:rPr>
            <a:t>As Integer</a:t>
          </a:r>
          <a:r>
            <a:rPr lang="en-US" sz="1400" dirty="0" smtClean="0">
              <a:latin typeface="Lucida Console" pitchFamily="49" charset="0"/>
            </a:rPr>
            <a:t>= 2 </a:t>
          </a:r>
          <a:r>
            <a:rPr lang="en-US" sz="1400" dirty="0" smtClean="0">
              <a:solidFill>
                <a:srgbClr val="3333FF"/>
              </a:solidFill>
              <a:latin typeface="Lucida Console" pitchFamily="49" charset="0"/>
            </a:rPr>
            <a:t>To</a:t>
          </a:r>
          <a:r>
            <a:rPr lang="en-US" sz="1400" dirty="0" smtClean="0">
              <a:latin typeface="Lucida Console" pitchFamily="49" charset="0"/>
            </a:rPr>
            <a:t> 10 </a:t>
          </a:r>
          <a:r>
            <a:rPr lang="en-US" sz="1400" dirty="0" smtClean="0">
              <a:solidFill>
                <a:srgbClr val="3333FF"/>
              </a:solidFill>
              <a:latin typeface="Lucida Console" pitchFamily="49" charset="0"/>
            </a:rPr>
            <a:t>Step</a:t>
          </a:r>
          <a:r>
            <a:rPr lang="en-US" sz="1400" dirty="0" smtClean="0">
              <a:latin typeface="Lucida Console" pitchFamily="49" charset="0"/>
            </a:rPr>
            <a:t> 2</a:t>
          </a:r>
          <a:br>
            <a:rPr lang="en-US" sz="1400" dirty="0" smtClean="0">
              <a:latin typeface="Lucida Console" pitchFamily="49" charset="0"/>
            </a:rPr>
          </a:br>
          <a:r>
            <a:rPr lang="en-US" sz="1400" dirty="0" smtClean="0">
              <a:latin typeface="Lucida Console" pitchFamily="49" charset="0"/>
            </a:rPr>
            <a:t>   </a:t>
          </a:r>
        </a:p>
        <a:p>
          <a:pPr algn="l" rtl="0"/>
          <a:r>
            <a:rPr lang="en-US" sz="1400" dirty="0" err="1" smtClean="0">
              <a:latin typeface="Lucida Console" pitchFamily="49" charset="0"/>
            </a:rPr>
            <a:t>outputLabel.Text</a:t>
          </a:r>
          <a:r>
            <a:rPr lang="en-US" sz="1400" dirty="0" smtClean="0">
              <a:latin typeface="Lucida Console" pitchFamily="49" charset="0"/>
            </a:rPr>
            <a:t> &amp;= counter &amp; "  “</a:t>
          </a:r>
        </a:p>
        <a:p>
          <a:pPr algn="l" rtl="0"/>
          <a:r>
            <a:rPr lang="en-US" sz="1400" dirty="0" smtClean="0">
              <a:latin typeface="Lucida Console" pitchFamily="49" charset="0"/>
            </a:rPr>
            <a:t/>
          </a:r>
          <a:br>
            <a:rPr lang="en-US" sz="1400" dirty="0" smtClean="0">
              <a:latin typeface="Lucida Console" pitchFamily="49" charset="0"/>
            </a:rPr>
          </a:br>
          <a:r>
            <a:rPr lang="en-US" sz="1400" dirty="0" smtClean="0">
              <a:solidFill>
                <a:srgbClr val="3333FF"/>
              </a:solidFill>
              <a:latin typeface="Lucida Console" pitchFamily="49" charset="0"/>
            </a:rPr>
            <a:t>Next</a:t>
          </a:r>
        </a:p>
        <a:p>
          <a:pPr algn="l" rtl="0"/>
          <a:r>
            <a:rPr lang="en-US" sz="1400" dirty="0" smtClean="0">
              <a:solidFill>
                <a:srgbClr val="00B050"/>
              </a:solidFill>
              <a:latin typeface="Lucida Console" pitchFamily="49" charset="0"/>
            </a:rPr>
            <a:t>‘ counter variable here will not be </a:t>
          </a:r>
        </a:p>
        <a:p>
          <a:pPr algn="l" rtl="0"/>
          <a:r>
            <a:rPr lang="en-US" sz="1400" dirty="0" smtClean="0">
              <a:solidFill>
                <a:srgbClr val="00B050"/>
              </a:solidFill>
              <a:latin typeface="Lucida Console" pitchFamily="49" charset="0"/>
            </a:rPr>
            <a:t>‘ recognized</a:t>
          </a:r>
        </a:p>
        <a:p>
          <a:pPr algn="l" rtl="0"/>
          <a:r>
            <a:rPr lang="en-US" sz="1400" dirty="0" smtClean="0">
              <a:latin typeface="Lucida Console" pitchFamily="49" charset="0"/>
            </a:rPr>
            <a:t>counter ^= counter </a:t>
          </a:r>
        </a:p>
        <a:p>
          <a:pPr algn="l" rtl="0"/>
          <a:endParaRPr lang="ar-SA" sz="1400" dirty="0"/>
        </a:p>
      </dgm:t>
    </dgm:pt>
    <dgm:pt modelId="{DCA413AE-B530-4439-8894-8EA5457DCD35}" type="parTrans" cxnId="{6B46E74C-161B-4376-8FA7-6185790465BC}">
      <dgm:prSet/>
      <dgm:spPr/>
      <dgm:t>
        <a:bodyPr/>
        <a:lstStyle/>
        <a:p>
          <a:pPr rtl="1"/>
          <a:endParaRPr lang="ar-SA"/>
        </a:p>
      </dgm:t>
    </dgm:pt>
    <dgm:pt modelId="{F72BD76C-67E7-4DC4-ACDF-397EBA12FEDE}" type="sibTrans" cxnId="{6B46E74C-161B-4376-8FA7-6185790465BC}">
      <dgm:prSet/>
      <dgm:spPr/>
      <dgm:t>
        <a:bodyPr/>
        <a:lstStyle/>
        <a:p>
          <a:pPr rtl="1"/>
          <a:endParaRPr lang="ar-SA"/>
        </a:p>
      </dgm:t>
    </dgm:pt>
    <dgm:pt modelId="{9D6BC683-FF66-4E6E-B088-FD768DBB6961}" type="pres">
      <dgm:prSet presAssocID="{F9B9BA6F-1280-433F-AF0D-CAAD97680A64}" presName="hierChild1" presStyleCnt="0">
        <dgm:presLayoutVars>
          <dgm:orgChart val="1"/>
          <dgm:chPref val="1"/>
          <dgm:dir/>
          <dgm:animOne val="branch"/>
          <dgm:animLvl val="lvl"/>
          <dgm:resizeHandles/>
        </dgm:presLayoutVars>
      </dgm:prSet>
      <dgm:spPr/>
      <dgm:t>
        <a:bodyPr/>
        <a:lstStyle/>
        <a:p>
          <a:pPr rtl="1"/>
          <a:endParaRPr lang="ar-SA"/>
        </a:p>
      </dgm:t>
    </dgm:pt>
    <dgm:pt modelId="{E454CA44-5DD2-4ED9-AD2B-78B036FDCB67}" type="pres">
      <dgm:prSet presAssocID="{E2CBB50E-9A0C-4424-814A-39DB628D69F9}" presName="hierRoot1" presStyleCnt="0">
        <dgm:presLayoutVars>
          <dgm:hierBranch val="init"/>
        </dgm:presLayoutVars>
      </dgm:prSet>
      <dgm:spPr/>
    </dgm:pt>
    <dgm:pt modelId="{9A07EF9C-2831-4227-A740-F21E24939A99}" type="pres">
      <dgm:prSet presAssocID="{E2CBB50E-9A0C-4424-814A-39DB628D69F9}" presName="rootComposite1" presStyleCnt="0"/>
      <dgm:spPr/>
    </dgm:pt>
    <dgm:pt modelId="{289BC2C4-D5DB-4E04-90EA-A852D97F0813}" type="pres">
      <dgm:prSet presAssocID="{E2CBB50E-9A0C-4424-814A-39DB628D69F9}" presName="rootText1" presStyleLbl="node0" presStyleIdx="0" presStyleCnt="1" custScaleX="125187" custScaleY="46711">
        <dgm:presLayoutVars>
          <dgm:chPref val="3"/>
        </dgm:presLayoutVars>
      </dgm:prSet>
      <dgm:spPr/>
      <dgm:t>
        <a:bodyPr/>
        <a:lstStyle/>
        <a:p>
          <a:pPr rtl="1"/>
          <a:endParaRPr lang="ar-SA"/>
        </a:p>
      </dgm:t>
    </dgm:pt>
    <dgm:pt modelId="{678B5235-EC68-403B-814F-C08062F497FB}" type="pres">
      <dgm:prSet presAssocID="{E2CBB50E-9A0C-4424-814A-39DB628D69F9}" presName="rootConnector1" presStyleLbl="node1" presStyleIdx="0" presStyleCnt="0"/>
      <dgm:spPr/>
      <dgm:t>
        <a:bodyPr/>
        <a:lstStyle/>
        <a:p>
          <a:pPr rtl="1"/>
          <a:endParaRPr lang="ar-SA"/>
        </a:p>
      </dgm:t>
    </dgm:pt>
    <dgm:pt modelId="{7E5E2CFB-F2F7-410C-806A-4EE20409673B}" type="pres">
      <dgm:prSet presAssocID="{E2CBB50E-9A0C-4424-814A-39DB628D69F9}" presName="hierChild2" presStyleCnt="0"/>
      <dgm:spPr/>
    </dgm:pt>
    <dgm:pt modelId="{0C3E5E47-024B-43E7-9812-61E9546082B2}" type="pres">
      <dgm:prSet presAssocID="{C232F0AA-9631-4EF6-9C38-BE4DD0051C8C}" presName="Name37" presStyleLbl="parChTrans1D2" presStyleIdx="0" presStyleCnt="2"/>
      <dgm:spPr/>
      <dgm:t>
        <a:bodyPr/>
        <a:lstStyle/>
        <a:p>
          <a:pPr rtl="1"/>
          <a:endParaRPr lang="ar-SA"/>
        </a:p>
      </dgm:t>
    </dgm:pt>
    <dgm:pt modelId="{7DABA3E7-C2E5-475A-AD44-EA3A86304C97}" type="pres">
      <dgm:prSet presAssocID="{330AB3FC-6DD2-4291-AEBD-712A3CD60281}" presName="hierRoot2" presStyleCnt="0">
        <dgm:presLayoutVars>
          <dgm:hierBranch val="init"/>
        </dgm:presLayoutVars>
      </dgm:prSet>
      <dgm:spPr/>
    </dgm:pt>
    <dgm:pt modelId="{DE206DC7-5095-40C3-8A12-2E7ED6BD16F6}" type="pres">
      <dgm:prSet presAssocID="{330AB3FC-6DD2-4291-AEBD-712A3CD60281}" presName="rootComposite" presStyleCnt="0"/>
      <dgm:spPr/>
    </dgm:pt>
    <dgm:pt modelId="{6D95016C-3CF1-497D-AD52-D8BA0779F572}" type="pres">
      <dgm:prSet presAssocID="{330AB3FC-6DD2-4291-AEBD-712A3CD60281}" presName="rootText" presStyleLbl="node2" presStyleIdx="0" presStyleCnt="2" custScaleX="141999" custScaleY="155840">
        <dgm:presLayoutVars>
          <dgm:chPref val="3"/>
        </dgm:presLayoutVars>
      </dgm:prSet>
      <dgm:spPr/>
      <dgm:t>
        <a:bodyPr/>
        <a:lstStyle/>
        <a:p>
          <a:pPr rtl="1"/>
          <a:endParaRPr lang="ar-SA"/>
        </a:p>
      </dgm:t>
    </dgm:pt>
    <dgm:pt modelId="{DD23BDC1-D005-4D62-92A8-90AB24D7436D}" type="pres">
      <dgm:prSet presAssocID="{330AB3FC-6DD2-4291-AEBD-712A3CD60281}" presName="rootConnector" presStyleLbl="node2" presStyleIdx="0" presStyleCnt="2"/>
      <dgm:spPr/>
      <dgm:t>
        <a:bodyPr/>
        <a:lstStyle/>
        <a:p>
          <a:pPr rtl="1"/>
          <a:endParaRPr lang="ar-SA"/>
        </a:p>
      </dgm:t>
    </dgm:pt>
    <dgm:pt modelId="{D8874CEF-FBE0-4F15-9DA2-409F1AF79793}" type="pres">
      <dgm:prSet presAssocID="{330AB3FC-6DD2-4291-AEBD-712A3CD60281}" presName="hierChild4" presStyleCnt="0"/>
      <dgm:spPr/>
    </dgm:pt>
    <dgm:pt modelId="{D7E1035B-4CAB-483B-A224-74BEE2727590}" type="pres">
      <dgm:prSet presAssocID="{330AB3FC-6DD2-4291-AEBD-712A3CD60281}" presName="hierChild5" presStyleCnt="0"/>
      <dgm:spPr/>
    </dgm:pt>
    <dgm:pt modelId="{166F2B58-130A-4D06-A00E-A412B6594C0C}" type="pres">
      <dgm:prSet presAssocID="{DCA413AE-B530-4439-8894-8EA5457DCD35}" presName="Name37" presStyleLbl="parChTrans1D2" presStyleIdx="1" presStyleCnt="2"/>
      <dgm:spPr/>
      <dgm:t>
        <a:bodyPr/>
        <a:lstStyle/>
        <a:p>
          <a:pPr rtl="1"/>
          <a:endParaRPr lang="ar-SA"/>
        </a:p>
      </dgm:t>
    </dgm:pt>
    <dgm:pt modelId="{3CA963C8-34C7-4F05-97EB-F8113028D727}" type="pres">
      <dgm:prSet presAssocID="{F648CFBE-9E00-4672-921E-0D19DFD86998}" presName="hierRoot2" presStyleCnt="0">
        <dgm:presLayoutVars>
          <dgm:hierBranch val="init"/>
        </dgm:presLayoutVars>
      </dgm:prSet>
      <dgm:spPr/>
    </dgm:pt>
    <dgm:pt modelId="{47E90669-A37F-4D97-A7FD-885F997DDC8A}" type="pres">
      <dgm:prSet presAssocID="{F648CFBE-9E00-4672-921E-0D19DFD86998}" presName="rootComposite" presStyleCnt="0"/>
      <dgm:spPr/>
    </dgm:pt>
    <dgm:pt modelId="{A42FB6E5-FDDA-41E5-B760-1BADBB0C38D3}" type="pres">
      <dgm:prSet presAssocID="{F648CFBE-9E00-4672-921E-0D19DFD86998}" presName="rootText" presStyleLbl="node2" presStyleIdx="1" presStyleCnt="2" custScaleX="166055" custScaleY="167727">
        <dgm:presLayoutVars>
          <dgm:chPref val="3"/>
        </dgm:presLayoutVars>
      </dgm:prSet>
      <dgm:spPr/>
      <dgm:t>
        <a:bodyPr/>
        <a:lstStyle/>
        <a:p>
          <a:pPr rtl="1"/>
          <a:endParaRPr lang="ar-SA"/>
        </a:p>
      </dgm:t>
    </dgm:pt>
    <dgm:pt modelId="{E2366E95-06E6-4048-AF04-1788E0BA1E83}" type="pres">
      <dgm:prSet presAssocID="{F648CFBE-9E00-4672-921E-0D19DFD86998}" presName="rootConnector" presStyleLbl="node2" presStyleIdx="1" presStyleCnt="2"/>
      <dgm:spPr/>
      <dgm:t>
        <a:bodyPr/>
        <a:lstStyle/>
        <a:p>
          <a:pPr rtl="1"/>
          <a:endParaRPr lang="ar-SA"/>
        </a:p>
      </dgm:t>
    </dgm:pt>
    <dgm:pt modelId="{53C8C66F-11D9-4ABF-BC7A-FB1ECC547458}" type="pres">
      <dgm:prSet presAssocID="{F648CFBE-9E00-4672-921E-0D19DFD86998}" presName="hierChild4" presStyleCnt="0"/>
      <dgm:spPr/>
    </dgm:pt>
    <dgm:pt modelId="{9A8CECD5-C678-45DD-BB0A-F35D4E3B6EF2}" type="pres">
      <dgm:prSet presAssocID="{F648CFBE-9E00-4672-921E-0D19DFD86998}" presName="hierChild5" presStyleCnt="0"/>
      <dgm:spPr/>
    </dgm:pt>
    <dgm:pt modelId="{B64671DB-6B0B-45CE-90E9-6EF56704AE66}" type="pres">
      <dgm:prSet presAssocID="{E2CBB50E-9A0C-4424-814A-39DB628D69F9}" presName="hierChild3" presStyleCnt="0"/>
      <dgm:spPr/>
    </dgm:pt>
  </dgm:ptLst>
  <dgm:cxnLst>
    <dgm:cxn modelId="{EF29F124-9865-4B88-8BF3-531E017C90A5}" type="presOf" srcId="{F648CFBE-9E00-4672-921E-0D19DFD86998}" destId="{A42FB6E5-FDDA-41E5-B760-1BADBB0C38D3}" srcOrd="0" destOrd="0" presId="urn:microsoft.com/office/officeart/2005/8/layout/orgChart1"/>
    <dgm:cxn modelId="{5BC39615-7995-4043-B933-CBACB7BC3C6E}" type="presOf" srcId="{330AB3FC-6DD2-4291-AEBD-712A3CD60281}" destId="{6D95016C-3CF1-497D-AD52-D8BA0779F572}" srcOrd="0" destOrd="0" presId="urn:microsoft.com/office/officeart/2005/8/layout/orgChart1"/>
    <dgm:cxn modelId="{035B5429-8459-4157-A4DC-408E72FBE118}" srcId="{E2CBB50E-9A0C-4424-814A-39DB628D69F9}" destId="{330AB3FC-6DD2-4291-AEBD-712A3CD60281}" srcOrd="0" destOrd="0" parTransId="{C232F0AA-9631-4EF6-9C38-BE4DD0051C8C}" sibTransId="{7EC30F9E-64DF-462C-9E43-D37398ADED9F}"/>
    <dgm:cxn modelId="{4951EFAF-6847-4AD9-B44B-F7449C629339}" type="presOf" srcId="{DCA413AE-B530-4439-8894-8EA5457DCD35}" destId="{166F2B58-130A-4D06-A00E-A412B6594C0C}" srcOrd="0" destOrd="0" presId="urn:microsoft.com/office/officeart/2005/8/layout/orgChart1"/>
    <dgm:cxn modelId="{0BD32413-155A-41EF-AB6F-E171D27EB786}" type="presOf" srcId="{F9B9BA6F-1280-433F-AF0D-CAAD97680A64}" destId="{9D6BC683-FF66-4E6E-B088-FD768DBB6961}" srcOrd="0" destOrd="0" presId="urn:microsoft.com/office/officeart/2005/8/layout/orgChart1"/>
    <dgm:cxn modelId="{6B46E74C-161B-4376-8FA7-6185790465BC}" srcId="{E2CBB50E-9A0C-4424-814A-39DB628D69F9}" destId="{F648CFBE-9E00-4672-921E-0D19DFD86998}" srcOrd="1" destOrd="0" parTransId="{DCA413AE-B530-4439-8894-8EA5457DCD35}" sibTransId="{F72BD76C-67E7-4DC4-ACDF-397EBA12FEDE}"/>
    <dgm:cxn modelId="{CCB0B46B-0BAC-4A8F-A7D6-78EB407D04D1}" type="presOf" srcId="{E2CBB50E-9A0C-4424-814A-39DB628D69F9}" destId="{289BC2C4-D5DB-4E04-90EA-A852D97F0813}" srcOrd="0" destOrd="0" presId="urn:microsoft.com/office/officeart/2005/8/layout/orgChart1"/>
    <dgm:cxn modelId="{A70348DE-572E-404F-BC97-CE118B3F0481}" type="presOf" srcId="{F648CFBE-9E00-4672-921E-0D19DFD86998}" destId="{E2366E95-06E6-4048-AF04-1788E0BA1E83}" srcOrd="1" destOrd="0" presId="urn:microsoft.com/office/officeart/2005/8/layout/orgChart1"/>
    <dgm:cxn modelId="{CF9DB4E7-96B0-4FAA-9061-6FFCE0F2643E}" type="presOf" srcId="{C232F0AA-9631-4EF6-9C38-BE4DD0051C8C}" destId="{0C3E5E47-024B-43E7-9812-61E9546082B2}" srcOrd="0" destOrd="0" presId="urn:microsoft.com/office/officeart/2005/8/layout/orgChart1"/>
    <dgm:cxn modelId="{5FBBB4A0-4FAA-446D-ABE9-9B9E96454509}" type="presOf" srcId="{330AB3FC-6DD2-4291-AEBD-712A3CD60281}" destId="{DD23BDC1-D005-4D62-92A8-90AB24D7436D}" srcOrd="1" destOrd="0" presId="urn:microsoft.com/office/officeart/2005/8/layout/orgChart1"/>
    <dgm:cxn modelId="{39EA7FBA-2E15-459D-90D6-75EE8D583E5E}" srcId="{F9B9BA6F-1280-433F-AF0D-CAAD97680A64}" destId="{E2CBB50E-9A0C-4424-814A-39DB628D69F9}" srcOrd="0" destOrd="0" parTransId="{4E5346A1-2F6F-4BBE-A97B-CE276CD1C371}" sibTransId="{49ABBC1F-4F68-46E2-A678-97657F14B6F0}"/>
    <dgm:cxn modelId="{5386736E-64C6-4663-A2FD-2DBB0D906925}" type="presOf" srcId="{E2CBB50E-9A0C-4424-814A-39DB628D69F9}" destId="{678B5235-EC68-403B-814F-C08062F497FB}" srcOrd="1" destOrd="0" presId="urn:microsoft.com/office/officeart/2005/8/layout/orgChart1"/>
    <dgm:cxn modelId="{F8FCD738-7C11-4B79-B08D-75F3737CBA9F}" type="presParOf" srcId="{9D6BC683-FF66-4E6E-B088-FD768DBB6961}" destId="{E454CA44-5DD2-4ED9-AD2B-78B036FDCB67}" srcOrd="0" destOrd="0" presId="urn:microsoft.com/office/officeart/2005/8/layout/orgChart1"/>
    <dgm:cxn modelId="{DA111293-EA14-4EBF-821E-45B5FD71A295}" type="presParOf" srcId="{E454CA44-5DD2-4ED9-AD2B-78B036FDCB67}" destId="{9A07EF9C-2831-4227-A740-F21E24939A99}" srcOrd="0" destOrd="0" presId="urn:microsoft.com/office/officeart/2005/8/layout/orgChart1"/>
    <dgm:cxn modelId="{BC3476DE-BB73-462A-A219-C53E231529BE}" type="presParOf" srcId="{9A07EF9C-2831-4227-A740-F21E24939A99}" destId="{289BC2C4-D5DB-4E04-90EA-A852D97F0813}" srcOrd="0" destOrd="0" presId="urn:microsoft.com/office/officeart/2005/8/layout/orgChart1"/>
    <dgm:cxn modelId="{BD5BCEC5-24D5-4665-9A41-411081991617}" type="presParOf" srcId="{9A07EF9C-2831-4227-A740-F21E24939A99}" destId="{678B5235-EC68-403B-814F-C08062F497FB}" srcOrd="1" destOrd="0" presId="urn:microsoft.com/office/officeart/2005/8/layout/orgChart1"/>
    <dgm:cxn modelId="{63E9BE52-2C47-4CC2-AC71-3383DE0A8F86}" type="presParOf" srcId="{E454CA44-5DD2-4ED9-AD2B-78B036FDCB67}" destId="{7E5E2CFB-F2F7-410C-806A-4EE20409673B}" srcOrd="1" destOrd="0" presId="urn:microsoft.com/office/officeart/2005/8/layout/orgChart1"/>
    <dgm:cxn modelId="{28389FC9-2785-4A13-91A9-74E5D712FEF4}" type="presParOf" srcId="{7E5E2CFB-F2F7-410C-806A-4EE20409673B}" destId="{0C3E5E47-024B-43E7-9812-61E9546082B2}" srcOrd="0" destOrd="0" presId="urn:microsoft.com/office/officeart/2005/8/layout/orgChart1"/>
    <dgm:cxn modelId="{FE496A45-9230-40A8-80BD-BE401B87621C}" type="presParOf" srcId="{7E5E2CFB-F2F7-410C-806A-4EE20409673B}" destId="{7DABA3E7-C2E5-475A-AD44-EA3A86304C97}" srcOrd="1" destOrd="0" presId="urn:microsoft.com/office/officeart/2005/8/layout/orgChart1"/>
    <dgm:cxn modelId="{249E1477-F741-4B73-A35F-235F4BDD0777}" type="presParOf" srcId="{7DABA3E7-C2E5-475A-AD44-EA3A86304C97}" destId="{DE206DC7-5095-40C3-8A12-2E7ED6BD16F6}" srcOrd="0" destOrd="0" presId="urn:microsoft.com/office/officeart/2005/8/layout/orgChart1"/>
    <dgm:cxn modelId="{7A5FAEA8-DA57-4024-848F-94CF77B04F17}" type="presParOf" srcId="{DE206DC7-5095-40C3-8A12-2E7ED6BD16F6}" destId="{6D95016C-3CF1-497D-AD52-D8BA0779F572}" srcOrd="0" destOrd="0" presId="urn:microsoft.com/office/officeart/2005/8/layout/orgChart1"/>
    <dgm:cxn modelId="{86E1B27D-483F-4286-ADE0-8318757CF52E}" type="presParOf" srcId="{DE206DC7-5095-40C3-8A12-2E7ED6BD16F6}" destId="{DD23BDC1-D005-4D62-92A8-90AB24D7436D}" srcOrd="1" destOrd="0" presId="urn:microsoft.com/office/officeart/2005/8/layout/orgChart1"/>
    <dgm:cxn modelId="{54FBCE96-2182-4023-BBAA-17E5EFD6EB17}" type="presParOf" srcId="{7DABA3E7-C2E5-475A-AD44-EA3A86304C97}" destId="{D8874CEF-FBE0-4F15-9DA2-409F1AF79793}" srcOrd="1" destOrd="0" presId="urn:microsoft.com/office/officeart/2005/8/layout/orgChart1"/>
    <dgm:cxn modelId="{34BC60A9-3020-4E3A-8872-B8BC5693A389}" type="presParOf" srcId="{7DABA3E7-C2E5-475A-AD44-EA3A86304C97}" destId="{D7E1035B-4CAB-483B-A224-74BEE2727590}" srcOrd="2" destOrd="0" presId="urn:microsoft.com/office/officeart/2005/8/layout/orgChart1"/>
    <dgm:cxn modelId="{F029EF53-31B8-4CE4-9B06-E57ACBEC4E7B}" type="presParOf" srcId="{7E5E2CFB-F2F7-410C-806A-4EE20409673B}" destId="{166F2B58-130A-4D06-A00E-A412B6594C0C}" srcOrd="2" destOrd="0" presId="urn:microsoft.com/office/officeart/2005/8/layout/orgChart1"/>
    <dgm:cxn modelId="{171374C3-81BF-482C-8443-E0B267ECF1B9}" type="presParOf" srcId="{7E5E2CFB-F2F7-410C-806A-4EE20409673B}" destId="{3CA963C8-34C7-4F05-97EB-F8113028D727}" srcOrd="3" destOrd="0" presId="urn:microsoft.com/office/officeart/2005/8/layout/orgChart1"/>
    <dgm:cxn modelId="{248823B6-EC5A-4E83-BC2F-2D3AE207008A}" type="presParOf" srcId="{3CA963C8-34C7-4F05-97EB-F8113028D727}" destId="{47E90669-A37F-4D97-A7FD-885F997DDC8A}" srcOrd="0" destOrd="0" presId="urn:microsoft.com/office/officeart/2005/8/layout/orgChart1"/>
    <dgm:cxn modelId="{E21C26A6-6E00-4894-B330-DD7ABA329AF2}" type="presParOf" srcId="{47E90669-A37F-4D97-A7FD-885F997DDC8A}" destId="{A42FB6E5-FDDA-41E5-B760-1BADBB0C38D3}" srcOrd="0" destOrd="0" presId="urn:microsoft.com/office/officeart/2005/8/layout/orgChart1"/>
    <dgm:cxn modelId="{D549E1B9-DBA3-44CF-A353-1BD9A429F819}" type="presParOf" srcId="{47E90669-A37F-4D97-A7FD-885F997DDC8A}" destId="{E2366E95-06E6-4048-AF04-1788E0BA1E83}" srcOrd="1" destOrd="0" presId="urn:microsoft.com/office/officeart/2005/8/layout/orgChart1"/>
    <dgm:cxn modelId="{41BC305D-454B-429E-93CB-4FB4484A251E}" type="presParOf" srcId="{3CA963C8-34C7-4F05-97EB-F8113028D727}" destId="{53C8C66F-11D9-4ABF-BC7A-FB1ECC547458}" srcOrd="1" destOrd="0" presId="urn:microsoft.com/office/officeart/2005/8/layout/orgChart1"/>
    <dgm:cxn modelId="{3DDDD7BF-9E52-4B0C-9072-86ACDF59CABB}" type="presParOf" srcId="{3CA963C8-34C7-4F05-97EB-F8113028D727}" destId="{9A8CECD5-C678-45DD-BB0A-F35D4E3B6EF2}" srcOrd="2" destOrd="0" presId="urn:microsoft.com/office/officeart/2005/8/layout/orgChart1"/>
    <dgm:cxn modelId="{5D317776-81EF-4273-84B2-AD8231755C81}" type="presParOf" srcId="{E454CA44-5DD2-4ED9-AD2B-78B036FDCB67}" destId="{B64671DB-6B0B-45CE-90E9-6EF56704AE6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A60F89-C7BF-4C95-83B1-F2DBA61689A3}">
      <dsp:nvSpPr>
        <dsp:cNvPr id="0" name=""/>
        <dsp:cNvSpPr/>
      </dsp:nvSpPr>
      <dsp:spPr>
        <a:xfrm>
          <a:off x="414662" y="2878466"/>
          <a:ext cx="107852" cy="1471908"/>
        </a:xfrm>
        <a:custGeom>
          <a:avLst/>
          <a:gdLst/>
          <a:ahLst/>
          <a:cxnLst/>
          <a:rect l="0" t="0" r="0" b="0"/>
          <a:pathLst>
            <a:path>
              <a:moveTo>
                <a:pt x="0" y="0"/>
              </a:moveTo>
              <a:lnTo>
                <a:pt x="0" y="1471908"/>
              </a:lnTo>
              <a:lnTo>
                <a:pt x="107852" y="1471908"/>
              </a:lnTo>
            </a:path>
          </a:pathLst>
        </a:custGeom>
        <a:noFill/>
        <a:ln w="55000" cap="flat" cmpd="thickThin" algn="ctr">
          <a:solidFill>
            <a:schemeClr val="accent1">
              <a:tint val="7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C76F66E-E0AE-4327-B974-A7B4C161A9D4}">
      <dsp:nvSpPr>
        <dsp:cNvPr id="0" name=""/>
        <dsp:cNvSpPr/>
      </dsp:nvSpPr>
      <dsp:spPr>
        <a:xfrm>
          <a:off x="1700537" y="613429"/>
          <a:ext cx="2012426" cy="657692"/>
        </a:xfrm>
        <a:custGeom>
          <a:avLst/>
          <a:gdLst/>
          <a:ahLst/>
          <a:cxnLst/>
          <a:rect l="0" t="0" r="0" b="0"/>
          <a:pathLst>
            <a:path>
              <a:moveTo>
                <a:pt x="2012426" y="0"/>
              </a:moveTo>
              <a:lnTo>
                <a:pt x="2012426" y="320150"/>
              </a:lnTo>
              <a:lnTo>
                <a:pt x="0" y="320150"/>
              </a:lnTo>
              <a:lnTo>
                <a:pt x="0" y="657692"/>
              </a:lnTo>
            </a:path>
          </a:pathLst>
        </a:custGeom>
        <a:noFill/>
        <a:ln w="55000" cap="flat" cmpd="thickThin" algn="ctr">
          <a:solidFill>
            <a:schemeClr val="accent1">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282FE2B-C1FB-4CFE-8734-3318BC2A48CD}">
      <dsp:nvSpPr>
        <dsp:cNvPr id="0" name=""/>
        <dsp:cNvSpPr/>
      </dsp:nvSpPr>
      <dsp:spPr>
        <a:xfrm>
          <a:off x="4363488" y="2878466"/>
          <a:ext cx="186741" cy="1499461"/>
        </a:xfrm>
        <a:custGeom>
          <a:avLst/>
          <a:gdLst/>
          <a:ahLst/>
          <a:cxnLst/>
          <a:rect l="0" t="0" r="0" b="0"/>
          <a:pathLst>
            <a:path>
              <a:moveTo>
                <a:pt x="0" y="0"/>
              </a:moveTo>
              <a:lnTo>
                <a:pt x="0" y="1499461"/>
              </a:lnTo>
              <a:lnTo>
                <a:pt x="186741" y="1499461"/>
              </a:lnTo>
            </a:path>
          </a:pathLst>
        </a:custGeom>
        <a:noFill/>
        <a:ln w="55000" cap="flat" cmpd="thickThin" algn="ctr">
          <a:solidFill>
            <a:schemeClr val="accent1">
              <a:tint val="7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F910A9F-F1BD-4974-B8A0-CA9249A9AEBF}">
      <dsp:nvSpPr>
        <dsp:cNvPr id="0" name=""/>
        <dsp:cNvSpPr/>
      </dsp:nvSpPr>
      <dsp:spPr>
        <a:xfrm>
          <a:off x="3712964" y="613429"/>
          <a:ext cx="1936399" cy="657692"/>
        </a:xfrm>
        <a:custGeom>
          <a:avLst/>
          <a:gdLst/>
          <a:ahLst/>
          <a:cxnLst/>
          <a:rect l="0" t="0" r="0" b="0"/>
          <a:pathLst>
            <a:path>
              <a:moveTo>
                <a:pt x="0" y="0"/>
              </a:moveTo>
              <a:lnTo>
                <a:pt x="0" y="320150"/>
              </a:lnTo>
              <a:lnTo>
                <a:pt x="1936399" y="320150"/>
              </a:lnTo>
              <a:lnTo>
                <a:pt x="1936399" y="657692"/>
              </a:lnTo>
            </a:path>
          </a:pathLst>
        </a:custGeom>
        <a:noFill/>
        <a:ln w="55000" cap="flat" cmpd="thickThin" algn="ctr">
          <a:solidFill>
            <a:schemeClr val="accent1">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EA524E6-0423-4AC8-80C7-9C8AE20C04D5}">
      <dsp:nvSpPr>
        <dsp:cNvPr id="0" name=""/>
        <dsp:cNvSpPr/>
      </dsp:nvSpPr>
      <dsp:spPr>
        <a:xfrm>
          <a:off x="2105620" y="3314"/>
          <a:ext cx="3214687" cy="610115"/>
        </a:xfrm>
        <a:prstGeom prst="rect">
          <a:avLst/>
        </a:prstGeom>
        <a:solidFill>
          <a:schemeClr val="accent1">
            <a:alpha val="80000"/>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en-US" sz="2400" b="1" kern="1200" dirty="0" smtClean="0"/>
            <a:t>Logical</a:t>
          </a:r>
          <a:r>
            <a:rPr lang="en-US" sz="2400" b="1" kern="1200" baseline="0" dirty="0" smtClean="0"/>
            <a:t> Errors</a:t>
          </a:r>
          <a:endParaRPr lang="ar-SA" sz="2400" b="1" kern="1200" dirty="0"/>
        </a:p>
      </dsp:txBody>
      <dsp:txXfrm>
        <a:off x="2105620" y="3314"/>
        <a:ext cx="3214687" cy="610115"/>
      </dsp:txXfrm>
    </dsp:sp>
    <dsp:sp modelId="{837EBBA6-A8E8-4584-87F9-5A055055B4B3}">
      <dsp:nvSpPr>
        <dsp:cNvPr id="0" name=""/>
        <dsp:cNvSpPr/>
      </dsp:nvSpPr>
      <dsp:spPr>
        <a:xfrm>
          <a:off x="4042019" y="1271122"/>
          <a:ext cx="3214687" cy="1607343"/>
        </a:xfrm>
        <a:prstGeom prst="rect">
          <a:avLst/>
        </a:prstGeom>
        <a:solidFill>
          <a:schemeClr val="accent1">
            <a:alpha val="70000"/>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n-US" sz="1500" kern="1200" dirty="0" smtClean="0"/>
            <a:t>Non-fatal logical error:</a:t>
          </a:r>
        </a:p>
        <a:p>
          <a:pPr lvl="0" algn="ctr" defTabSz="666750" rtl="0">
            <a:lnSpc>
              <a:spcPct val="90000"/>
            </a:lnSpc>
            <a:spcBef>
              <a:spcPct val="0"/>
            </a:spcBef>
            <a:spcAft>
              <a:spcPct val="35000"/>
            </a:spcAft>
          </a:pPr>
          <a:r>
            <a:rPr lang="en-US" sz="1500" kern="1200" dirty="0" smtClean="0"/>
            <a:t>A run-time error that does not terminate the execution of the program but produce incorrect results</a:t>
          </a:r>
          <a:endParaRPr lang="ar-SA" sz="1500" kern="1200" dirty="0"/>
        </a:p>
      </dsp:txBody>
      <dsp:txXfrm>
        <a:off x="4042019" y="1271122"/>
        <a:ext cx="3214687" cy="1607343"/>
      </dsp:txXfrm>
    </dsp:sp>
    <dsp:sp modelId="{EC56481A-E2F4-4F65-9693-1ED0E5F2C430}">
      <dsp:nvSpPr>
        <dsp:cNvPr id="0" name=""/>
        <dsp:cNvSpPr/>
      </dsp:nvSpPr>
      <dsp:spPr>
        <a:xfrm>
          <a:off x="4550229" y="3574256"/>
          <a:ext cx="3214687" cy="1607343"/>
        </a:xfrm>
        <a:prstGeom prst="rect">
          <a:avLst/>
        </a:prstGeom>
        <a:solidFill>
          <a:schemeClr val="accent1">
            <a:alpha val="50000"/>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l" defTabSz="666750" rtl="0">
            <a:lnSpc>
              <a:spcPct val="90000"/>
            </a:lnSpc>
            <a:spcBef>
              <a:spcPct val="0"/>
            </a:spcBef>
            <a:spcAft>
              <a:spcPct val="35000"/>
            </a:spcAft>
          </a:pPr>
          <a:r>
            <a:rPr lang="en-US" sz="1500" kern="1200" dirty="0" smtClean="0"/>
            <a:t>Example:</a:t>
          </a:r>
        </a:p>
        <a:p>
          <a:pPr lvl="0" algn="l" defTabSz="666750" rtl="0">
            <a:lnSpc>
              <a:spcPct val="90000"/>
            </a:lnSpc>
            <a:spcBef>
              <a:spcPct val="0"/>
            </a:spcBef>
            <a:spcAft>
              <a:spcPct val="35000"/>
            </a:spcAft>
          </a:pPr>
          <a:r>
            <a:rPr lang="en-US" sz="1500" kern="1200" dirty="0" smtClean="0">
              <a:solidFill>
                <a:srgbClr val="000000"/>
              </a:solidFill>
              <a:latin typeface="Lucida Console" pitchFamily="49" charset="0"/>
            </a:rPr>
            <a:t>Sum=9</a:t>
          </a:r>
          <a:endParaRPr lang="en-US" sz="1500" kern="1200" dirty="0" smtClean="0"/>
        </a:p>
        <a:p>
          <a:pPr lvl="0" algn="l" defTabSz="666750" rtl="0">
            <a:lnSpc>
              <a:spcPct val="90000"/>
            </a:lnSpc>
            <a:spcBef>
              <a:spcPct val="0"/>
            </a:spcBef>
            <a:spcAft>
              <a:spcPct val="35000"/>
            </a:spcAft>
          </a:pPr>
          <a:r>
            <a:rPr lang="en-US" sz="1500" kern="1200" dirty="0" smtClean="0">
              <a:solidFill>
                <a:srgbClr val="0000FF"/>
              </a:solidFill>
              <a:latin typeface="Lucida Console" pitchFamily="49" charset="0"/>
            </a:rPr>
            <a:t>Do While</a:t>
          </a:r>
          <a:r>
            <a:rPr lang="en-US" sz="1500" kern="1200" dirty="0" smtClean="0">
              <a:solidFill>
                <a:srgbClr val="000000"/>
              </a:solidFill>
              <a:latin typeface="Lucida Console" pitchFamily="49" charset="0"/>
            </a:rPr>
            <a:t> Sum &lt;= - </a:t>
          </a:r>
          <a:r>
            <a:rPr lang="en-US" sz="1500" kern="1200" dirty="0" smtClean="0">
              <a:solidFill>
                <a:srgbClr val="128AFF"/>
              </a:solidFill>
              <a:latin typeface="Lucida Console" pitchFamily="49" charset="0"/>
            </a:rPr>
            <a:t>100</a:t>
          </a:r>
          <a:br>
            <a:rPr lang="en-US" sz="1500" kern="1200" dirty="0" smtClean="0">
              <a:solidFill>
                <a:srgbClr val="128AFF"/>
              </a:solidFill>
              <a:latin typeface="Lucida Console" pitchFamily="49" charset="0"/>
            </a:rPr>
          </a:br>
          <a:r>
            <a:rPr lang="en-US" sz="1500" kern="1200" dirty="0" smtClean="0">
              <a:solidFill>
                <a:srgbClr val="000000"/>
              </a:solidFill>
              <a:latin typeface="Lucida Console" pitchFamily="49" charset="0"/>
            </a:rPr>
            <a:t>   Sum = Sum * </a:t>
          </a:r>
          <a:r>
            <a:rPr lang="en-US" sz="1500" kern="1200" dirty="0" smtClean="0">
              <a:solidFill>
                <a:srgbClr val="128AFF"/>
              </a:solidFill>
              <a:latin typeface="Lucida Console" pitchFamily="49" charset="0"/>
            </a:rPr>
            <a:t>3</a:t>
          </a:r>
          <a:r>
            <a:rPr lang="en-US" sz="1500" kern="1200" dirty="0" smtClean="0">
              <a:solidFill>
                <a:srgbClr val="00BF00"/>
              </a:solidFill>
              <a:latin typeface="Lucida Console" pitchFamily="49" charset="0"/>
            </a:rPr>
            <a:t> </a:t>
          </a:r>
          <a:r>
            <a:rPr lang="en-US" sz="1500" kern="1200" dirty="0" smtClean="0">
              <a:solidFill>
                <a:srgbClr val="FF0000"/>
              </a:solidFill>
              <a:latin typeface="Lucida Console" pitchFamily="49" charset="0"/>
            </a:rPr>
            <a:t>' compute next power of 3</a:t>
          </a:r>
          <a:r>
            <a:rPr lang="en-US" sz="1500" kern="1200" dirty="0" smtClean="0">
              <a:solidFill>
                <a:srgbClr val="00BF00"/>
              </a:solidFill>
              <a:latin typeface="Lucida Console" pitchFamily="49" charset="0"/>
            </a:rPr>
            <a:t/>
          </a:r>
          <a:br>
            <a:rPr lang="en-US" sz="1500" kern="1200" dirty="0" smtClean="0">
              <a:solidFill>
                <a:srgbClr val="00BF00"/>
              </a:solidFill>
              <a:latin typeface="Lucida Console" pitchFamily="49" charset="0"/>
            </a:rPr>
          </a:br>
          <a:r>
            <a:rPr lang="en-US" sz="1500" kern="1200" dirty="0" smtClean="0">
              <a:solidFill>
                <a:srgbClr val="0000FF"/>
              </a:solidFill>
              <a:latin typeface="Lucida Console" pitchFamily="49" charset="0"/>
            </a:rPr>
            <a:t>Loop</a:t>
          </a:r>
          <a:endParaRPr lang="ar-SA" sz="1500" kern="1200" dirty="0"/>
        </a:p>
      </dsp:txBody>
      <dsp:txXfrm>
        <a:off x="4550229" y="3574256"/>
        <a:ext cx="3214687" cy="1607343"/>
      </dsp:txXfrm>
    </dsp:sp>
    <dsp:sp modelId="{A5CE0FFD-DD95-4D4C-BB70-7F6AC4A3927F}">
      <dsp:nvSpPr>
        <dsp:cNvPr id="0" name=""/>
        <dsp:cNvSpPr/>
      </dsp:nvSpPr>
      <dsp:spPr>
        <a:xfrm>
          <a:off x="93193" y="1271122"/>
          <a:ext cx="3214687" cy="1607343"/>
        </a:xfrm>
        <a:prstGeom prst="rect">
          <a:avLst/>
        </a:prstGeom>
        <a:solidFill>
          <a:schemeClr val="accent1">
            <a:alpha val="70000"/>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1">
            <a:lnSpc>
              <a:spcPct val="90000"/>
            </a:lnSpc>
            <a:spcBef>
              <a:spcPct val="0"/>
            </a:spcBef>
            <a:spcAft>
              <a:spcPct val="35000"/>
            </a:spcAft>
          </a:pPr>
          <a:r>
            <a:rPr lang="en-US" sz="1500" kern="1200" dirty="0" smtClean="0"/>
            <a:t>Fatal logic error</a:t>
          </a:r>
        </a:p>
        <a:p>
          <a:pPr lvl="0" algn="ctr" defTabSz="666750" rtl="0">
            <a:lnSpc>
              <a:spcPct val="90000"/>
            </a:lnSpc>
            <a:spcBef>
              <a:spcPct val="0"/>
            </a:spcBef>
            <a:spcAft>
              <a:spcPct val="35000"/>
            </a:spcAft>
          </a:pPr>
          <a:r>
            <a:rPr lang="en-US" sz="1500" kern="1200" dirty="0" smtClean="0"/>
            <a:t>A run-time error that terminates the execution of the program</a:t>
          </a:r>
        </a:p>
      </dsp:txBody>
      <dsp:txXfrm>
        <a:off x="93193" y="1271122"/>
        <a:ext cx="3214687" cy="1607343"/>
      </dsp:txXfrm>
    </dsp:sp>
    <dsp:sp modelId="{4CCDAC6C-F939-4DB8-97F4-A15DE9F2CE73}">
      <dsp:nvSpPr>
        <dsp:cNvPr id="0" name=""/>
        <dsp:cNvSpPr/>
      </dsp:nvSpPr>
      <dsp:spPr>
        <a:xfrm>
          <a:off x="522515" y="3546703"/>
          <a:ext cx="3214687" cy="1607343"/>
        </a:xfrm>
        <a:prstGeom prst="rect">
          <a:avLst/>
        </a:prstGeom>
        <a:solidFill>
          <a:schemeClr val="accent1">
            <a:alpha val="50000"/>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l" defTabSz="666750" rtl="0">
            <a:lnSpc>
              <a:spcPct val="90000"/>
            </a:lnSpc>
            <a:spcBef>
              <a:spcPct val="0"/>
            </a:spcBef>
            <a:spcAft>
              <a:spcPct val="35000"/>
            </a:spcAft>
          </a:pPr>
          <a:r>
            <a:rPr lang="en-US" sz="1500" kern="1200" dirty="0" smtClean="0"/>
            <a:t>Example:</a:t>
          </a:r>
        </a:p>
        <a:p>
          <a:pPr lvl="0" algn="l" defTabSz="666750" rtl="0">
            <a:lnSpc>
              <a:spcPct val="90000"/>
            </a:lnSpc>
            <a:spcBef>
              <a:spcPct val="0"/>
            </a:spcBef>
            <a:spcAft>
              <a:spcPct val="35000"/>
            </a:spcAft>
          </a:pPr>
          <a:r>
            <a:rPr lang="en-US" sz="1500" kern="1200" dirty="0" smtClean="0">
              <a:solidFill>
                <a:srgbClr val="000000"/>
              </a:solidFill>
              <a:latin typeface="Lucida Console" pitchFamily="49" charset="0"/>
            </a:rPr>
            <a:t>Sum=9</a:t>
          </a:r>
          <a:endParaRPr lang="en-US" sz="1500" kern="1200" dirty="0" smtClean="0"/>
        </a:p>
        <a:p>
          <a:pPr lvl="0" algn="l" defTabSz="666750" rtl="0">
            <a:lnSpc>
              <a:spcPct val="90000"/>
            </a:lnSpc>
            <a:spcBef>
              <a:spcPct val="0"/>
            </a:spcBef>
            <a:spcAft>
              <a:spcPct val="35000"/>
            </a:spcAft>
          </a:pPr>
          <a:r>
            <a:rPr lang="en-US" sz="1500" kern="1200" dirty="0" smtClean="0">
              <a:solidFill>
                <a:srgbClr val="0000FF"/>
              </a:solidFill>
              <a:latin typeface="Lucida Console" pitchFamily="49" charset="0"/>
            </a:rPr>
            <a:t>Do While</a:t>
          </a:r>
          <a:r>
            <a:rPr lang="en-US" sz="1500" kern="1200" dirty="0" smtClean="0">
              <a:solidFill>
                <a:srgbClr val="000000"/>
              </a:solidFill>
              <a:latin typeface="Lucida Console" pitchFamily="49" charset="0"/>
            </a:rPr>
            <a:t> Sum/ (sum-9)&lt;= </a:t>
          </a:r>
          <a:r>
            <a:rPr lang="en-US" sz="1500" kern="1200" dirty="0" smtClean="0">
              <a:solidFill>
                <a:srgbClr val="128AFF"/>
              </a:solidFill>
              <a:latin typeface="Lucida Console" pitchFamily="49" charset="0"/>
            </a:rPr>
            <a:t>100</a:t>
          </a:r>
          <a:br>
            <a:rPr lang="en-US" sz="1500" kern="1200" dirty="0" smtClean="0">
              <a:solidFill>
                <a:srgbClr val="128AFF"/>
              </a:solidFill>
              <a:latin typeface="Lucida Console" pitchFamily="49" charset="0"/>
            </a:rPr>
          </a:br>
          <a:r>
            <a:rPr lang="en-US" sz="1500" kern="1200" dirty="0" smtClean="0">
              <a:solidFill>
                <a:srgbClr val="000000"/>
              </a:solidFill>
              <a:latin typeface="Lucida Console" pitchFamily="49" charset="0"/>
            </a:rPr>
            <a:t>   Sum = Sum * </a:t>
          </a:r>
          <a:r>
            <a:rPr lang="en-US" sz="1500" kern="1200" dirty="0" smtClean="0">
              <a:solidFill>
                <a:srgbClr val="128AFF"/>
              </a:solidFill>
              <a:latin typeface="Lucida Console" pitchFamily="49" charset="0"/>
            </a:rPr>
            <a:t>3</a:t>
          </a:r>
          <a:r>
            <a:rPr lang="en-US" sz="1500" kern="1200" dirty="0" smtClean="0">
              <a:solidFill>
                <a:srgbClr val="00BF00"/>
              </a:solidFill>
              <a:latin typeface="Lucida Console" pitchFamily="49" charset="0"/>
            </a:rPr>
            <a:t> </a:t>
          </a:r>
          <a:r>
            <a:rPr lang="en-US" sz="1500" kern="1200" dirty="0" smtClean="0">
              <a:solidFill>
                <a:srgbClr val="FF0000"/>
              </a:solidFill>
              <a:latin typeface="Lucida Console" pitchFamily="49" charset="0"/>
            </a:rPr>
            <a:t>' compute next power of 3</a:t>
          </a:r>
          <a:r>
            <a:rPr lang="en-US" sz="1500" kern="1200" dirty="0" smtClean="0">
              <a:solidFill>
                <a:srgbClr val="00BF00"/>
              </a:solidFill>
              <a:latin typeface="Lucida Console" pitchFamily="49" charset="0"/>
            </a:rPr>
            <a:t/>
          </a:r>
          <a:br>
            <a:rPr lang="en-US" sz="1500" kern="1200" dirty="0" smtClean="0">
              <a:solidFill>
                <a:srgbClr val="00BF00"/>
              </a:solidFill>
              <a:latin typeface="Lucida Console" pitchFamily="49" charset="0"/>
            </a:rPr>
          </a:br>
          <a:r>
            <a:rPr lang="en-US" sz="1500" kern="1200" dirty="0" smtClean="0">
              <a:solidFill>
                <a:srgbClr val="0000FF"/>
              </a:solidFill>
              <a:latin typeface="Lucida Console" pitchFamily="49" charset="0"/>
            </a:rPr>
            <a:t>Loop</a:t>
          </a:r>
          <a:endParaRPr lang="ar-SA" sz="1500" kern="1200" dirty="0"/>
        </a:p>
      </dsp:txBody>
      <dsp:txXfrm>
        <a:off x="522515" y="3546703"/>
        <a:ext cx="3214687" cy="16073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0D3C0A8A-3793-4030-85FB-579CC37E6378}" type="datetimeFigureOut">
              <a:rPr lang="ar-SA" smtClean="0"/>
              <a:pPr/>
              <a:t>26/04/1438</a:t>
            </a:fld>
            <a:endParaRPr lang="ar-SA"/>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60FA9A8C-2606-487F-8DA9-3A8A293A2893}" type="slidenum">
              <a:rPr lang="ar-SA" smtClean="0"/>
              <a:pPr/>
              <a:t>‹#›</a:t>
            </a:fld>
            <a:endParaRPr lang="ar-SA"/>
          </a:p>
        </p:txBody>
      </p:sp>
    </p:spTree>
    <p:extLst>
      <p:ext uri="{BB962C8B-B14F-4D97-AF65-F5344CB8AC3E}">
        <p14:creationId xmlns:p14="http://schemas.microsoft.com/office/powerpoint/2010/main" val="1817321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D81EB3A0-DD1F-49B7-A959-B0DF938C3AB2}" type="datetimeFigureOut">
              <a:rPr lang="en-US"/>
              <a:pPr>
                <a:defRPr/>
              </a:pPr>
              <a:t>1/24/2017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7AA3E624-F3E2-460A-937A-C9EE21BF87A5}" type="slidenum">
              <a:rPr lang="en-US"/>
              <a:pPr>
                <a:defRPr/>
              </a:pPr>
              <a:t>‹#›</a:t>
            </a:fld>
            <a:endParaRPr lang="en-US"/>
          </a:p>
        </p:txBody>
      </p:sp>
    </p:spTree>
    <p:extLst>
      <p:ext uri="{BB962C8B-B14F-4D97-AF65-F5344CB8AC3E}">
        <p14:creationId xmlns:p14="http://schemas.microsoft.com/office/powerpoint/2010/main" val="146588479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13522F31-D101-4DDA-9FD8-A81574F110A1}" type="slidenum">
              <a:rPr lang="ar-SA" smtClean="0"/>
              <a:pPr/>
              <a:t>48</a:t>
            </a:fld>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grpSp>
        <p:nvGrpSpPr>
          <p:cNvPr id="5" name="Group 18"/>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11" name="Action Button: Forward or Next 10">
            <a:hlinkClick r:id="" action="ppaction://hlinkshowjump?jump=nextslide" highlightClick="1"/>
          </p:cNvPr>
          <p:cNvSpPr/>
          <p:nvPr/>
        </p:nvSpPr>
        <p:spPr>
          <a:xfrm>
            <a:off x="8686800" y="152400"/>
            <a:ext cx="304800" cy="304800"/>
          </a:xfrm>
          <a:prstGeom prst="actionButtonForwardNex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a:p>
        </p:txBody>
      </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2" name="Date Placeholder 29"/>
          <p:cNvSpPr>
            <a:spLocks noGrp="1"/>
          </p:cNvSpPr>
          <p:nvPr>
            <p:ph type="dt" sz="half" idx="10"/>
          </p:nvPr>
        </p:nvSpPr>
        <p:spPr/>
        <p:txBody>
          <a:bodyPr/>
          <a:lstStyle>
            <a:lvl1pPr>
              <a:defRPr smtClean="0">
                <a:solidFill>
                  <a:srgbClr val="FFFFFF"/>
                </a:solidFill>
              </a:defRPr>
            </a:lvl1pPr>
            <a:extLst/>
          </a:lstStyle>
          <a:p>
            <a:pPr>
              <a:defRPr/>
            </a:pPr>
            <a:fld id="{D973DB6A-BCED-4C74-B772-899CD345DE8E}" type="datetime1">
              <a:rPr lang="en-US" smtClean="0"/>
              <a:t>1/24/2017</a:t>
            </a:fld>
            <a:endParaRPr lang="en-US"/>
          </a:p>
        </p:txBody>
      </p:sp>
      <p:sp>
        <p:nvSpPr>
          <p:cNvPr id="13" name="Slide Number Placeholder 26"/>
          <p:cNvSpPr>
            <a:spLocks noGrp="1"/>
          </p:cNvSpPr>
          <p:nvPr>
            <p:ph type="sldNum" sz="quarter" idx="11"/>
          </p:nvPr>
        </p:nvSpPr>
        <p:spPr/>
        <p:txBody>
          <a:bodyPr/>
          <a:lstStyle>
            <a:lvl1pPr>
              <a:defRPr smtClean="0">
                <a:solidFill>
                  <a:srgbClr val="FFFFFF"/>
                </a:solidFill>
              </a:defRPr>
            </a:lvl1pPr>
            <a:extLst/>
          </a:lstStyle>
          <a:p>
            <a:pPr>
              <a:defRPr/>
            </a:pPr>
            <a:fld id="{AE4FE796-7082-413B-BDDC-FBBF36236B0B}" type="slidenum">
              <a:rPr lang="en-US"/>
              <a:pPr>
                <a:defRPr/>
              </a:pPr>
              <a:t>‹#›</a:t>
            </a:fld>
            <a:endParaRPr lang="en-US"/>
          </a:p>
        </p:txBody>
      </p:sp>
      <p:sp>
        <p:nvSpPr>
          <p:cNvPr id="14" name="Footer Placeholder 18"/>
          <p:cNvSpPr>
            <a:spLocks noGrp="1"/>
          </p:cNvSpPr>
          <p:nvPr>
            <p:ph type="ftr" sz="quarter" idx="12"/>
          </p:nvPr>
        </p:nvSpPr>
        <p:spPr>
          <a:xfrm>
            <a:off x="2743200" y="6408738"/>
            <a:ext cx="3987800" cy="365125"/>
          </a:xfrm>
        </p:spPr>
        <p:txBody>
          <a:bodyPr/>
          <a:lstStyle>
            <a:lvl1pPr>
              <a:defRPr smtClean="0">
                <a:solidFill>
                  <a:schemeClr val="accent1">
                    <a:tint val="20000"/>
                  </a:schemeClr>
                </a:solidFill>
              </a:defRPr>
            </a:lvl1pPr>
            <a:extLst/>
          </a:lstStyle>
          <a:p>
            <a:pPr>
              <a:defRPr/>
            </a:pPr>
            <a:r>
              <a:rPr lang="en-US" smtClean="0"/>
              <a:t>© 1992-2011 by Pearson Education, Inc. All Rights Reserved.-Edited By Maysoon Al-Duwais</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639D0A93-3339-4297-82B9-6A180091A6F2}" type="datetime1">
              <a:rPr lang="en-US" smtClean="0"/>
              <a:t>1/24/2017</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smtClean="0"/>
              <a:t>© 1992-2011 by Pearson Education, Inc. All Rights Reserved.-Edited By Maysoon Al-Duwais</a:t>
            </a:r>
            <a:endParaRPr lang="en-US"/>
          </a:p>
        </p:txBody>
      </p:sp>
      <p:sp>
        <p:nvSpPr>
          <p:cNvPr id="6" name="Slide Number Placeholder 17"/>
          <p:cNvSpPr>
            <a:spLocks noGrp="1"/>
          </p:cNvSpPr>
          <p:nvPr>
            <p:ph type="sldNum" sz="quarter" idx="12"/>
          </p:nvPr>
        </p:nvSpPr>
        <p:spPr/>
        <p:txBody>
          <a:bodyPr/>
          <a:lstStyle>
            <a:lvl1pPr>
              <a:defRPr/>
            </a:lvl1pPr>
          </a:lstStyle>
          <a:p>
            <a:pPr>
              <a:defRPr/>
            </a:pPr>
            <a:fld id="{B7F24AF7-6223-4FCE-BFAD-A2E3A708110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1CEBBCE7-86D4-49F4-A5B2-AD9C8AC6FB19}" type="datetime1">
              <a:rPr lang="en-US" smtClean="0"/>
              <a:t>1/24/2017</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smtClean="0"/>
              <a:t>© 1992-2011 by Pearson Education, Inc. All Rights Reserved.-Edited By Maysoon Al-Duwais</a:t>
            </a:r>
            <a:endParaRPr lang="en-US"/>
          </a:p>
        </p:txBody>
      </p:sp>
      <p:sp>
        <p:nvSpPr>
          <p:cNvPr id="6" name="Slide Number Placeholder 17"/>
          <p:cNvSpPr>
            <a:spLocks noGrp="1"/>
          </p:cNvSpPr>
          <p:nvPr>
            <p:ph type="sldNum" sz="quarter" idx="12"/>
          </p:nvPr>
        </p:nvSpPr>
        <p:spPr/>
        <p:txBody>
          <a:bodyPr/>
          <a:lstStyle>
            <a:lvl1pPr>
              <a:defRPr/>
            </a:lvl1pPr>
          </a:lstStyle>
          <a:p>
            <a:pPr>
              <a:defRPr/>
            </a:pPr>
            <a:fld id="{A31ADBFD-5D69-46E5-832E-98C29D48099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9"/>
          <p:cNvSpPr>
            <a:spLocks noGrp="1"/>
          </p:cNvSpPr>
          <p:nvPr>
            <p:ph type="dt" sz="half" idx="10"/>
          </p:nvPr>
        </p:nvSpPr>
        <p:spPr/>
        <p:txBody>
          <a:bodyPr/>
          <a:lstStyle>
            <a:lvl1pPr>
              <a:defRPr/>
            </a:lvl1pPr>
          </a:lstStyle>
          <a:p>
            <a:pPr>
              <a:defRPr/>
            </a:pPr>
            <a:fld id="{549EDD61-EB2A-4F13-944F-5F5BBE9476E8}" type="datetime1">
              <a:rPr lang="en-US" smtClean="0"/>
              <a:t>1/24/2017</a:t>
            </a:fld>
            <a:endParaRPr lang="en-US"/>
          </a:p>
        </p:txBody>
      </p:sp>
      <p:sp>
        <p:nvSpPr>
          <p:cNvPr id="5" name="Footer Placeholder 21"/>
          <p:cNvSpPr>
            <a:spLocks noGrp="1"/>
          </p:cNvSpPr>
          <p:nvPr>
            <p:ph type="ftr" sz="quarter" idx="11"/>
          </p:nvPr>
        </p:nvSpPr>
        <p:spPr>
          <a:xfrm>
            <a:off x="3200400" y="6400800"/>
            <a:ext cx="3530600" cy="373063"/>
          </a:xfrm>
        </p:spPr>
        <p:txBody>
          <a:bodyPr/>
          <a:lstStyle>
            <a:lvl1pPr>
              <a:defRPr i="1">
                <a:latin typeface="Comic Sans MS" pitchFamily="66" charset="0"/>
              </a:defRPr>
            </a:lvl1pPr>
          </a:lstStyle>
          <a:p>
            <a:pPr>
              <a:defRPr/>
            </a:pPr>
            <a:r>
              <a:rPr lang="en-US" smtClean="0"/>
              <a:t>© 1992-2011 by Pearson Education, Inc. All Rights Reserved.-Edited By Maysoon Al-Duwais</a:t>
            </a: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19098BF5-001E-4606-B220-31B33B5698C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Action Button: Back or Previous 3">
            <a:hlinkClick r:id="" action="ppaction://hlinkshowjump?jump=previousslide" highlightClick="1"/>
          </p:cNvPr>
          <p:cNvSpPr/>
          <p:nvPr/>
        </p:nvSpPr>
        <p:spPr>
          <a:xfrm>
            <a:off x="8305800" y="152400"/>
            <a:ext cx="304800" cy="304800"/>
          </a:xfrm>
          <a:prstGeom prst="actionButtonBackPrevious">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a:p>
        </p:txBody>
      </p:sp>
      <p:sp>
        <p:nvSpPr>
          <p:cNvPr id="5" name="Action Button: Forward or Next 4">
            <a:hlinkClick r:id="" action="ppaction://hlinkshowjump?jump=nextslide" highlightClick="1"/>
          </p:cNvPr>
          <p:cNvSpPr/>
          <p:nvPr/>
        </p:nvSpPr>
        <p:spPr>
          <a:xfrm>
            <a:off x="8686800" y="152400"/>
            <a:ext cx="304800" cy="304800"/>
          </a:xfrm>
          <a:prstGeom prst="actionButtonForwardNex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a:p>
        </p:txBody>
      </p:sp>
      <p:sp>
        <p:nvSpPr>
          <p:cNvPr id="3" name="Content Placeholder 2"/>
          <p:cNvSpPr>
            <a:spLocks noGrp="1"/>
          </p:cNvSpPr>
          <p:nvPr>
            <p:ph idx="1"/>
          </p:nvPr>
        </p:nvSpPr>
        <p:spPr/>
        <p:txBody>
          <a:bodyPr/>
          <a:lstStyle>
            <a:lvl1pPr algn="just">
              <a:defRPr/>
            </a:lvl1pPr>
            <a:lvl2pPr algn="just">
              <a:buFont typeface="Wingdings" pitchFamily="2" charset="2"/>
              <a:buChar char="§"/>
              <a:defRPr/>
            </a:lvl2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6" name="Date Placeholder 3"/>
          <p:cNvSpPr>
            <a:spLocks noGrp="1"/>
          </p:cNvSpPr>
          <p:nvPr>
            <p:ph type="dt" sz="half" idx="10"/>
          </p:nvPr>
        </p:nvSpPr>
        <p:spPr/>
        <p:txBody>
          <a:bodyPr/>
          <a:lstStyle>
            <a:lvl1pPr>
              <a:defRPr/>
            </a:lvl1pPr>
            <a:extLst/>
          </a:lstStyle>
          <a:p>
            <a:pPr>
              <a:defRPr/>
            </a:pPr>
            <a:fld id="{CA54D579-D9CD-461A-8BBD-12E4D67A4C8D}" type="datetime1">
              <a:rPr lang="en-US" smtClean="0"/>
              <a:t>1/24/2017</a:t>
            </a:fld>
            <a:endParaRPr lang="en-US"/>
          </a:p>
        </p:txBody>
      </p:sp>
      <p:sp>
        <p:nvSpPr>
          <p:cNvPr id="8" name="Footer Placeholder 4"/>
          <p:cNvSpPr>
            <a:spLocks noGrp="1"/>
          </p:cNvSpPr>
          <p:nvPr>
            <p:ph type="ftr" sz="quarter" idx="11"/>
          </p:nvPr>
        </p:nvSpPr>
        <p:spPr>
          <a:xfrm>
            <a:off x="4114800" y="6408738"/>
            <a:ext cx="2616200" cy="365125"/>
          </a:xfrm>
        </p:spPr>
        <p:txBody>
          <a:bodyPr/>
          <a:lstStyle>
            <a:lvl1pPr>
              <a:defRPr/>
            </a:lvl1pPr>
            <a:extLst/>
          </a:lstStyle>
          <a:p>
            <a:pPr>
              <a:defRPr/>
            </a:pPr>
            <a:r>
              <a:rPr lang="en-US" smtClean="0"/>
              <a:t>© 1992-2011 by Pearson Education, Inc. All Rights Reserved.-Edited By Maysoon Al-Duwais</a:t>
            </a:r>
            <a:endParaRPr lang="en-US"/>
          </a:p>
        </p:txBody>
      </p:sp>
      <p:sp>
        <p:nvSpPr>
          <p:cNvPr id="9" name="Slide Number Placeholder 5"/>
          <p:cNvSpPr>
            <a:spLocks noGrp="1"/>
          </p:cNvSpPr>
          <p:nvPr>
            <p:ph type="sldNum" sz="quarter" idx="12"/>
          </p:nvPr>
        </p:nvSpPr>
        <p:spPr/>
        <p:txBody>
          <a:bodyPr/>
          <a:lstStyle>
            <a:lvl1pPr>
              <a:defRPr/>
            </a:lvl1pPr>
            <a:extLst/>
          </a:lstStyle>
          <a:p>
            <a:pPr>
              <a:defRPr/>
            </a:pPr>
            <a:fld id="{AE7D2BAC-37B9-4289-ABA6-90130C07986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38B583F6-C3EC-4EC4-A6D7-BAC1A8BED2C0}" type="datetime1">
              <a:rPr lang="en-US" smtClean="0"/>
              <a:t>1/24/2017</a:t>
            </a:fld>
            <a:endParaRPr lang="en-US"/>
          </a:p>
        </p:txBody>
      </p:sp>
      <p:sp>
        <p:nvSpPr>
          <p:cNvPr id="7" name="Footer Placeholder 4"/>
          <p:cNvSpPr>
            <a:spLocks noGrp="1"/>
          </p:cNvSpPr>
          <p:nvPr>
            <p:ph type="ftr" sz="quarter" idx="11"/>
          </p:nvPr>
        </p:nvSpPr>
        <p:spPr/>
        <p:txBody>
          <a:bodyPr/>
          <a:lstStyle>
            <a:lvl1pPr>
              <a:defRPr/>
            </a:lvl1pPr>
            <a:extLst/>
          </a:lstStyle>
          <a:p>
            <a:pPr>
              <a:defRPr/>
            </a:pPr>
            <a:r>
              <a:rPr lang="en-US" smtClean="0"/>
              <a:t>© 1992-2011 by Pearson Education, Inc. All Rights Reserved.-Edited By Maysoon Al-Duwais</a:t>
            </a: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B8D87F7D-E299-4685-B09E-BE14F76875EF}"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D3B98EF2-04F9-4ECE-B5F9-2DBFCB151CCD}" type="datetime1">
              <a:rPr lang="en-US" smtClean="0"/>
              <a:t>1/24/2017</a:t>
            </a:fld>
            <a:endParaRPr lang="en-US"/>
          </a:p>
        </p:txBody>
      </p:sp>
      <p:sp>
        <p:nvSpPr>
          <p:cNvPr id="6" name="Footer Placeholder 5"/>
          <p:cNvSpPr>
            <a:spLocks noGrp="1"/>
          </p:cNvSpPr>
          <p:nvPr>
            <p:ph type="ftr" sz="quarter" idx="11"/>
          </p:nvPr>
        </p:nvSpPr>
        <p:spPr/>
        <p:txBody>
          <a:bodyPr/>
          <a:lstStyle>
            <a:lvl1pPr>
              <a:defRPr/>
            </a:lvl1pPr>
            <a:extLst/>
          </a:lstStyle>
          <a:p>
            <a:pPr>
              <a:defRPr/>
            </a:pPr>
            <a:r>
              <a:rPr lang="en-US" smtClean="0"/>
              <a:t>© 1992-2011 by Pearson Education, Inc. All Rights Reserved.-Edited By Maysoon Al-Duwais</a:t>
            </a: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B9D06EB0-F6B7-42CB-9981-9E95F06C5FEF}"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206A5DF0-CAFF-4E29-BDD7-D29283BF828B}" type="datetime1">
              <a:rPr lang="en-US" smtClean="0"/>
              <a:t>1/24/2017</a:t>
            </a:fld>
            <a:endParaRPr lang="en-US"/>
          </a:p>
        </p:txBody>
      </p:sp>
      <p:sp>
        <p:nvSpPr>
          <p:cNvPr id="8" name="Footer Placeholder 7"/>
          <p:cNvSpPr>
            <a:spLocks noGrp="1"/>
          </p:cNvSpPr>
          <p:nvPr>
            <p:ph type="ftr" sz="quarter" idx="11"/>
          </p:nvPr>
        </p:nvSpPr>
        <p:spPr/>
        <p:txBody>
          <a:bodyPr/>
          <a:lstStyle>
            <a:lvl1pPr>
              <a:defRPr/>
            </a:lvl1pPr>
            <a:extLst/>
          </a:lstStyle>
          <a:p>
            <a:pPr>
              <a:defRPr/>
            </a:pPr>
            <a:r>
              <a:rPr lang="en-US" smtClean="0"/>
              <a:t>© 1992-2011 by Pearson Education, Inc. All Rights Reserved.-Edited By Maysoon Al-Duwais</a:t>
            </a: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7FC50B54-9F51-4053-A309-5725E4D7B383}"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875121F0-8D8B-4E96-B521-EFC450F79C12}" type="datetime1">
              <a:rPr lang="en-US" smtClean="0"/>
              <a:t>1/24/2017</a:t>
            </a:fld>
            <a:endParaRPr lang="en-US"/>
          </a:p>
        </p:txBody>
      </p:sp>
      <p:sp>
        <p:nvSpPr>
          <p:cNvPr id="4" name="Footer Placeholder 3"/>
          <p:cNvSpPr>
            <a:spLocks noGrp="1"/>
          </p:cNvSpPr>
          <p:nvPr>
            <p:ph type="ftr" sz="quarter" idx="11"/>
          </p:nvPr>
        </p:nvSpPr>
        <p:spPr/>
        <p:txBody>
          <a:bodyPr/>
          <a:lstStyle>
            <a:lvl1pPr>
              <a:defRPr/>
            </a:lvl1pPr>
            <a:extLst/>
          </a:lstStyle>
          <a:p>
            <a:pPr>
              <a:defRPr/>
            </a:pPr>
            <a:r>
              <a:rPr lang="en-US" smtClean="0"/>
              <a:t>© 1992-2011 by Pearson Education, Inc. All Rights Reserved.-Edited By Maysoon Al-Duwais</a:t>
            </a: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2A88A689-3401-42A5-B621-3F761942069C}"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05B82787-CE66-439F-9341-5FFBFEEEE680}" type="datetime1">
              <a:rPr lang="en-US" smtClean="0"/>
              <a:t>1/24/2017</a:t>
            </a:fld>
            <a:endParaRPr lang="en-US"/>
          </a:p>
        </p:txBody>
      </p:sp>
      <p:sp>
        <p:nvSpPr>
          <p:cNvPr id="3" name="Footer Placeholder 21"/>
          <p:cNvSpPr>
            <a:spLocks noGrp="1"/>
          </p:cNvSpPr>
          <p:nvPr>
            <p:ph type="ftr" sz="quarter" idx="11"/>
          </p:nvPr>
        </p:nvSpPr>
        <p:spPr/>
        <p:txBody>
          <a:bodyPr/>
          <a:lstStyle>
            <a:lvl1pPr>
              <a:defRPr/>
            </a:lvl1pPr>
          </a:lstStyle>
          <a:p>
            <a:pPr>
              <a:defRPr/>
            </a:pPr>
            <a:r>
              <a:rPr lang="en-US" smtClean="0"/>
              <a:t>© 1992-2011 by Pearson Education, Inc. All Rights Reserved.-Edited By Maysoon Al-Duwais</a:t>
            </a:r>
            <a:endParaRPr lang="en-US"/>
          </a:p>
        </p:txBody>
      </p:sp>
      <p:sp>
        <p:nvSpPr>
          <p:cNvPr id="4" name="Slide Number Placeholder 17"/>
          <p:cNvSpPr>
            <a:spLocks noGrp="1"/>
          </p:cNvSpPr>
          <p:nvPr>
            <p:ph type="sldNum" sz="quarter" idx="12"/>
          </p:nvPr>
        </p:nvSpPr>
        <p:spPr/>
        <p:txBody>
          <a:bodyPr/>
          <a:lstStyle>
            <a:lvl1pPr>
              <a:defRPr/>
            </a:lvl1pPr>
          </a:lstStyle>
          <a:p>
            <a:pPr>
              <a:defRPr/>
            </a:pPr>
            <a:fld id="{6CC500A1-51B4-4E27-A4F6-2F0E61033A6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lvl1pPr>
            <a:extLst/>
          </a:lstStyle>
          <a:p>
            <a:pPr>
              <a:defRPr/>
            </a:pPr>
            <a:fld id="{574B5E2C-BA8B-4E3B-A7EA-BF1288EB318D}" type="datetime1">
              <a:rPr lang="en-US" smtClean="0"/>
              <a:t>1/24/2017</a:t>
            </a:fld>
            <a:endParaRPr lang="en-US"/>
          </a:p>
        </p:txBody>
      </p:sp>
      <p:sp>
        <p:nvSpPr>
          <p:cNvPr id="6" name="Footer Placeholder 5"/>
          <p:cNvSpPr>
            <a:spLocks noGrp="1"/>
          </p:cNvSpPr>
          <p:nvPr>
            <p:ph type="ftr" sz="quarter" idx="11"/>
          </p:nvPr>
        </p:nvSpPr>
        <p:spPr/>
        <p:txBody>
          <a:bodyPr/>
          <a:lstStyle>
            <a:lvl1pPr>
              <a:defRPr/>
            </a:lvl1pPr>
            <a:extLst/>
          </a:lstStyle>
          <a:p>
            <a:pPr>
              <a:defRPr/>
            </a:pPr>
            <a:r>
              <a:rPr lang="en-US" smtClean="0"/>
              <a:t>© 1992-2011 by Pearson Education, Inc. All Rights Reserved.-Edited By Maysoon Al-Duwais</a:t>
            </a: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3CA85A0E-73DD-49D0-A051-D28A6559AFCB}"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smtClean="0">
                <a:solidFill>
                  <a:schemeClr val="tx1"/>
                </a:solidFill>
              </a:defRPr>
            </a:lvl1pPr>
            <a:extLst/>
          </a:lstStyle>
          <a:p>
            <a:pPr>
              <a:defRPr/>
            </a:pPr>
            <a:fld id="{E20F1271-2304-466E-9CB7-A6846BE0AC53}" type="datetime1">
              <a:rPr lang="en-US" smtClean="0"/>
              <a:t>1/24/2017</a:t>
            </a:fld>
            <a:endParaRPr lang="en-US"/>
          </a:p>
        </p:txBody>
      </p:sp>
      <p:sp>
        <p:nvSpPr>
          <p:cNvPr id="12" name="Footer Placeholder 5"/>
          <p:cNvSpPr>
            <a:spLocks noGrp="1"/>
          </p:cNvSpPr>
          <p:nvPr>
            <p:ph type="ftr" sz="quarter" idx="11"/>
          </p:nvPr>
        </p:nvSpPr>
        <p:spPr>
          <a:xfrm>
            <a:off x="4379913" y="6408738"/>
            <a:ext cx="2351087" cy="365125"/>
          </a:xfrm>
        </p:spPr>
        <p:txBody>
          <a:bodyPr/>
          <a:lstStyle>
            <a:lvl1pPr>
              <a:defRPr smtClean="0">
                <a:solidFill>
                  <a:schemeClr val="tx1"/>
                </a:solidFill>
              </a:defRPr>
            </a:lvl1pPr>
            <a:extLst/>
          </a:lstStyle>
          <a:p>
            <a:pPr>
              <a:defRPr/>
            </a:pPr>
            <a:r>
              <a:rPr lang="en-US" smtClean="0"/>
              <a:t>© 1992-2011 by Pearson Education, Inc. All Rights Reserved.-Edited By Maysoon Al-Duwais</a:t>
            </a:r>
            <a:endParaRPr lang="en-US"/>
          </a:p>
        </p:txBody>
      </p:sp>
      <p:sp>
        <p:nvSpPr>
          <p:cNvPr id="13" name="Slide Number Placeholder 6"/>
          <p:cNvSpPr>
            <a:spLocks noGrp="1"/>
          </p:cNvSpPr>
          <p:nvPr>
            <p:ph type="sldNum" sz="quarter" idx="12"/>
          </p:nvPr>
        </p:nvSpPr>
        <p:spPr/>
        <p:txBody>
          <a:bodyPr/>
          <a:lstStyle>
            <a:lvl1pPr>
              <a:defRPr smtClean="0">
                <a:solidFill>
                  <a:schemeClr val="tx1"/>
                </a:solidFill>
              </a:defRPr>
            </a:lvl1pPr>
            <a:extLst/>
          </a:lstStyle>
          <a:p>
            <a:pPr>
              <a:defRPr/>
            </a:pPr>
            <a:fld id="{B39BE79F-C750-4136-8FF2-414A9A14B107}"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smtClean="0">
                <a:solidFill>
                  <a:schemeClr val="tx1"/>
                </a:solidFill>
                <a:latin typeface="+mn-lt"/>
                <a:cs typeface="+mn-cs"/>
              </a:defRPr>
            </a:lvl1pPr>
            <a:extLst/>
          </a:lstStyle>
          <a:p>
            <a:pPr>
              <a:defRPr/>
            </a:pPr>
            <a:fld id="{56C2573C-66FB-4F85-950B-06B6CEE951EA}" type="datetime1">
              <a:rPr lang="en-US" smtClean="0"/>
              <a:t>1/24/2017</a:t>
            </a:fld>
            <a:endParaRPr lang="en-US"/>
          </a:p>
        </p:txBody>
      </p:sp>
      <p:sp>
        <p:nvSpPr>
          <p:cNvPr id="22" name="Footer Placeholder 21"/>
          <p:cNvSpPr>
            <a:spLocks noGrp="1"/>
          </p:cNvSpPr>
          <p:nvPr>
            <p:ph type="ftr" sz="quarter" idx="3"/>
          </p:nvPr>
        </p:nvSpPr>
        <p:spPr>
          <a:xfrm>
            <a:off x="3962400" y="6408738"/>
            <a:ext cx="2768600" cy="365125"/>
          </a:xfrm>
          <a:prstGeom prst="rect">
            <a:avLst/>
          </a:prstGeom>
        </p:spPr>
        <p:txBody>
          <a:bodyPr vert="horz" anchor="b"/>
          <a:lstStyle>
            <a:lvl1pPr algn="r" eaLnBrk="1" fontAlgn="auto" latinLnBrk="0" hangingPunct="1">
              <a:spcBef>
                <a:spcPts val="0"/>
              </a:spcBef>
              <a:spcAft>
                <a:spcPts val="0"/>
              </a:spcAft>
              <a:defRPr kumimoji="0" sz="1000" smtClean="0">
                <a:solidFill>
                  <a:schemeClr val="tx1"/>
                </a:solidFill>
                <a:latin typeface="+mn-lt"/>
                <a:cs typeface="+mn-cs"/>
              </a:defRPr>
            </a:lvl1pPr>
            <a:extLst/>
          </a:lstStyle>
          <a:p>
            <a:pPr>
              <a:defRPr/>
            </a:pPr>
            <a:r>
              <a:rPr lang="en-US" smtClean="0"/>
              <a:t>© 1992-2011 by Pearson Education, Inc. All Rights Reserved.-Edited By Maysoon Al-Duwais</a:t>
            </a: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smtClean="0">
                <a:solidFill>
                  <a:schemeClr val="tx1"/>
                </a:solidFill>
                <a:latin typeface="+mn-lt"/>
                <a:cs typeface="+mn-cs"/>
              </a:defRPr>
            </a:lvl1pPr>
            <a:extLst/>
          </a:lstStyle>
          <a:p>
            <a:pPr>
              <a:defRPr/>
            </a:pPr>
            <a:fld id="{97EDFA7D-7C64-466D-913E-61A5FC027054}" type="slidenum">
              <a:rPr lang="en-US"/>
              <a:pPr>
                <a:defRPr/>
              </a:pPr>
              <a:t>‹#›</a:t>
            </a:fld>
            <a:endParaRPr lang="en-US"/>
          </a:p>
        </p:txBody>
      </p:sp>
      <p:sp>
        <p:nvSpPr>
          <p:cNvPr id="11" name="Action Button: Back or Previous 10">
            <a:hlinkClick r:id="" action="ppaction://hlinkshowjump?jump=previousslide" highlightClick="1"/>
          </p:cNvPr>
          <p:cNvSpPr/>
          <p:nvPr/>
        </p:nvSpPr>
        <p:spPr>
          <a:xfrm>
            <a:off x="8305800" y="152400"/>
            <a:ext cx="304800" cy="304800"/>
          </a:xfrm>
          <a:prstGeom prst="actionButtonBackPrevious">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a:p>
        </p:txBody>
      </p:sp>
      <p:sp>
        <p:nvSpPr>
          <p:cNvPr id="16" name="Action Button: Forward or Next 15">
            <a:hlinkClick r:id="" action="ppaction://hlinkshowjump?jump=nextslide" highlightClick="1"/>
          </p:cNvPr>
          <p:cNvSpPr/>
          <p:nvPr/>
        </p:nvSpPr>
        <p:spPr>
          <a:xfrm>
            <a:off x="8686800" y="152400"/>
            <a:ext cx="304800" cy="304800"/>
          </a:xfrm>
          <a:prstGeom prst="actionButtonForwardNex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82" r:id="rId7"/>
    <p:sldLayoutId id="2147483692" r:id="rId8"/>
    <p:sldLayoutId id="2147483693" r:id="rId9"/>
    <p:sldLayoutId id="2147483683" r:id="rId10"/>
    <p:sldLayoutId id="2147483684" r:id="rId11"/>
    <p:sldLayoutId id="2147483685" r:id="rId12"/>
  </p:sldLayoutIdLst>
  <p:hf hdr="0" ftr="0" dt="0"/>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defRPr sz="1900" kern="1200">
          <a:solidFill>
            <a:schemeClr val="tx1"/>
          </a:solidFill>
          <a:latin typeface="+mn-lt"/>
          <a:ea typeface="+mn-ea"/>
          <a:cs typeface="+mn-cs"/>
        </a:defRPr>
      </a:lvl4pPr>
      <a:lvl5pPr marL="1143000" indent="-228600" algn="l" rtl="0" fontAlgn="base">
        <a:spcBef>
          <a:spcPts val="350"/>
        </a:spcBef>
        <a:spcAft>
          <a:spcPct val="0"/>
        </a:spcAft>
        <a:buClr>
          <a:schemeClr val="accent2"/>
        </a:buClr>
        <a:defRPr sz="19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fontAlgn="auto">
              <a:spcAft>
                <a:spcPts val="0"/>
              </a:spcAft>
              <a:defRPr/>
            </a:pPr>
            <a:r>
              <a:rPr lang="en-US" dirty="0" smtClean="0">
                <a:solidFill>
                  <a:srgbClr val="3380E6"/>
                </a:solidFill>
                <a:latin typeface="Goudy Sans Medium"/>
              </a:rPr>
              <a:t>Repetition Statements </a:t>
            </a:r>
          </a:p>
        </p:txBody>
      </p:sp>
      <p:sp>
        <p:nvSpPr>
          <p:cNvPr id="10243" name="Subtitle 3"/>
          <p:cNvSpPr>
            <a:spLocks noGrp="1"/>
          </p:cNvSpPr>
          <p:nvPr>
            <p:ph type="subTitle" idx="1"/>
          </p:nvPr>
        </p:nvSpPr>
        <p:spPr>
          <a:xfrm>
            <a:off x="685800" y="3611563"/>
            <a:ext cx="7772400" cy="1200150"/>
          </a:xfrm>
        </p:spPr>
        <p:txBody>
          <a:bodyPr/>
          <a:lstStyle/>
          <a:p>
            <a:pPr marR="0"/>
            <a:r>
              <a:rPr lang="en-US" dirty="0" smtClean="0"/>
              <a:t>Visual Basic 2010 How to Program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686800" cy="1143000"/>
          </a:xfrm>
        </p:spPr>
        <p:txBody>
          <a:bodyPr>
            <a:normAutofit/>
          </a:bodyPr>
          <a:lstStyle/>
          <a:p>
            <a:pPr fontAlgn="auto">
              <a:spcAft>
                <a:spcPts val="0"/>
              </a:spcAft>
              <a:defRPr/>
            </a:pPr>
            <a:r>
              <a:rPr lang="en-US" sz="3200" dirty="0" smtClean="0">
                <a:solidFill>
                  <a:srgbClr val="3380E6"/>
                </a:solidFill>
                <a:latin typeface="Lucida Console"/>
              </a:rPr>
              <a:t>Do</a:t>
            </a:r>
            <a:r>
              <a:rPr lang="en-US" sz="3200" dirty="0" smtClean="0">
                <a:solidFill>
                  <a:srgbClr val="3380E6"/>
                </a:solidFill>
                <a:latin typeface="Arial"/>
              </a:rPr>
              <a:t>…</a:t>
            </a:r>
            <a:r>
              <a:rPr lang="en-US" sz="3200" dirty="0" smtClean="0">
                <a:solidFill>
                  <a:srgbClr val="3380E6"/>
                </a:solidFill>
                <a:latin typeface="Lucida Console"/>
              </a:rPr>
              <a:t>Loop</a:t>
            </a:r>
            <a:r>
              <a:rPr lang="en-US" sz="3200" dirty="0" smtClean="0">
                <a:solidFill>
                  <a:srgbClr val="3380E6"/>
                </a:solidFill>
                <a:latin typeface="Arial"/>
              </a:rPr>
              <a:t> </a:t>
            </a:r>
            <a:r>
              <a:rPr lang="en-US" sz="3200" dirty="0" smtClean="0">
                <a:solidFill>
                  <a:srgbClr val="3380E6"/>
                </a:solidFill>
                <a:latin typeface="Lucida Console"/>
              </a:rPr>
              <a:t>While</a:t>
            </a:r>
            <a:r>
              <a:rPr lang="en-US" sz="3200" dirty="0" smtClean="0">
                <a:solidFill>
                  <a:srgbClr val="3380E6"/>
                </a:solidFill>
                <a:latin typeface="Arial"/>
              </a:rPr>
              <a:t> Repetition Statement</a:t>
            </a:r>
          </a:p>
        </p:txBody>
      </p:sp>
      <p:sp>
        <p:nvSpPr>
          <p:cNvPr id="94211" name="Text Placeholder 2"/>
          <p:cNvSpPr>
            <a:spLocks noGrp="1"/>
          </p:cNvSpPr>
          <p:nvPr>
            <p:ph type="body" idx="1"/>
          </p:nvPr>
        </p:nvSpPr>
        <p:spPr>
          <a:xfrm>
            <a:off x="457200" y="1143000"/>
            <a:ext cx="8229600" cy="4525962"/>
          </a:xfrm>
        </p:spPr>
        <p:txBody>
          <a:bodyPr/>
          <a:lstStyle/>
          <a:p>
            <a:pPr algn="just"/>
            <a:r>
              <a:rPr lang="en-US" sz="2400" dirty="0" smtClean="0">
                <a:solidFill>
                  <a:srgbClr val="000000"/>
                </a:solidFill>
                <a:latin typeface="Times New Roman" pitchFamily="18" charset="0"/>
              </a:rPr>
              <a:t>The </a:t>
            </a:r>
            <a:r>
              <a:rPr lang="en-US" sz="2400" dirty="0" smtClean="0">
                <a:solidFill>
                  <a:srgbClr val="0070C0"/>
                </a:solidFill>
                <a:latin typeface="Lucida Console" pitchFamily="49" charset="0"/>
              </a:rPr>
              <a:t>Do</a:t>
            </a:r>
            <a:r>
              <a:rPr lang="en-US" sz="2400" dirty="0" smtClean="0">
                <a:solidFill>
                  <a:srgbClr val="0070C0"/>
                </a:solidFill>
                <a:latin typeface="Times New Roman" pitchFamily="18" charset="0"/>
              </a:rPr>
              <a:t>…</a:t>
            </a:r>
            <a:r>
              <a:rPr lang="en-US" sz="2400" dirty="0" smtClean="0">
                <a:solidFill>
                  <a:srgbClr val="0070C0"/>
                </a:solidFill>
                <a:latin typeface="Lucida Console" pitchFamily="49" charset="0"/>
              </a:rPr>
              <a:t>Loop</a:t>
            </a:r>
            <a:r>
              <a:rPr lang="en-US" sz="2400" dirty="0" smtClean="0">
                <a:solidFill>
                  <a:srgbClr val="0070C0"/>
                </a:solidFill>
                <a:latin typeface="Times New Roman" pitchFamily="18" charset="0"/>
              </a:rPr>
              <a:t> </a:t>
            </a:r>
            <a:r>
              <a:rPr lang="en-US" sz="2400" dirty="0" smtClean="0">
                <a:solidFill>
                  <a:srgbClr val="0070C0"/>
                </a:solidFill>
                <a:latin typeface="Lucida Console" pitchFamily="49" charset="0"/>
              </a:rPr>
              <a:t>While</a:t>
            </a:r>
            <a:r>
              <a:rPr lang="en-US" sz="2400" dirty="0" smtClean="0">
                <a:solidFill>
                  <a:srgbClr val="0070C0"/>
                </a:solidFill>
                <a:latin typeface="Times New Roman" pitchFamily="18" charset="0"/>
              </a:rPr>
              <a:t> </a:t>
            </a:r>
            <a:r>
              <a:rPr lang="en-US" sz="2400" dirty="0" smtClean="0">
                <a:solidFill>
                  <a:srgbClr val="000000"/>
                </a:solidFill>
                <a:latin typeface="Times New Roman" pitchFamily="18" charset="0"/>
              </a:rPr>
              <a:t>statement tests the loop-continuation condition </a:t>
            </a:r>
            <a:r>
              <a:rPr lang="en-US" sz="2400" u="sng" dirty="0" smtClean="0">
                <a:solidFill>
                  <a:srgbClr val="000000"/>
                </a:solidFill>
                <a:latin typeface="Times New Roman" pitchFamily="18" charset="0"/>
              </a:rPr>
              <a:t>after the loop body </a:t>
            </a:r>
            <a:r>
              <a:rPr lang="en-US" sz="2400" dirty="0" smtClean="0">
                <a:solidFill>
                  <a:srgbClr val="000000"/>
                </a:solidFill>
                <a:latin typeface="Times New Roman" pitchFamily="18" charset="0"/>
              </a:rPr>
              <a:t>is performed, so it’s referred to as a </a:t>
            </a:r>
            <a:r>
              <a:rPr lang="en-US" sz="2400" b="1" u="sng" dirty="0" smtClean="0">
                <a:solidFill>
                  <a:srgbClr val="C00000"/>
                </a:solidFill>
                <a:latin typeface="Times New Roman" pitchFamily="18" charset="0"/>
              </a:rPr>
              <a:t>post-test loop</a:t>
            </a:r>
            <a:r>
              <a:rPr lang="en-US" sz="2400" dirty="0" smtClean="0">
                <a:solidFill>
                  <a:srgbClr val="000000"/>
                </a:solidFill>
                <a:latin typeface="Times New Roman" pitchFamily="18" charset="0"/>
              </a:rPr>
              <a:t>.</a:t>
            </a:r>
          </a:p>
          <a:p>
            <a:pPr algn="just">
              <a:buNone/>
            </a:pPr>
            <a:endParaRPr lang="en-US" sz="2400" dirty="0" smtClean="0">
              <a:solidFill>
                <a:srgbClr val="000000"/>
              </a:solidFill>
              <a:latin typeface="Times New Roman" pitchFamily="18" charset="0"/>
            </a:endParaRPr>
          </a:p>
          <a:p>
            <a:pPr algn="just"/>
            <a:r>
              <a:rPr lang="en-US" sz="2400" dirty="0" smtClean="0">
                <a:solidFill>
                  <a:srgbClr val="000000"/>
                </a:solidFill>
                <a:latin typeface="Times New Roman" pitchFamily="18" charset="0"/>
              </a:rPr>
              <a:t>In a </a:t>
            </a:r>
            <a:r>
              <a:rPr lang="en-US" sz="2400" dirty="0" smtClean="0">
                <a:solidFill>
                  <a:srgbClr val="0070C0"/>
                </a:solidFill>
                <a:latin typeface="Lucida Console" pitchFamily="49" charset="0"/>
              </a:rPr>
              <a:t>Do…Loop While </a:t>
            </a:r>
            <a:r>
              <a:rPr lang="en-US" sz="2400" dirty="0" smtClean="0">
                <a:solidFill>
                  <a:srgbClr val="000000"/>
                </a:solidFill>
                <a:latin typeface="Times New Roman" pitchFamily="18" charset="0"/>
              </a:rPr>
              <a:t>statement, the loop body is always executed at </a:t>
            </a:r>
            <a:r>
              <a:rPr lang="en-US" sz="2400" u="sng" dirty="0" smtClean="0">
                <a:solidFill>
                  <a:srgbClr val="000000"/>
                </a:solidFill>
                <a:latin typeface="Times New Roman" pitchFamily="18" charset="0"/>
              </a:rPr>
              <a:t>least once</a:t>
            </a:r>
            <a:r>
              <a:rPr lang="en-US" sz="2400" dirty="0" smtClean="0">
                <a:solidFill>
                  <a:srgbClr val="000000"/>
                </a:solidFill>
                <a:latin typeface="Times New Roman" pitchFamily="18" charset="0"/>
              </a:rPr>
              <a:t>.</a:t>
            </a:r>
          </a:p>
          <a:p>
            <a:pPr algn="just">
              <a:buNone/>
            </a:pPr>
            <a:endParaRPr lang="en-US" sz="2400" dirty="0" smtClean="0">
              <a:solidFill>
                <a:srgbClr val="000000"/>
              </a:solidFill>
              <a:latin typeface="Times New Roman" pitchFamily="18" charset="0"/>
            </a:endParaRPr>
          </a:p>
          <a:p>
            <a:pPr algn="just"/>
            <a:r>
              <a:rPr lang="en-US" sz="2400" dirty="0" smtClean="0">
                <a:solidFill>
                  <a:srgbClr val="000000"/>
                </a:solidFill>
                <a:latin typeface="Times New Roman" pitchFamily="18" charset="0"/>
              </a:rPr>
              <a:t>When a </a:t>
            </a:r>
            <a:r>
              <a:rPr lang="en-US" sz="2400" dirty="0" smtClean="0">
                <a:solidFill>
                  <a:srgbClr val="0070C0"/>
                </a:solidFill>
                <a:latin typeface="Lucida Console" pitchFamily="49" charset="0"/>
              </a:rPr>
              <a:t>Do…Loop While </a:t>
            </a:r>
            <a:r>
              <a:rPr lang="en-US" sz="2400" dirty="0" smtClean="0">
                <a:solidFill>
                  <a:srgbClr val="000000"/>
                </a:solidFill>
                <a:latin typeface="Times New Roman" pitchFamily="18" charset="0"/>
              </a:rPr>
              <a:t>statement terminates, execution continues with the statement after the </a:t>
            </a:r>
            <a:r>
              <a:rPr lang="en-US" sz="2400" dirty="0" smtClean="0">
                <a:solidFill>
                  <a:srgbClr val="0070C0"/>
                </a:solidFill>
                <a:latin typeface="Lucida Console" pitchFamily="49" charset="0"/>
              </a:rPr>
              <a:t>Loop While </a:t>
            </a:r>
            <a:r>
              <a:rPr lang="en-US" sz="2400" dirty="0" smtClean="0">
                <a:solidFill>
                  <a:srgbClr val="000000"/>
                </a:solidFill>
                <a:latin typeface="Times New Roman" pitchFamily="18" charset="0"/>
              </a:rPr>
              <a:t>clause.</a:t>
            </a:r>
          </a:p>
          <a:p>
            <a:pPr algn="just">
              <a:buNone/>
            </a:pPr>
            <a:endParaRPr lang="en-US" sz="2400" dirty="0" smtClean="0">
              <a:solidFill>
                <a:srgbClr val="000000"/>
              </a:solidFill>
              <a:latin typeface="Times New Roman" pitchFamily="18" charset="0"/>
            </a:endParaRPr>
          </a:p>
          <a:p>
            <a:pPr algn="just"/>
            <a:r>
              <a:rPr lang="en-US" sz="2400" dirty="0" smtClean="0">
                <a:solidFill>
                  <a:srgbClr val="000000"/>
                </a:solidFill>
                <a:latin typeface="Times New Roman" pitchFamily="18" charset="0"/>
              </a:rPr>
              <a:t>The program in Fig. 5.11 uses a </a:t>
            </a:r>
            <a:r>
              <a:rPr lang="en-US" sz="2400" dirty="0" smtClean="0">
                <a:solidFill>
                  <a:srgbClr val="0070C0"/>
                </a:solidFill>
                <a:latin typeface="Lucida Console" pitchFamily="49" charset="0"/>
              </a:rPr>
              <a:t>Do…Loop While </a:t>
            </a:r>
            <a:r>
              <a:rPr lang="en-US" sz="2400" dirty="0" smtClean="0">
                <a:solidFill>
                  <a:srgbClr val="000000"/>
                </a:solidFill>
                <a:latin typeface="Times New Roman" pitchFamily="18" charset="0"/>
              </a:rPr>
              <a:t>statement to output the even integers from 2 to 10.</a:t>
            </a: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1" descr="vbhtp5_05images_Page_28.png"/>
          <p:cNvPicPr>
            <a:picLocks noGrp="1" noChangeAspect="1"/>
          </p:cNvPicPr>
          <p:nvPr isPhoto="1"/>
        </p:nvPicPr>
        <p:blipFill>
          <a:blip r:embed="rId2" cstate="print"/>
          <a:srcRect/>
          <a:stretch>
            <a:fillRect/>
          </a:stretch>
        </p:blipFill>
        <p:spPr bwMode="auto">
          <a:xfrm>
            <a:off x="0" y="652463"/>
            <a:ext cx="9144000" cy="5551487"/>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6CC500A1-51B4-4E27-A4F6-2F0E61033A62}" type="slidenum">
              <a:rPr lang="en-US" smtClean="0"/>
              <a:pPr>
                <a:defRPr/>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448800" cy="1143000"/>
          </a:xfrm>
        </p:spPr>
        <p:txBody>
          <a:bodyPr>
            <a:normAutofit/>
          </a:bodyPr>
          <a:lstStyle/>
          <a:p>
            <a:pPr fontAlgn="auto">
              <a:spcAft>
                <a:spcPts val="0"/>
              </a:spcAft>
              <a:defRPr/>
            </a:pPr>
            <a:r>
              <a:rPr lang="en-US" sz="3200" dirty="0" smtClean="0">
                <a:solidFill>
                  <a:srgbClr val="3380E6"/>
                </a:solidFill>
                <a:latin typeface="Lucida Console"/>
              </a:rPr>
              <a:t>Do</a:t>
            </a:r>
            <a:r>
              <a:rPr lang="en-US" sz="3200" dirty="0" smtClean="0">
                <a:solidFill>
                  <a:srgbClr val="3380E6"/>
                </a:solidFill>
                <a:latin typeface="Arial"/>
              </a:rPr>
              <a:t>…</a:t>
            </a:r>
            <a:r>
              <a:rPr lang="en-US" sz="3200" dirty="0" smtClean="0">
                <a:solidFill>
                  <a:srgbClr val="3380E6"/>
                </a:solidFill>
                <a:latin typeface="Lucida Console"/>
              </a:rPr>
              <a:t>Loop</a:t>
            </a:r>
            <a:r>
              <a:rPr lang="en-US" sz="3200" dirty="0" smtClean="0">
                <a:solidFill>
                  <a:srgbClr val="3380E6"/>
                </a:solidFill>
                <a:latin typeface="Arial"/>
              </a:rPr>
              <a:t> </a:t>
            </a:r>
            <a:r>
              <a:rPr lang="en-US" sz="3200" dirty="0" smtClean="0">
                <a:solidFill>
                  <a:srgbClr val="3380E6"/>
                </a:solidFill>
                <a:latin typeface="Lucida Console"/>
              </a:rPr>
              <a:t>While</a:t>
            </a:r>
            <a:r>
              <a:rPr lang="en-US" sz="3200" dirty="0" smtClean="0">
                <a:solidFill>
                  <a:srgbClr val="3380E6"/>
                </a:solidFill>
                <a:latin typeface="Arial"/>
              </a:rPr>
              <a:t> and Repetition Statement</a:t>
            </a:r>
          </a:p>
        </p:txBody>
      </p:sp>
      <p:sp>
        <p:nvSpPr>
          <p:cNvPr id="3" name="Text Placeholder 2"/>
          <p:cNvSpPr>
            <a:spLocks noGrp="1"/>
          </p:cNvSpPr>
          <p:nvPr>
            <p:ph type="body" idx="1"/>
          </p:nvPr>
        </p:nvSpPr>
        <p:spPr>
          <a:xfrm>
            <a:off x="457200" y="1481138"/>
            <a:ext cx="8458200" cy="4525962"/>
          </a:xfrm>
        </p:spPr>
        <p:txBody>
          <a:bodyPr>
            <a:normAutofit lnSpcReduction="10000"/>
          </a:bodyPr>
          <a:lstStyle/>
          <a:p>
            <a:pPr algn="just">
              <a:lnSpc>
                <a:spcPct val="80000"/>
              </a:lnSpc>
            </a:pPr>
            <a:r>
              <a:rPr lang="en-US" sz="2500" dirty="0" smtClean="0">
                <a:solidFill>
                  <a:srgbClr val="000000"/>
                </a:solidFill>
                <a:latin typeface="Times New Roman" pitchFamily="18" charset="0"/>
              </a:rPr>
              <a:t>When lines 11–12 execute, it displays the value of </a:t>
            </a:r>
            <a:r>
              <a:rPr lang="en-US" sz="2500" dirty="0" smtClean="0">
                <a:solidFill>
                  <a:srgbClr val="000000"/>
                </a:solidFill>
                <a:latin typeface="Lucida Console" pitchFamily="49" charset="0"/>
              </a:rPr>
              <a:t>counter</a:t>
            </a:r>
            <a:r>
              <a:rPr lang="en-US" sz="2500" dirty="0" smtClean="0">
                <a:solidFill>
                  <a:srgbClr val="000000"/>
                </a:solidFill>
                <a:latin typeface="Times New Roman" pitchFamily="18" charset="0"/>
              </a:rPr>
              <a:t> (at this point, </a:t>
            </a:r>
            <a:r>
              <a:rPr lang="en-US" sz="2500" dirty="0" smtClean="0">
                <a:solidFill>
                  <a:srgbClr val="000000"/>
                </a:solidFill>
                <a:latin typeface="Lucida Console" pitchFamily="49" charset="0"/>
              </a:rPr>
              <a:t>2</a:t>
            </a:r>
            <a:r>
              <a:rPr lang="en-US" sz="2500" dirty="0" smtClean="0">
                <a:solidFill>
                  <a:srgbClr val="000000"/>
                </a:solidFill>
                <a:latin typeface="Times New Roman" pitchFamily="18" charset="0"/>
              </a:rPr>
              <a:t>), then increments </a:t>
            </a:r>
            <a:r>
              <a:rPr lang="en-US" sz="2500" dirty="0" smtClean="0">
                <a:solidFill>
                  <a:srgbClr val="000000"/>
                </a:solidFill>
                <a:latin typeface="Lucida Console" pitchFamily="49" charset="0"/>
              </a:rPr>
              <a:t>counter</a:t>
            </a:r>
            <a:r>
              <a:rPr lang="en-US" sz="2500" dirty="0" smtClean="0">
                <a:solidFill>
                  <a:srgbClr val="000000"/>
                </a:solidFill>
                <a:latin typeface="Times New Roman" pitchFamily="18" charset="0"/>
              </a:rPr>
              <a:t> by </a:t>
            </a:r>
            <a:r>
              <a:rPr lang="en-US" sz="2500" dirty="0" smtClean="0">
                <a:solidFill>
                  <a:srgbClr val="000000"/>
                </a:solidFill>
                <a:latin typeface="Lucida Console" pitchFamily="49" charset="0"/>
              </a:rPr>
              <a:t>2</a:t>
            </a:r>
            <a:r>
              <a:rPr lang="en-US" sz="2500" dirty="0" smtClean="0">
                <a:solidFill>
                  <a:srgbClr val="000000"/>
                </a:solidFill>
                <a:latin typeface="Times New Roman" pitchFamily="18" charset="0"/>
              </a:rPr>
              <a:t>.</a:t>
            </a:r>
          </a:p>
          <a:p>
            <a:pPr algn="just">
              <a:lnSpc>
                <a:spcPct val="80000"/>
              </a:lnSpc>
              <a:buNone/>
            </a:pPr>
            <a:endParaRPr lang="en-US" sz="2500" dirty="0" smtClean="0">
              <a:solidFill>
                <a:srgbClr val="000000"/>
              </a:solidFill>
              <a:latin typeface="Times New Roman" pitchFamily="18" charset="0"/>
            </a:endParaRPr>
          </a:p>
          <a:p>
            <a:pPr algn="just">
              <a:lnSpc>
                <a:spcPct val="80000"/>
              </a:lnSpc>
            </a:pPr>
            <a:r>
              <a:rPr lang="en-US" sz="2500" dirty="0" smtClean="0">
                <a:solidFill>
                  <a:srgbClr val="000000"/>
                </a:solidFill>
                <a:latin typeface="Times New Roman" pitchFamily="18" charset="0"/>
              </a:rPr>
              <a:t>Then the loop-continuation condition in line 13 is evaluated.</a:t>
            </a:r>
          </a:p>
          <a:p>
            <a:pPr algn="just">
              <a:lnSpc>
                <a:spcPct val="80000"/>
              </a:lnSpc>
              <a:buNone/>
            </a:pPr>
            <a:endParaRPr lang="en-US" sz="2500" dirty="0" smtClean="0">
              <a:solidFill>
                <a:srgbClr val="000000"/>
              </a:solidFill>
              <a:latin typeface="Times New Roman" pitchFamily="18" charset="0"/>
            </a:endParaRPr>
          </a:p>
          <a:p>
            <a:pPr algn="just">
              <a:lnSpc>
                <a:spcPct val="80000"/>
              </a:lnSpc>
            </a:pPr>
            <a:r>
              <a:rPr lang="en-US" sz="2500" dirty="0" smtClean="0">
                <a:solidFill>
                  <a:srgbClr val="000000"/>
                </a:solidFill>
                <a:latin typeface="Times New Roman" pitchFamily="18" charset="0"/>
              </a:rPr>
              <a:t>Variable </a:t>
            </a:r>
            <a:r>
              <a:rPr lang="en-US" sz="2500" dirty="0" smtClean="0">
                <a:solidFill>
                  <a:srgbClr val="000000"/>
                </a:solidFill>
                <a:latin typeface="Lucida Console" pitchFamily="49" charset="0"/>
              </a:rPr>
              <a:t>counter</a:t>
            </a:r>
            <a:r>
              <a:rPr lang="en-US" sz="2500" dirty="0" smtClean="0">
                <a:solidFill>
                  <a:srgbClr val="000000"/>
                </a:solidFill>
                <a:latin typeface="Times New Roman" pitchFamily="18" charset="0"/>
              </a:rPr>
              <a:t> is </a:t>
            </a:r>
            <a:r>
              <a:rPr lang="en-US" sz="2500" dirty="0" smtClean="0">
                <a:solidFill>
                  <a:srgbClr val="000000"/>
                </a:solidFill>
                <a:latin typeface="Lucida Console" pitchFamily="49" charset="0"/>
              </a:rPr>
              <a:t>4</a:t>
            </a:r>
            <a:r>
              <a:rPr lang="en-US" sz="2500" dirty="0" smtClean="0">
                <a:solidFill>
                  <a:srgbClr val="000000"/>
                </a:solidFill>
                <a:latin typeface="Times New Roman" pitchFamily="18" charset="0"/>
              </a:rPr>
              <a:t> &lt;= </a:t>
            </a:r>
            <a:r>
              <a:rPr lang="en-US" sz="2500" dirty="0" smtClean="0">
                <a:solidFill>
                  <a:srgbClr val="000000"/>
                </a:solidFill>
                <a:latin typeface="Lucida Console" pitchFamily="49" charset="0"/>
              </a:rPr>
              <a:t>10</a:t>
            </a:r>
            <a:r>
              <a:rPr lang="en-US" sz="2500" dirty="0" smtClean="0">
                <a:solidFill>
                  <a:srgbClr val="000000"/>
                </a:solidFill>
                <a:latin typeface="Times New Roman" pitchFamily="18" charset="0"/>
              </a:rPr>
              <a:t>, so the </a:t>
            </a:r>
            <a:r>
              <a:rPr lang="en-US" sz="2500" dirty="0" smtClean="0">
                <a:solidFill>
                  <a:srgbClr val="000000"/>
                </a:solidFill>
                <a:latin typeface="Lucida Console" pitchFamily="49" charset="0"/>
              </a:rPr>
              <a:t>Do</a:t>
            </a:r>
            <a:r>
              <a:rPr lang="en-US" sz="2500" dirty="0" smtClean="0">
                <a:solidFill>
                  <a:srgbClr val="000000"/>
                </a:solidFill>
                <a:latin typeface="Times New Roman" pitchFamily="18" charset="0"/>
              </a:rPr>
              <a:t>…</a:t>
            </a:r>
            <a:r>
              <a:rPr lang="en-US" sz="2500" dirty="0" smtClean="0">
                <a:solidFill>
                  <a:srgbClr val="000000"/>
                </a:solidFill>
                <a:latin typeface="Lucida Console" pitchFamily="49" charset="0"/>
              </a:rPr>
              <a:t>Loop</a:t>
            </a:r>
            <a:r>
              <a:rPr lang="en-US" sz="2500" dirty="0" smtClean="0">
                <a:solidFill>
                  <a:srgbClr val="000000"/>
                </a:solidFill>
                <a:latin typeface="Times New Roman" pitchFamily="18" charset="0"/>
              </a:rPr>
              <a:t> </a:t>
            </a:r>
            <a:r>
              <a:rPr lang="en-US" sz="2500" dirty="0" smtClean="0">
                <a:solidFill>
                  <a:srgbClr val="000000"/>
                </a:solidFill>
                <a:latin typeface="Lucida Console" pitchFamily="49" charset="0"/>
              </a:rPr>
              <a:t>While</a:t>
            </a:r>
            <a:r>
              <a:rPr lang="en-US" sz="2500" dirty="0" smtClean="0">
                <a:solidFill>
                  <a:srgbClr val="000000"/>
                </a:solidFill>
                <a:latin typeface="Times New Roman" pitchFamily="18" charset="0"/>
              </a:rPr>
              <a:t> statement executes lines 11–12 again.</a:t>
            </a:r>
          </a:p>
          <a:p>
            <a:pPr algn="just">
              <a:lnSpc>
                <a:spcPct val="80000"/>
              </a:lnSpc>
              <a:buNone/>
            </a:pPr>
            <a:endParaRPr lang="en-US" sz="2500" dirty="0" smtClean="0">
              <a:solidFill>
                <a:srgbClr val="000000"/>
              </a:solidFill>
              <a:latin typeface="Times New Roman" pitchFamily="18" charset="0"/>
            </a:endParaRPr>
          </a:p>
          <a:p>
            <a:pPr algn="just">
              <a:lnSpc>
                <a:spcPct val="80000"/>
              </a:lnSpc>
            </a:pPr>
            <a:r>
              <a:rPr lang="en-US" sz="2500" dirty="0" smtClean="0">
                <a:solidFill>
                  <a:srgbClr val="000000"/>
                </a:solidFill>
                <a:latin typeface="Times New Roman" pitchFamily="18" charset="0"/>
              </a:rPr>
              <a:t>In the 5th iteration of the statement, line 11 outputs the value </a:t>
            </a:r>
            <a:r>
              <a:rPr lang="en-US" sz="2500" dirty="0" smtClean="0">
                <a:solidFill>
                  <a:srgbClr val="000000"/>
                </a:solidFill>
                <a:latin typeface="Lucida Console" pitchFamily="49" charset="0"/>
              </a:rPr>
              <a:t>10</a:t>
            </a:r>
            <a:r>
              <a:rPr lang="en-US" sz="2500" dirty="0" smtClean="0">
                <a:solidFill>
                  <a:srgbClr val="000000"/>
                </a:solidFill>
                <a:latin typeface="Times New Roman" pitchFamily="18" charset="0"/>
              </a:rPr>
              <a:t>, and line 12 increments </a:t>
            </a:r>
            <a:r>
              <a:rPr lang="en-US" sz="2500" dirty="0" smtClean="0">
                <a:solidFill>
                  <a:srgbClr val="000000"/>
                </a:solidFill>
                <a:latin typeface="Lucida Console" pitchFamily="49" charset="0"/>
              </a:rPr>
              <a:t>counter</a:t>
            </a:r>
            <a:r>
              <a:rPr lang="en-US" sz="2500" dirty="0" smtClean="0">
                <a:solidFill>
                  <a:srgbClr val="000000"/>
                </a:solidFill>
                <a:latin typeface="Times New Roman" pitchFamily="18" charset="0"/>
              </a:rPr>
              <a:t> to </a:t>
            </a:r>
            <a:r>
              <a:rPr lang="en-US" sz="2500" dirty="0" smtClean="0">
                <a:solidFill>
                  <a:srgbClr val="000000"/>
                </a:solidFill>
                <a:latin typeface="Lucida Console" pitchFamily="49" charset="0"/>
              </a:rPr>
              <a:t>12</a:t>
            </a:r>
            <a:r>
              <a:rPr lang="en-US" sz="2500" dirty="0" smtClean="0">
                <a:solidFill>
                  <a:srgbClr val="000000"/>
                </a:solidFill>
                <a:latin typeface="Times New Roman" pitchFamily="18" charset="0"/>
              </a:rPr>
              <a:t>.</a:t>
            </a:r>
          </a:p>
          <a:p>
            <a:pPr algn="just">
              <a:lnSpc>
                <a:spcPct val="80000"/>
              </a:lnSpc>
              <a:buNone/>
            </a:pPr>
            <a:endParaRPr lang="en-US" sz="2500" dirty="0" smtClean="0">
              <a:solidFill>
                <a:srgbClr val="000000"/>
              </a:solidFill>
              <a:latin typeface="Times New Roman" pitchFamily="18" charset="0"/>
            </a:endParaRPr>
          </a:p>
          <a:p>
            <a:pPr algn="just">
              <a:lnSpc>
                <a:spcPct val="80000"/>
              </a:lnSpc>
            </a:pPr>
            <a:r>
              <a:rPr lang="en-US" sz="2500" dirty="0" smtClean="0">
                <a:solidFill>
                  <a:srgbClr val="000000"/>
                </a:solidFill>
                <a:latin typeface="Times New Roman" pitchFamily="18" charset="0"/>
              </a:rPr>
              <a:t>At this point, the loop-continuation condition in line 13 evaluates to false, and the program exits the </a:t>
            </a:r>
            <a:r>
              <a:rPr lang="en-US" sz="2500" dirty="0" smtClean="0">
                <a:solidFill>
                  <a:srgbClr val="000000"/>
                </a:solidFill>
                <a:latin typeface="Lucida Console" pitchFamily="49" charset="0"/>
              </a:rPr>
              <a:t>Do</a:t>
            </a:r>
            <a:r>
              <a:rPr lang="en-US" sz="2500" dirty="0" smtClean="0">
                <a:solidFill>
                  <a:srgbClr val="000000"/>
                </a:solidFill>
                <a:latin typeface="Times New Roman" pitchFamily="18" charset="0"/>
              </a:rPr>
              <a:t>…</a:t>
            </a:r>
            <a:r>
              <a:rPr lang="en-US" sz="2500" dirty="0" smtClean="0">
                <a:solidFill>
                  <a:srgbClr val="000000"/>
                </a:solidFill>
                <a:latin typeface="Lucida Console" pitchFamily="49" charset="0"/>
              </a:rPr>
              <a:t>Loop</a:t>
            </a:r>
            <a:r>
              <a:rPr lang="en-US" sz="2500" dirty="0" smtClean="0">
                <a:solidFill>
                  <a:srgbClr val="000000"/>
                </a:solidFill>
                <a:latin typeface="Times New Roman" pitchFamily="18" charset="0"/>
              </a:rPr>
              <a:t> </a:t>
            </a:r>
            <a:r>
              <a:rPr lang="en-US" sz="2500" dirty="0" smtClean="0">
                <a:solidFill>
                  <a:srgbClr val="000000"/>
                </a:solidFill>
                <a:latin typeface="Lucida Console" pitchFamily="49" charset="0"/>
              </a:rPr>
              <a:t>While</a:t>
            </a:r>
            <a:r>
              <a:rPr lang="en-US" sz="2500" dirty="0" smtClean="0">
                <a:solidFill>
                  <a:srgbClr val="000000"/>
                </a:solidFill>
                <a:latin typeface="Times New Roman" pitchFamily="18" charset="0"/>
              </a:rPr>
              <a:t> statement.</a:t>
            </a: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smtClean="0"/>
              <a:t>Do While...Loop (</a:t>
            </a:r>
            <a:r>
              <a:rPr lang="en-US" dirty="0" smtClean="0">
                <a:solidFill>
                  <a:srgbClr val="FF0000"/>
                </a:solidFill>
              </a:rPr>
              <a:t>Vs.)</a:t>
            </a:r>
            <a:r>
              <a:rPr lang="en-US" dirty="0" smtClean="0"/>
              <a:t> Do... Loop While</a:t>
            </a:r>
            <a:endParaRPr lang="ar-SA" dirty="0"/>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13</a:t>
            </a:fld>
            <a:endParaRPr lang="en-US"/>
          </a:p>
        </p:txBody>
      </p:sp>
      <p:graphicFrame>
        <p:nvGraphicFramePr>
          <p:cNvPr id="6" name="Diagram 5"/>
          <p:cNvGraphicFramePr/>
          <p:nvPr/>
        </p:nvGraphicFramePr>
        <p:xfrm>
          <a:off x="304800" y="1219200"/>
          <a:ext cx="8534400" cy="492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rgbClr val="33B38C"/>
                </a:solidFill>
                <a:latin typeface="Goudy Sans Medium"/>
              </a:rPr>
              <a:t>General Form of a </a:t>
            </a:r>
            <a:r>
              <a:rPr lang="en-US" dirty="0" smtClean="0">
                <a:solidFill>
                  <a:srgbClr val="33B38C"/>
                </a:solidFill>
                <a:latin typeface="Lucida Console"/>
              </a:rPr>
              <a:t>For</a:t>
            </a:r>
            <a:r>
              <a:rPr lang="en-US" dirty="0" smtClean="0">
                <a:solidFill>
                  <a:srgbClr val="33B38C"/>
                </a:solidFill>
                <a:latin typeface="Goudy Sans Medium"/>
              </a:rPr>
              <a:t>…</a:t>
            </a:r>
            <a:r>
              <a:rPr lang="en-US" dirty="0" smtClean="0">
                <a:solidFill>
                  <a:srgbClr val="33B38C"/>
                </a:solidFill>
                <a:latin typeface="Lucida Console"/>
              </a:rPr>
              <a:t>Next</a:t>
            </a:r>
            <a:r>
              <a:rPr lang="en-US" dirty="0" smtClean="0">
                <a:solidFill>
                  <a:srgbClr val="33B38C"/>
                </a:solidFill>
                <a:latin typeface="Goudy Sans Medium"/>
              </a:rPr>
              <a:t> Statement</a:t>
            </a:r>
          </a:p>
        </p:txBody>
      </p:sp>
      <p:sp>
        <p:nvSpPr>
          <p:cNvPr id="25603" name="Text Placeholder 2"/>
          <p:cNvSpPr>
            <a:spLocks noGrp="1"/>
          </p:cNvSpPr>
          <p:nvPr>
            <p:ph type="body" idx="1"/>
          </p:nvPr>
        </p:nvSpPr>
        <p:spPr>
          <a:xfrm>
            <a:off x="457200" y="1371600"/>
            <a:ext cx="8229600" cy="4800600"/>
          </a:xfrm>
        </p:spPr>
        <p:txBody>
          <a:bodyPr/>
          <a:lstStyle/>
          <a:p>
            <a:r>
              <a:rPr lang="en-US" dirty="0" smtClean="0">
                <a:solidFill>
                  <a:srgbClr val="000000"/>
                </a:solidFill>
                <a:latin typeface="Times New Roman" pitchFamily="18" charset="0"/>
              </a:rPr>
              <a:t>The general form of the </a:t>
            </a:r>
            <a:r>
              <a:rPr lang="en-US" dirty="0" smtClean="0">
                <a:solidFill>
                  <a:srgbClr val="000000"/>
                </a:solidFill>
                <a:latin typeface="Lucida Console" pitchFamily="49" charset="0"/>
              </a:rPr>
              <a:t>For</a:t>
            </a:r>
            <a:r>
              <a:rPr lang="en-US" dirty="0" smtClean="0">
                <a:solidFill>
                  <a:srgbClr val="000000"/>
                </a:solidFill>
                <a:latin typeface="Times New Roman" pitchFamily="18" charset="0"/>
              </a:rPr>
              <a:t>…</a:t>
            </a:r>
            <a:r>
              <a:rPr lang="en-US" dirty="0" smtClean="0">
                <a:solidFill>
                  <a:srgbClr val="000000"/>
                </a:solidFill>
                <a:latin typeface="Lucida Console" pitchFamily="49" charset="0"/>
              </a:rPr>
              <a:t>Next</a:t>
            </a:r>
            <a:r>
              <a:rPr lang="en-US" dirty="0" smtClean="0">
                <a:solidFill>
                  <a:srgbClr val="000000"/>
                </a:solidFill>
                <a:latin typeface="Times New Roman" pitchFamily="18" charset="0"/>
              </a:rPr>
              <a:t> statement is </a:t>
            </a:r>
          </a:p>
          <a:p>
            <a:pPr lvl="2">
              <a:buFont typeface="Wingdings 2" pitchFamily="18" charset="2"/>
              <a:buNone/>
            </a:pPr>
            <a:r>
              <a:rPr lang="en-US" dirty="0" smtClean="0">
                <a:solidFill>
                  <a:srgbClr val="0000FF"/>
                </a:solidFill>
                <a:latin typeface="Lucida Console" pitchFamily="49" charset="0"/>
              </a:rPr>
              <a:t>	For</a:t>
            </a:r>
            <a:r>
              <a:rPr lang="en-US" dirty="0" smtClean="0">
                <a:solidFill>
                  <a:srgbClr val="000000"/>
                </a:solidFill>
                <a:latin typeface="Lucida Console" pitchFamily="49" charset="0"/>
              </a:rPr>
              <a:t> </a:t>
            </a:r>
            <a:r>
              <a:rPr lang="en-US" i="1" dirty="0" smtClean="0">
                <a:solidFill>
                  <a:srgbClr val="000000"/>
                </a:solidFill>
                <a:latin typeface="AGaramond" pitchFamily="50" charset="0"/>
              </a:rPr>
              <a:t>initialization</a:t>
            </a:r>
            <a:r>
              <a:rPr lang="en-US" i="1" dirty="0" smtClean="0">
                <a:solidFill>
                  <a:srgbClr val="000000"/>
                </a:solidFill>
                <a:latin typeface="Lucida Console" pitchFamily="49" charset="0"/>
              </a:rPr>
              <a:t> </a:t>
            </a:r>
            <a:r>
              <a:rPr lang="en-US" i="1" dirty="0" smtClean="0">
                <a:solidFill>
                  <a:srgbClr val="0000FF"/>
                </a:solidFill>
                <a:latin typeface="Lucida Console" pitchFamily="49" charset="0"/>
              </a:rPr>
              <a:t>To</a:t>
            </a:r>
            <a:r>
              <a:rPr lang="en-US" i="1" dirty="0" smtClean="0">
                <a:solidFill>
                  <a:srgbClr val="000000"/>
                </a:solidFill>
                <a:latin typeface="Lucida Console" pitchFamily="49" charset="0"/>
              </a:rPr>
              <a:t> </a:t>
            </a:r>
            <a:r>
              <a:rPr lang="en-US" i="1" dirty="0" err="1" smtClean="0">
                <a:solidFill>
                  <a:srgbClr val="000000"/>
                </a:solidFill>
                <a:latin typeface="AGaramond" pitchFamily="50" charset="0"/>
              </a:rPr>
              <a:t>finalValue</a:t>
            </a:r>
            <a:r>
              <a:rPr lang="en-US" i="1" dirty="0" smtClean="0">
                <a:solidFill>
                  <a:srgbClr val="000000"/>
                </a:solidFill>
                <a:latin typeface="Lucida Console" pitchFamily="49" charset="0"/>
              </a:rPr>
              <a:t> </a:t>
            </a:r>
            <a:r>
              <a:rPr lang="en-US" i="1" dirty="0" smtClean="0">
                <a:solidFill>
                  <a:srgbClr val="0000FF"/>
                </a:solidFill>
                <a:latin typeface="Lucida Console" pitchFamily="49" charset="0"/>
              </a:rPr>
              <a:t>Step</a:t>
            </a:r>
            <a:r>
              <a:rPr lang="en-US" i="1" dirty="0" smtClean="0">
                <a:solidFill>
                  <a:srgbClr val="000000"/>
                </a:solidFill>
                <a:latin typeface="Lucida Console" pitchFamily="49" charset="0"/>
              </a:rPr>
              <a:t> </a:t>
            </a:r>
            <a:r>
              <a:rPr lang="en-US" i="1" dirty="0" smtClean="0">
                <a:solidFill>
                  <a:srgbClr val="000000"/>
                </a:solidFill>
                <a:latin typeface="AGaramond" pitchFamily="50" charset="0"/>
              </a:rPr>
              <a:t>increment</a:t>
            </a:r>
            <a:br>
              <a:rPr lang="en-US" i="1" dirty="0" smtClean="0">
                <a:solidFill>
                  <a:srgbClr val="000000"/>
                </a:solidFill>
                <a:latin typeface="AGaramond" pitchFamily="50" charset="0"/>
              </a:rPr>
            </a:br>
            <a:r>
              <a:rPr lang="en-US" i="1" dirty="0" smtClean="0">
                <a:solidFill>
                  <a:srgbClr val="000000"/>
                </a:solidFill>
                <a:latin typeface="Lucida Console" pitchFamily="49" charset="0"/>
              </a:rPr>
              <a:t>   </a:t>
            </a:r>
            <a:r>
              <a:rPr lang="en-US" i="1" dirty="0" smtClean="0">
                <a:solidFill>
                  <a:srgbClr val="000000"/>
                </a:solidFill>
                <a:latin typeface="AGaramond" pitchFamily="50" charset="0"/>
              </a:rPr>
              <a:t>statement</a:t>
            </a:r>
            <a:br>
              <a:rPr lang="en-US" i="1" dirty="0" smtClean="0">
                <a:solidFill>
                  <a:srgbClr val="000000"/>
                </a:solidFill>
                <a:latin typeface="AGaramond" pitchFamily="50" charset="0"/>
              </a:rPr>
            </a:br>
            <a:r>
              <a:rPr lang="en-US" i="1" dirty="0" smtClean="0">
                <a:solidFill>
                  <a:srgbClr val="0000FF"/>
                </a:solidFill>
                <a:latin typeface="Lucida Console" pitchFamily="49" charset="0"/>
              </a:rPr>
              <a:t>Next</a:t>
            </a:r>
          </a:p>
          <a:p>
            <a:pPr lvl="2">
              <a:buFont typeface="Wingdings 2" pitchFamily="18" charset="2"/>
              <a:buNone/>
            </a:pPr>
            <a:endParaRPr lang="en-US" i="1" dirty="0" smtClean="0">
              <a:solidFill>
                <a:srgbClr val="0000FF"/>
              </a:solidFill>
              <a:latin typeface="Lucida Console" pitchFamily="49" charset="0"/>
            </a:endParaRPr>
          </a:p>
          <a:p>
            <a:r>
              <a:rPr lang="en-US" sz="2400" b="1" i="1" dirty="0" smtClean="0">
                <a:solidFill>
                  <a:srgbClr val="000000"/>
                </a:solidFill>
                <a:latin typeface="Times New Roman" pitchFamily="18" charset="0"/>
              </a:rPr>
              <a:t>initialization</a:t>
            </a:r>
            <a:r>
              <a:rPr lang="en-US" sz="2400" i="1" dirty="0" smtClean="0">
                <a:solidFill>
                  <a:srgbClr val="000000"/>
                </a:solidFill>
                <a:latin typeface="Times New Roman" pitchFamily="18" charset="0"/>
              </a:rPr>
              <a:t> </a:t>
            </a:r>
            <a:r>
              <a:rPr lang="en-US" sz="2400" dirty="0" smtClean="0">
                <a:solidFill>
                  <a:srgbClr val="000000"/>
                </a:solidFill>
                <a:latin typeface="Times New Roman" pitchFamily="18" charset="0"/>
              </a:rPr>
              <a:t>expression initializes the loop’s control variable, </a:t>
            </a:r>
          </a:p>
          <a:p>
            <a:r>
              <a:rPr lang="en-US" sz="2400" b="1" i="1" dirty="0" err="1" smtClean="0">
                <a:solidFill>
                  <a:srgbClr val="000000"/>
                </a:solidFill>
                <a:latin typeface="Times New Roman" pitchFamily="18" charset="0"/>
              </a:rPr>
              <a:t>finalValue</a:t>
            </a:r>
            <a:r>
              <a:rPr lang="en-US" sz="2400" dirty="0" smtClean="0">
                <a:solidFill>
                  <a:srgbClr val="000000"/>
                </a:solidFill>
                <a:latin typeface="Times New Roman" pitchFamily="18" charset="0"/>
              </a:rPr>
              <a:t>  determines whether the loop should continue executing </a:t>
            </a:r>
          </a:p>
          <a:p>
            <a:r>
              <a:rPr lang="en-US" sz="2400" b="1" i="1" dirty="0" smtClean="0">
                <a:solidFill>
                  <a:srgbClr val="000000"/>
                </a:solidFill>
                <a:latin typeface="Times New Roman" pitchFamily="18" charset="0"/>
              </a:rPr>
              <a:t>increment</a:t>
            </a:r>
            <a:r>
              <a:rPr lang="en-US" sz="2400" b="1" dirty="0" smtClean="0">
                <a:solidFill>
                  <a:srgbClr val="000000"/>
                </a:solidFill>
                <a:latin typeface="Times New Roman" pitchFamily="18" charset="0"/>
              </a:rPr>
              <a:t> </a:t>
            </a:r>
            <a:r>
              <a:rPr lang="en-US" sz="2400" dirty="0" smtClean="0">
                <a:solidFill>
                  <a:srgbClr val="000000"/>
                </a:solidFill>
                <a:latin typeface="Times New Roman" pitchFamily="18" charset="0"/>
              </a:rPr>
              <a:t>specifies the amount the control variable should be incremented (or decremented) each time through the loop. </a:t>
            </a: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descr="vbhtp5_05images_Page_03.png"/>
          <p:cNvPicPr>
            <a:picLocks noGrp="1" noChangeAspect="1"/>
          </p:cNvPicPr>
          <p:nvPr isPhoto="1"/>
        </p:nvPicPr>
        <p:blipFill>
          <a:blip r:embed="rId2" cstate="print"/>
          <a:srcRect/>
          <a:stretch>
            <a:fillRect/>
          </a:stretch>
        </p:blipFill>
        <p:spPr bwMode="auto">
          <a:xfrm>
            <a:off x="0" y="652463"/>
            <a:ext cx="9144000" cy="5551487"/>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6CC500A1-51B4-4E27-A4F6-2F0E61033A62}" type="slidenum">
              <a:rPr lang="en-US" smtClean="0"/>
              <a:pPr>
                <a:defRPr/>
              </a:pPr>
              <a:t>15</a:t>
            </a:fld>
            <a:endParaRPr lang="en-US"/>
          </a:p>
        </p:txBody>
      </p:sp>
      <p:sp>
        <p:nvSpPr>
          <p:cNvPr id="5" name="TextBox 4"/>
          <p:cNvSpPr txBox="1"/>
          <p:nvPr/>
        </p:nvSpPr>
        <p:spPr>
          <a:xfrm>
            <a:off x="7010400" y="1724561"/>
            <a:ext cx="1828800" cy="1323439"/>
          </a:xfrm>
          <a:prstGeom prst="rect">
            <a:avLst/>
          </a:prstGeom>
          <a:noFill/>
          <a:ln>
            <a:solidFill>
              <a:srgbClr val="FF0000"/>
            </a:solidFill>
          </a:ln>
        </p:spPr>
        <p:txBody>
          <a:bodyPr wrap="square" rtlCol="1">
            <a:spAutoFit/>
          </a:bodyPr>
          <a:lstStyle/>
          <a:p>
            <a:pPr algn="just"/>
            <a:r>
              <a:rPr lang="en-US" sz="1600" dirty="0" smtClean="0">
                <a:solidFill>
                  <a:srgbClr val="FF0000"/>
                </a:solidFill>
                <a:latin typeface="Times New Roman" pitchFamily="18" charset="0"/>
              </a:rPr>
              <a:t>This means that when the Form of the Program Loads, this event handler will be executed</a:t>
            </a:r>
            <a:endParaRPr lang="ar-SA" sz="1600" dirty="0">
              <a:solidFill>
                <a:srgbClr val="FF0000"/>
              </a:solidFill>
            </a:endParaRPr>
          </a:p>
        </p:txBody>
      </p:sp>
      <p:cxnSp>
        <p:nvCxnSpPr>
          <p:cNvPr id="7" name="Straight Arrow Connector 6"/>
          <p:cNvCxnSpPr>
            <a:stCxn id="5" idx="1"/>
            <a:endCxn id="8" idx="1"/>
          </p:cNvCxnSpPr>
          <p:nvPr/>
        </p:nvCxnSpPr>
        <p:spPr>
          <a:xfrm flipH="1" flipV="1">
            <a:off x="4991100" y="2362200"/>
            <a:ext cx="2019300" cy="0"/>
          </a:xfrm>
          <a:prstGeom prst="straightConnector1">
            <a:avLst/>
          </a:prstGeom>
          <a:ln>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Right Brace 7"/>
          <p:cNvSpPr/>
          <p:nvPr/>
        </p:nvSpPr>
        <p:spPr>
          <a:xfrm rot="5400000">
            <a:off x="4876800" y="1752600"/>
            <a:ext cx="228600" cy="990600"/>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sp>
        <p:nvSpPr>
          <p:cNvPr id="10" name="TextBox 9"/>
          <p:cNvSpPr txBox="1"/>
          <p:nvPr/>
        </p:nvSpPr>
        <p:spPr>
          <a:xfrm>
            <a:off x="6400800" y="3553361"/>
            <a:ext cx="2286000" cy="830997"/>
          </a:xfrm>
          <a:prstGeom prst="rect">
            <a:avLst/>
          </a:prstGeom>
          <a:noFill/>
          <a:ln>
            <a:solidFill>
              <a:srgbClr val="FF0000"/>
            </a:solidFill>
          </a:ln>
        </p:spPr>
        <p:txBody>
          <a:bodyPr wrap="square" rtlCol="1">
            <a:spAutoFit/>
          </a:bodyPr>
          <a:lstStyle/>
          <a:p>
            <a:pPr algn="just"/>
            <a:r>
              <a:rPr lang="en-US" sz="1600" dirty="0" smtClean="0">
                <a:solidFill>
                  <a:srgbClr val="FF0000"/>
                </a:solidFill>
                <a:latin typeface="Times New Roman" pitchFamily="18" charset="0"/>
              </a:rPr>
              <a:t>This equivalent to:</a:t>
            </a:r>
          </a:p>
          <a:p>
            <a:pPr algn="just"/>
            <a:r>
              <a:rPr lang="en-US" sz="1600" dirty="0" smtClean="0">
                <a:solidFill>
                  <a:srgbClr val="FF0000"/>
                </a:solidFill>
                <a:latin typeface="Times New Roman" pitchFamily="18" charset="0"/>
              </a:rPr>
              <a:t>counter+=2</a:t>
            </a:r>
          </a:p>
          <a:p>
            <a:pPr algn="just"/>
            <a:r>
              <a:rPr lang="en-US" sz="1600" dirty="0" smtClean="0">
                <a:solidFill>
                  <a:srgbClr val="FF0000"/>
                </a:solidFill>
                <a:latin typeface="Times New Roman" pitchFamily="18" charset="0"/>
              </a:rPr>
              <a:t>Or  counter =counter+2</a:t>
            </a:r>
            <a:endParaRPr lang="ar-SA" sz="1600" dirty="0">
              <a:solidFill>
                <a:srgbClr val="FF0000"/>
              </a:solidFill>
            </a:endParaRPr>
          </a:p>
        </p:txBody>
      </p:sp>
      <p:cxnSp>
        <p:nvCxnSpPr>
          <p:cNvPr id="11" name="Straight Arrow Connector 10"/>
          <p:cNvCxnSpPr>
            <a:stCxn id="10" idx="1"/>
            <a:endCxn id="12" idx="1"/>
          </p:cNvCxnSpPr>
          <p:nvPr/>
        </p:nvCxnSpPr>
        <p:spPr>
          <a:xfrm flipH="1" flipV="1">
            <a:off x="4457700" y="3048000"/>
            <a:ext cx="1943100" cy="920860"/>
          </a:xfrm>
          <a:prstGeom prst="straightConnector1">
            <a:avLst/>
          </a:prstGeom>
          <a:ln>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Right Brace 11"/>
          <p:cNvSpPr/>
          <p:nvPr/>
        </p:nvSpPr>
        <p:spPr>
          <a:xfrm rot="5400000">
            <a:off x="4343401" y="2667001"/>
            <a:ext cx="228598" cy="533400"/>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rgbClr val="3380E6"/>
                </a:solidFill>
                <a:latin typeface="Lucida Console"/>
              </a:rPr>
              <a:t>For</a:t>
            </a:r>
            <a:r>
              <a:rPr lang="en-US" dirty="0" smtClean="0">
                <a:solidFill>
                  <a:srgbClr val="3380E6"/>
                </a:solidFill>
                <a:latin typeface="Arial"/>
              </a:rPr>
              <a:t>…</a:t>
            </a:r>
            <a:r>
              <a:rPr lang="en-US" dirty="0" smtClean="0">
                <a:solidFill>
                  <a:srgbClr val="3380E6"/>
                </a:solidFill>
                <a:latin typeface="Lucida Console"/>
              </a:rPr>
              <a:t>Next</a:t>
            </a:r>
            <a:r>
              <a:rPr lang="en-US" dirty="0" smtClean="0">
                <a:solidFill>
                  <a:srgbClr val="3380E6"/>
                </a:solidFill>
                <a:latin typeface="Arial"/>
              </a:rPr>
              <a:t> Repetition Statement</a:t>
            </a:r>
          </a:p>
        </p:txBody>
      </p:sp>
      <p:sp>
        <p:nvSpPr>
          <p:cNvPr id="15363" name="Text Placeholder 2"/>
          <p:cNvSpPr>
            <a:spLocks noGrp="1"/>
          </p:cNvSpPr>
          <p:nvPr>
            <p:ph type="body" idx="1"/>
          </p:nvPr>
        </p:nvSpPr>
        <p:spPr/>
        <p:txBody>
          <a:bodyPr/>
          <a:lstStyle/>
          <a:p>
            <a:r>
              <a:rPr lang="en-US" dirty="0" smtClean="0">
                <a:solidFill>
                  <a:srgbClr val="000000"/>
                </a:solidFill>
                <a:latin typeface="Times New Roman" pitchFamily="18" charset="0"/>
              </a:rPr>
              <a:t>The </a:t>
            </a:r>
            <a:r>
              <a:rPr lang="en-US" dirty="0" smtClean="0">
                <a:solidFill>
                  <a:srgbClr val="0000FF"/>
                </a:solidFill>
                <a:latin typeface="Times New Roman" pitchFamily="18" charset="0"/>
              </a:rPr>
              <a:t>For…Next repetition statement</a:t>
            </a:r>
            <a:r>
              <a:rPr lang="en-US" dirty="0" smtClean="0">
                <a:solidFill>
                  <a:srgbClr val="000000"/>
                </a:solidFill>
                <a:latin typeface="Times New Roman" pitchFamily="18" charset="0"/>
              </a:rPr>
              <a:t> specifies counter-controlled repetition details in a single line of code.</a:t>
            </a:r>
          </a:p>
          <a:p>
            <a:pPr>
              <a:buNone/>
            </a:pPr>
            <a:endParaRPr lang="en-US" dirty="0" smtClean="0">
              <a:solidFill>
                <a:srgbClr val="000000"/>
              </a:solidFill>
              <a:latin typeface="Times New Roman" pitchFamily="18" charset="0"/>
            </a:endParaRP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16</a:t>
            </a:fld>
            <a:endParaRPr lang="en-US"/>
          </a:p>
        </p:txBody>
      </p:sp>
      <p:pic>
        <p:nvPicPr>
          <p:cNvPr id="6" name="Picture 1" descr="vbhtp5_05images_Page_06.png"/>
          <p:cNvPicPr>
            <a:picLocks noGrp="1" noChangeAspect="1"/>
          </p:cNvPicPr>
          <p:nvPr isPhoto="1"/>
        </p:nvPicPr>
        <p:blipFill>
          <a:blip r:embed="rId2" cstate="print"/>
          <a:srcRect l="6667" r="26667" b="48613"/>
          <a:stretch>
            <a:fillRect/>
          </a:stretch>
        </p:blipFill>
        <p:spPr bwMode="auto">
          <a:xfrm>
            <a:off x="1295400" y="2362200"/>
            <a:ext cx="6096000" cy="2852737"/>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rgbClr val="3380E6"/>
                </a:solidFill>
                <a:latin typeface="Lucida Console"/>
              </a:rPr>
              <a:t>For</a:t>
            </a:r>
            <a:r>
              <a:rPr lang="en-US" dirty="0" smtClean="0">
                <a:solidFill>
                  <a:srgbClr val="3380E6"/>
                </a:solidFill>
                <a:latin typeface="Arial"/>
              </a:rPr>
              <a:t>…</a:t>
            </a:r>
            <a:r>
              <a:rPr lang="en-US" dirty="0" smtClean="0">
                <a:solidFill>
                  <a:srgbClr val="3380E6"/>
                </a:solidFill>
                <a:latin typeface="Lucida Console"/>
              </a:rPr>
              <a:t>Next</a:t>
            </a:r>
            <a:r>
              <a:rPr lang="en-US" dirty="0" smtClean="0">
                <a:solidFill>
                  <a:srgbClr val="3380E6"/>
                </a:solidFill>
                <a:latin typeface="Arial"/>
              </a:rPr>
              <a:t> Repetition Statement</a:t>
            </a:r>
          </a:p>
        </p:txBody>
      </p:sp>
      <p:sp>
        <p:nvSpPr>
          <p:cNvPr id="3" name="Text Placeholder 2"/>
          <p:cNvSpPr>
            <a:spLocks noGrp="1"/>
          </p:cNvSpPr>
          <p:nvPr>
            <p:ph type="body" idx="1"/>
          </p:nvPr>
        </p:nvSpPr>
        <p:spPr>
          <a:xfrm>
            <a:off x="457200" y="1295400"/>
            <a:ext cx="8229600" cy="5029200"/>
          </a:xfrm>
        </p:spPr>
        <p:txBody>
          <a:bodyPr>
            <a:normAutofit lnSpcReduction="10000"/>
          </a:bodyPr>
          <a:lstStyle/>
          <a:p>
            <a:pPr>
              <a:lnSpc>
                <a:spcPct val="80000"/>
              </a:lnSpc>
            </a:pPr>
            <a:r>
              <a:rPr lang="en-US" sz="2300" dirty="0" smtClean="0">
                <a:solidFill>
                  <a:srgbClr val="000000"/>
                </a:solidFill>
                <a:latin typeface="Times New Roman" pitchFamily="18" charset="0"/>
              </a:rPr>
              <a:t>At(lines 10–13) the control variable </a:t>
            </a:r>
            <a:r>
              <a:rPr lang="en-US" sz="2300" dirty="0" smtClean="0">
                <a:solidFill>
                  <a:srgbClr val="000000"/>
                </a:solidFill>
                <a:latin typeface="Lucida Console" pitchFamily="49" charset="0"/>
              </a:rPr>
              <a:t>counter</a:t>
            </a:r>
            <a:r>
              <a:rPr lang="en-US" sz="2300" dirty="0" smtClean="0">
                <a:solidFill>
                  <a:srgbClr val="000000"/>
                </a:solidFill>
                <a:latin typeface="Times New Roman" pitchFamily="18" charset="0"/>
              </a:rPr>
              <a:t> is declared as an </a:t>
            </a:r>
            <a:r>
              <a:rPr lang="en-US" sz="2300" dirty="0" smtClean="0">
                <a:solidFill>
                  <a:srgbClr val="000000"/>
                </a:solidFill>
                <a:latin typeface="Lucida Console" pitchFamily="49" charset="0"/>
              </a:rPr>
              <a:t>Integer</a:t>
            </a:r>
            <a:r>
              <a:rPr lang="en-US" sz="2300" dirty="0" smtClean="0">
                <a:solidFill>
                  <a:srgbClr val="000000"/>
                </a:solidFill>
                <a:latin typeface="Times New Roman" pitchFamily="18" charset="0"/>
              </a:rPr>
              <a:t> and initialized to </a:t>
            </a:r>
            <a:r>
              <a:rPr lang="en-US" sz="2300" dirty="0" smtClean="0">
                <a:solidFill>
                  <a:srgbClr val="000000"/>
                </a:solidFill>
                <a:latin typeface="Lucida Console" pitchFamily="49" charset="0"/>
              </a:rPr>
              <a:t>2</a:t>
            </a:r>
            <a:r>
              <a:rPr lang="en-US" sz="2300" dirty="0" smtClean="0">
                <a:solidFill>
                  <a:srgbClr val="000000"/>
                </a:solidFill>
                <a:latin typeface="Times New Roman" pitchFamily="18" charset="0"/>
              </a:rPr>
              <a:t>.</a:t>
            </a:r>
          </a:p>
          <a:p>
            <a:pPr>
              <a:lnSpc>
                <a:spcPct val="80000"/>
              </a:lnSpc>
              <a:buNone/>
            </a:pPr>
            <a:endParaRPr lang="en-US" sz="2300" dirty="0" smtClean="0">
              <a:solidFill>
                <a:srgbClr val="000000"/>
              </a:solidFill>
              <a:latin typeface="Times New Roman" pitchFamily="18" charset="0"/>
            </a:endParaRPr>
          </a:p>
          <a:p>
            <a:pPr>
              <a:lnSpc>
                <a:spcPct val="80000"/>
              </a:lnSpc>
            </a:pPr>
            <a:r>
              <a:rPr lang="en-US" sz="2300" dirty="0" smtClean="0">
                <a:solidFill>
                  <a:srgbClr val="000000"/>
                </a:solidFill>
                <a:latin typeface="Times New Roman" pitchFamily="18" charset="0"/>
              </a:rPr>
              <a:t>Next, the loop-continuation condition </a:t>
            </a:r>
            <a:r>
              <a:rPr lang="en-US" sz="2300" dirty="0" smtClean="0">
                <a:solidFill>
                  <a:srgbClr val="000000"/>
                </a:solidFill>
                <a:latin typeface="Lucida Console" pitchFamily="49" charset="0"/>
              </a:rPr>
              <a:t>counter</a:t>
            </a:r>
            <a:r>
              <a:rPr lang="en-US" sz="2300" dirty="0" smtClean="0">
                <a:solidFill>
                  <a:srgbClr val="000000"/>
                </a:solidFill>
                <a:latin typeface="Times New Roman" pitchFamily="18" charset="0"/>
              </a:rPr>
              <a:t> </a:t>
            </a:r>
            <a:r>
              <a:rPr lang="en-US" sz="2300" dirty="0" smtClean="0">
                <a:solidFill>
                  <a:srgbClr val="000000"/>
                </a:solidFill>
                <a:latin typeface="Lucida Console" pitchFamily="49" charset="0"/>
              </a:rPr>
              <a:t>&lt;=</a:t>
            </a:r>
            <a:r>
              <a:rPr lang="en-US" sz="2300" dirty="0" smtClean="0">
                <a:solidFill>
                  <a:srgbClr val="000000"/>
                </a:solidFill>
                <a:latin typeface="Times New Roman" pitchFamily="18" charset="0"/>
              </a:rPr>
              <a:t> </a:t>
            </a:r>
            <a:r>
              <a:rPr lang="en-US" sz="2300" dirty="0" smtClean="0">
                <a:solidFill>
                  <a:srgbClr val="000000"/>
                </a:solidFill>
                <a:latin typeface="Lucida Console" pitchFamily="49" charset="0"/>
              </a:rPr>
              <a:t>10</a:t>
            </a:r>
            <a:r>
              <a:rPr lang="en-US" sz="2300" dirty="0" smtClean="0">
                <a:solidFill>
                  <a:srgbClr val="000000"/>
                </a:solidFill>
                <a:latin typeface="Times New Roman" pitchFamily="18" charset="0"/>
              </a:rPr>
              <a:t> is tested.</a:t>
            </a:r>
          </a:p>
          <a:p>
            <a:pPr>
              <a:lnSpc>
                <a:spcPct val="80000"/>
              </a:lnSpc>
              <a:buNone/>
            </a:pPr>
            <a:endParaRPr lang="en-US" sz="2300" dirty="0" smtClean="0">
              <a:solidFill>
                <a:srgbClr val="000000"/>
              </a:solidFill>
              <a:latin typeface="Times New Roman" pitchFamily="18" charset="0"/>
            </a:endParaRPr>
          </a:p>
          <a:p>
            <a:pPr>
              <a:lnSpc>
                <a:spcPct val="80000"/>
              </a:lnSpc>
            </a:pPr>
            <a:r>
              <a:rPr lang="en-US" sz="2300" dirty="0" smtClean="0">
                <a:solidFill>
                  <a:srgbClr val="000000"/>
                </a:solidFill>
                <a:latin typeface="Times New Roman" pitchFamily="18" charset="0"/>
              </a:rPr>
              <a:t>The </a:t>
            </a:r>
            <a:r>
              <a:rPr lang="en-US" sz="2300" dirty="0" smtClean="0">
                <a:solidFill>
                  <a:srgbClr val="0000FF"/>
                </a:solidFill>
                <a:latin typeface="Times New Roman" pitchFamily="18" charset="0"/>
              </a:rPr>
              <a:t>To</a:t>
            </a:r>
            <a:r>
              <a:rPr lang="en-US" sz="2300" dirty="0" smtClean="0">
                <a:solidFill>
                  <a:srgbClr val="000000"/>
                </a:solidFill>
                <a:latin typeface="Times New Roman" pitchFamily="18" charset="0"/>
              </a:rPr>
              <a:t> </a:t>
            </a:r>
            <a:r>
              <a:rPr lang="en-US" sz="2300" dirty="0" smtClean="0">
                <a:solidFill>
                  <a:srgbClr val="0000FF"/>
                </a:solidFill>
                <a:latin typeface="Times New Roman" pitchFamily="18" charset="0"/>
              </a:rPr>
              <a:t>keyword</a:t>
            </a:r>
            <a:r>
              <a:rPr lang="en-US" sz="2300" dirty="0" smtClean="0">
                <a:solidFill>
                  <a:srgbClr val="000000"/>
                </a:solidFill>
                <a:latin typeface="Times New Roman" pitchFamily="18" charset="0"/>
              </a:rPr>
              <a:t> is </a:t>
            </a:r>
            <a:r>
              <a:rPr lang="en-US" sz="2300" b="1" u="sng" dirty="0" smtClean="0">
                <a:solidFill>
                  <a:srgbClr val="000000"/>
                </a:solidFill>
                <a:latin typeface="Times New Roman" pitchFamily="18" charset="0"/>
              </a:rPr>
              <a:t>required</a:t>
            </a:r>
            <a:r>
              <a:rPr lang="en-US" sz="2300" dirty="0" smtClean="0">
                <a:solidFill>
                  <a:srgbClr val="000000"/>
                </a:solidFill>
                <a:latin typeface="Times New Roman" pitchFamily="18" charset="0"/>
              </a:rPr>
              <a:t> in the </a:t>
            </a:r>
            <a:r>
              <a:rPr lang="en-US" sz="2300" dirty="0" smtClean="0">
                <a:solidFill>
                  <a:srgbClr val="000000"/>
                </a:solidFill>
                <a:latin typeface="Lucida Console" pitchFamily="49" charset="0"/>
              </a:rPr>
              <a:t>For</a:t>
            </a:r>
            <a:r>
              <a:rPr lang="en-US" sz="2300" dirty="0" smtClean="0">
                <a:solidFill>
                  <a:srgbClr val="000000"/>
                </a:solidFill>
                <a:latin typeface="Times New Roman" pitchFamily="18" charset="0"/>
              </a:rPr>
              <a:t>…</a:t>
            </a:r>
            <a:r>
              <a:rPr lang="en-US" sz="2300" dirty="0" smtClean="0">
                <a:solidFill>
                  <a:srgbClr val="000000"/>
                </a:solidFill>
                <a:latin typeface="Lucida Console" pitchFamily="49" charset="0"/>
              </a:rPr>
              <a:t>Next</a:t>
            </a:r>
            <a:r>
              <a:rPr lang="en-US" sz="2300" dirty="0" smtClean="0">
                <a:solidFill>
                  <a:srgbClr val="000000"/>
                </a:solidFill>
                <a:latin typeface="Times New Roman" pitchFamily="18" charset="0"/>
              </a:rPr>
              <a:t> statement.</a:t>
            </a:r>
          </a:p>
          <a:p>
            <a:pPr>
              <a:lnSpc>
                <a:spcPct val="80000"/>
              </a:lnSpc>
              <a:buNone/>
            </a:pPr>
            <a:endParaRPr lang="en-US" sz="2300" dirty="0" smtClean="0">
              <a:solidFill>
                <a:srgbClr val="000000"/>
              </a:solidFill>
              <a:latin typeface="Times New Roman" pitchFamily="18" charset="0"/>
            </a:endParaRPr>
          </a:p>
          <a:p>
            <a:pPr>
              <a:lnSpc>
                <a:spcPct val="80000"/>
              </a:lnSpc>
            </a:pPr>
            <a:r>
              <a:rPr lang="en-US" sz="2300" dirty="0" smtClean="0">
                <a:solidFill>
                  <a:srgbClr val="000000"/>
                </a:solidFill>
                <a:latin typeface="Times New Roman" pitchFamily="18" charset="0"/>
              </a:rPr>
              <a:t>The </a:t>
            </a:r>
            <a:r>
              <a:rPr lang="en-US" sz="2300" b="1" u="sng" dirty="0" smtClean="0">
                <a:solidFill>
                  <a:srgbClr val="000000"/>
                </a:solidFill>
                <a:latin typeface="Times New Roman" pitchFamily="18" charset="0"/>
              </a:rPr>
              <a:t>optional </a:t>
            </a:r>
            <a:r>
              <a:rPr lang="en-US" sz="2300" dirty="0" smtClean="0">
                <a:solidFill>
                  <a:srgbClr val="0000FF"/>
                </a:solidFill>
                <a:latin typeface="Times New Roman" pitchFamily="18" charset="0"/>
              </a:rPr>
              <a:t>Step</a:t>
            </a:r>
            <a:r>
              <a:rPr lang="en-US" sz="2300" dirty="0" smtClean="0">
                <a:solidFill>
                  <a:srgbClr val="000000"/>
                </a:solidFill>
                <a:latin typeface="Times New Roman" pitchFamily="18" charset="0"/>
              </a:rPr>
              <a:t> </a:t>
            </a:r>
            <a:r>
              <a:rPr lang="en-US" sz="2300" dirty="0" smtClean="0">
                <a:solidFill>
                  <a:srgbClr val="0000FF"/>
                </a:solidFill>
                <a:latin typeface="Times New Roman" pitchFamily="18" charset="0"/>
              </a:rPr>
              <a:t>keyword</a:t>
            </a:r>
            <a:r>
              <a:rPr lang="en-US" sz="2300" dirty="0" smtClean="0">
                <a:solidFill>
                  <a:srgbClr val="000000"/>
                </a:solidFill>
                <a:latin typeface="Times New Roman" pitchFamily="18" charset="0"/>
              </a:rPr>
              <a:t> specifies the increment, that is, the amount that’s added to </a:t>
            </a:r>
            <a:r>
              <a:rPr lang="en-US" sz="2300" dirty="0" smtClean="0">
                <a:solidFill>
                  <a:srgbClr val="000000"/>
                </a:solidFill>
                <a:latin typeface="Lucida Console" pitchFamily="49" charset="0"/>
              </a:rPr>
              <a:t>counter</a:t>
            </a:r>
            <a:r>
              <a:rPr lang="en-US" sz="2300" dirty="0" smtClean="0">
                <a:solidFill>
                  <a:srgbClr val="000000"/>
                </a:solidFill>
                <a:latin typeface="Times New Roman" pitchFamily="18" charset="0"/>
              </a:rPr>
              <a:t> at each iteration.</a:t>
            </a:r>
          </a:p>
          <a:p>
            <a:pPr>
              <a:lnSpc>
                <a:spcPct val="80000"/>
              </a:lnSpc>
              <a:buNone/>
            </a:pPr>
            <a:endParaRPr lang="en-US" sz="2300" dirty="0" smtClean="0">
              <a:solidFill>
                <a:srgbClr val="000000"/>
              </a:solidFill>
              <a:latin typeface="Times New Roman" pitchFamily="18" charset="0"/>
            </a:endParaRPr>
          </a:p>
          <a:p>
            <a:pPr>
              <a:lnSpc>
                <a:spcPct val="80000"/>
              </a:lnSpc>
            </a:pPr>
            <a:r>
              <a:rPr lang="en-US" sz="2300" dirty="0" smtClean="0">
                <a:solidFill>
                  <a:srgbClr val="000000"/>
                </a:solidFill>
                <a:latin typeface="Times New Roman" pitchFamily="18" charset="0"/>
              </a:rPr>
              <a:t>If </a:t>
            </a:r>
            <a:r>
              <a:rPr lang="en-US" sz="2300" dirty="0" smtClean="0">
                <a:solidFill>
                  <a:srgbClr val="000000"/>
                </a:solidFill>
                <a:latin typeface="Lucida Console" pitchFamily="49" charset="0"/>
              </a:rPr>
              <a:t>Step</a:t>
            </a:r>
            <a:r>
              <a:rPr lang="en-US" sz="2300" dirty="0" smtClean="0">
                <a:solidFill>
                  <a:srgbClr val="000000"/>
                </a:solidFill>
                <a:latin typeface="Times New Roman" pitchFamily="18" charset="0"/>
              </a:rPr>
              <a:t> and the value following it are omitted, the increment defaults to </a:t>
            </a:r>
            <a:r>
              <a:rPr lang="en-US" sz="2300" dirty="0" smtClean="0">
                <a:solidFill>
                  <a:srgbClr val="000000"/>
                </a:solidFill>
                <a:latin typeface="Lucida Console" pitchFamily="49" charset="0"/>
              </a:rPr>
              <a:t>1</a:t>
            </a:r>
            <a:r>
              <a:rPr lang="en-US" sz="2300" dirty="0" smtClean="0">
                <a:solidFill>
                  <a:srgbClr val="000000"/>
                </a:solidFill>
                <a:latin typeface="Times New Roman" pitchFamily="18" charset="0"/>
              </a:rPr>
              <a:t>.</a:t>
            </a:r>
          </a:p>
          <a:p>
            <a:pPr lvl="1">
              <a:lnSpc>
                <a:spcPct val="80000"/>
              </a:lnSpc>
            </a:pPr>
            <a:r>
              <a:rPr lang="en-US" sz="1900" dirty="0" smtClean="0">
                <a:solidFill>
                  <a:srgbClr val="000000"/>
                </a:solidFill>
                <a:latin typeface="Times New Roman" pitchFamily="18" charset="0"/>
              </a:rPr>
              <a:t>Example:  Removing the </a:t>
            </a:r>
            <a:r>
              <a:rPr lang="en-US" sz="1900" dirty="0" smtClean="0">
                <a:solidFill>
                  <a:srgbClr val="0070C0"/>
                </a:solidFill>
                <a:latin typeface="+mj-lt"/>
              </a:rPr>
              <a:t>Step</a:t>
            </a:r>
            <a:r>
              <a:rPr lang="en-US" sz="1900" dirty="0" smtClean="0">
                <a:solidFill>
                  <a:srgbClr val="000000"/>
                </a:solidFill>
                <a:latin typeface="Times New Roman" pitchFamily="18" charset="0"/>
              </a:rPr>
              <a:t> keyword</a:t>
            </a:r>
          </a:p>
          <a:p>
            <a:pPr lvl="3">
              <a:lnSpc>
                <a:spcPct val="80000"/>
              </a:lnSpc>
            </a:pPr>
            <a:endParaRPr lang="en-US" sz="1500" dirty="0" smtClean="0">
              <a:solidFill>
                <a:srgbClr val="000000"/>
              </a:solidFill>
              <a:latin typeface="Times New Roman" pitchFamily="18" charset="0"/>
            </a:endParaRPr>
          </a:p>
          <a:p>
            <a:pPr lvl="3">
              <a:lnSpc>
                <a:spcPct val="80000"/>
              </a:lnSpc>
            </a:pPr>
            <a:r>
              <a:rPr lang="en-US" b="1" dirty="0" smtClean="0">
                <a:solidFill>
                  <a:srgbClr val="000000"/>
                </a:solidFill>
                <a:latin typeface="+mj-lt"/>
              </a:rPr>
              <a:t>Code:					</a:t>
            </a:r>
            <a:r>
              <a:rPr lang="en-US" b="1" dirty="0" smtClean="0">
                <a:solidFill>
                  <a:srgbClr val="000000"/>
                </a:solidFill>
              </a:rPr>
              <a:t> Output:</a:t>
            </a:r>
            <a:endParaRPr lang="en-US" b="1" dirty="0" smtClean="0">
              <a:solidFill>
                <a:srgbClr val="000000"/>
              </a:solidFill>
              <a:latin typeface="+mj-lt"/>
            </a:endParaRPr>
          </a:p>
          <a:p>
            <a:pPr lvl="1">
              <a:lnSpc>
                <a:spcPct val="80000"/>
              </a:lnSpc>
              <a:buNone/>
            </a:pPr>
            <a:r>
              <a:rPr lang="en-US" sz="1900" dirty="0" smtClean="0">
                <a:solidFill>
                  <a:srgbClr val="0070C0"/>
                </a:solidFill>
                <a:latin typeface="+mj-lt"/>
              </a:rPr>
              <a:t>		For</a:t>
            </a:r>
            <a:r>
              <a:rPr lang="en-US" sz="1900" dirty="0" smtClean="0">
                <a:solidFill>
                  <a:srgbClr val="000000"/>
                </a:solidFill>
                <a:latin typeface="+mj-lt"/>
              </a:rPr>
              <a:t> Counter </a:t>
            </a:r>
            <a:r>
              <a:rPr lang="en-US" sz="1900" dirty="0" smtClean="0">
                <a:solidFill>
                  <a:srgbClr val="0070C0"/>
                </a:solidFill>
                <a:latin typeface="+mj-lt"/>
              </a:rPr>
              <a:t>As Integer</a:t>
            </a:r>
            <a:r>
              <a:rPr lang="en-US" sz="1900" dirty="0" smtClean="0">
                <a:solidFill>
                  <a:srgbClr val="000000"/>
                </a:solidFill>
                <a:latin typeface="+mj-lt"/>
              </a:rPr>
              <a:t>=2 </a:t>
            </a:r>
            <a:r>
              <a:rPr lang="en-US" sz="1900" dirty="0" smtClean="0">
                <a:solidFill>
                  <a:srgbClr val="0070C0"/>
                </a:solidFill>
                <a:latin typeface="+mj-lt"/>
              </a:rPr>
              <a:t>To</a:t>
            </a:r>
            <a:r>
              <a:rPr lang="en-US" sz="1900" dirty="0" smtClean="0">
                <a:solidFill>
                  <a:srgbClr val="000000"/>
                </a:solidFill>
                <a:latin typeface="+mj-lt"/>
              </a:rPr>
              <a:t> 10	</a:t>
            </a:r>
            <a:endParaRPr lang="en-US" sz="1900" b="1" dirty="0" smtClean="0">
              <a:solidFill>
                <a:srgbClr val="000000"/>
              </a:solidFill>
              <a:latin typeface="+mj-lt"/>
            </a:endParaRPr>
          </a:p>
          <a:p>
            <a:pPr lvl="1">
              <a:lnSpc>
                <a:spcPct val="80000"/>
              </a:lnSpc>
              <a:buNone/>
            </a:pPr>
            <a:r>
              <a:rPr lang="en-US" sz="1900" dirty="0" smtClean="0">
                <a:solidFill>
                  <a:srgbClr val="000000"/>
                </a:solidFill>
                <a:latin typeface="+mj-lt"/>
              </a:rPr>
              <a:t>		Label1.Text&amp;=Counter &amp; ” “		2 3 4 5 6 7 8 9 10</a:t>
            </a:r>
          </a:p>
          <a:p>
            <a:pPr lvl="1">
              <a:lnSpc>
                <a:spcPct val="80000"/>
              </a:lnSpc>
              <a:buNone/>
            </a:pPr>
            <a:r>
              <a:rPr lang="en-US" sz="1900" dirty="0" smtClean="0">
                <a:solidFill>
                  <a:srgbClr val="000000"/>
                </a:solidFill>
                <a:latin typeface="+mj-lt"/>
              </a:rPr>
              <a:t>		</a:t>
            </a:r>
            <a:r>
              <a:rPr lang="en-US" sz="1900" dirty="0" smtClean="0">
                <a:solidFill>
                  <a:srgbClr val="0070C0"/>
                </a:solidFill>
                <a:latin typeface="+mj-lt"/>
              </a:rPr>
              <a:t>Next</a:t>
            </a: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rgbClr val="3380E6"/>
                </a:solidFill>
                <a:latin typeface="Lucida Console"/>
              </a:rPr>
              <a:t>For</a:t>
            </a:r>
            <a:r>
              <a:rPr lang="en-US" dirty="0" smtClean="0">
                <a:solidFill>
                  <a:srgbClr val="3380E6"/>
                </a:solidFill>
                <a:latin typeface="Arial"/>
              </a:rPr>
              <a:t>…</a:t>
            </a:r>
            <a:r>
              <a:rPr lang="en-US" dirty="0" smtClean="0">
                <a:solidFill>
                  <a:srgbClr val="3380E6"/>
                </a:solidFill>
                <a:latin typeface="Lucida Console"/>
              </a:rPr>
              <a:t>Next</a:t>
            </a:r>
            <a:r>
              <a:rPr lang="en-US" dirty="0" smtClean="0">
                <a:solidFill>
                  <a:srgbClr val="3380E6"/>
                </a:solidFill>
                <a:latin typeface="Arial"/>
              </a:rPr>
              <a:t> Repetition Statement</a:t>
            </a:r>
          </a:p>
        </p:txBody>
      </p:sp>
      <p:sp>
        <p:nvSpPr>
          <p:cNvPr id="18435" name="Text Placeholder 2"/>
          <p:cNvSpPr>
            <a:spLocks noGrp="1"/>
          </p:cNvSpPr>
          <p:nvPr>
            <p:ph type="body" idx="1"/>
          </p:nvPr>
        </p:nvSpPr>
        <p:spPr/>
        <p:txBody>
          <a:bodyPr/>
          <a:lstStyle/>
          <a:p>
            <a:r>
              <a:rPr lang="en-US" dirty="0" smtClean="0">
                <a:solidFill>
                  <a:srgbClr val="000000"/>
                </a:solidFill>
                <a:latin typeface="Times New Roman" pitchFamily="18" charset="0"/>
              </a:rPr>
              <a:t>The increment of a </a:t>
            </a:r>
            <a:r>
              <a:rPr lang="en-US" dirty="0" smtClean="0">
                <a:solidFill>
                  <a:srgbClr val="000000"/>
                </a:solidFill>
                <a:latin typeface="Lucida Console" pitchFamily="49" charset="0"/>
              </a:rPr>
              <a:t>For</a:t>
            </a:r>
            <a:r>
              <a:rPr lang="en-US" dirty="0" smtClean="0">
                <a:solidFill>
                  <a:srgbClr val="000000"/>
                </a:solidFill>
                <a:latin typeface="Times New Roman" pitchFamily="18" charset="0"/>
              </a:rPr>
              <a:t>…</a:t>
            </a:r>
            <a:r>
              <a:rPr lang="en-US" dirty="0" smtClean="0">
                <a:solidFill>
                  <a:srgbClr val="000000"/>
                </a:solidFill>
                <a:latin typeface="Lucida Console" pitchFamily="49" charset="0"/>
              </a:rPr>
              <a:t>Next</a:t>
            </a:r>
            <a:r>
              <a:rPr lang="en-US" dirty="0" smtClean="0">
                <a:solidFill>
                  <a:srgbClr val="000000"/>
                </a:solidFill>
                <a:latin typeface="Times New Roman" pitchFamily="18" charset="0"/>
              </a:rPr>
              <a:t> statement could be negative, in which case it’s called a decrement, and the loop actually counts downward.</a:t>
            </a:r>
          </a:p>
          <a:p>
            <a:r>
              <a:rPr lang="en-US" dirty="0" smtClean="0">
                <a:solidFill>
                  <a:srgbClr val="000000"/>
                </a:solidFill>
                <a:latin typeface="Times New Roman" pitchFamily="18" charset="0"/>
              </a:rPr>
              <a:t>Example:</a:t>
            </a:r>
          </a:p>
          <a:p>
            <a:pPr>
              <a:buNone/>
            </a:pPr>
            <a:endParaRPr lang="en-US" dirty="0" smtClean="0">
              <a:solidFill>
                <a:srgbClr val="000000"/>
              </a:solidFill>
              <a:latin typeface="Times New Roman" pitchFamily="18" charset="0"/>
            </a:endParaRPr>
          </a:p>
          <a:p>
            <a:pPr>
              <a:buNone/>
            </a:pPr>
            <a:r>
              <a:rPr lang="en-US" sz="1800" dirty="0" smtClean="0"/>
              <a:t> </a:t>
            </a:r>
            <a:r>
              <a:rPr lang="en-US" sz="1800" dirty="0" smtClean="0">
                <a:solidFill>
                  <a:srgbClr val="0070C0"/>
                </a:solidFill>
              </a:rPr>
              <a:t>For</a:t>
            </a:r>
            <a:r>
              <a:rPr lang="en-US" sz="1800" dirty="0" smtClean="0"/>
              <a:t> counter </a:t>
            </a:r>
            <a:r>
              <a:rPr lang="en-US" sz="1800" dirty="0" smtClean="0">
                <a:solidFill>
                  <a:srgbClr val="0070C0"/>
                </a:solidFill>
              </a:rPr>
              <a:t>As Integer </a:t>
            </a:r>
            <a:r>
              <a:rPr lang="en-US" sz="1800" dirty="0" smtClean="0"/>
              <a:t>= 6 </a:t>
            </a:r>
            <a:r>
              <a:rPr lang="en-US" sz="1800" dirty="0" smtClean="0">
                <a:solidFill>
                  <a:srgbClr val="0070C0"/>
                </a:solidFill>
              </a:rPr>
              <a:t>To</a:t>
            </a:r>
            <a:r>
              <a:rPr lang="en-US" sz="1800" dirty="0" smtClean="0"/>
              <a:t> 1 </a:t>
            </a:r>
            <a:r>
              <a:rPr lang="en-US" sz="1800" dirty="0" smtClean="0">
                <a:solidFill>
                  <a:srgbClr val="0070C0"/>
                </a:solidFill>
              </a:rPr>
              <a:t>Step</a:t>
            </a:r>
            <a:r>
              <a:rPr lang="en-US" sz="1800" dirty="0" smtClean="0"/>
              <a:t> -1</a:t>
            </a:r>
          </a:p>
          <a:p>
            <a:pPr>
              <a:buNone/>
            </a:pPr>
            <a:r>
              <a:rPr lang="en-US" sz="1800" dirty="0" smtClean="0"/>
              <a:t>            Label1.Text &amp;= counter &amp; " "</a:t>
            </a:r>
          </a:p>
          <a:p>
            <a:pPr>
              <a:buNone/>
            </a:pPr>
            <a:endParaRPr lang="ar-SA" sz="1800" dirty="0" smtClean="0"/>
          </a:p>
          <a:p>
            <a:pPr>
              <a:buNone/>
            </a:pPr>
            <a:r>
              <a:rPr lang="en-US" sz="1800" dirty="0" smtClean="0"/>
              <a:t>        </a:t>
            </a:r>
            <a:r>
              <a:rPr lang="en-US" sz="1800" dirty="0" smtClean="0">
                <a:solidFill>
                  <a:srgbClr val="0070C0"/>
                </a:solidFill>
              </a:rPr>
              <a:t>Next</a:t>
            </a:r>
          </a:p>
          <a:p>
            <a:endParaRPr lang="en-US" dirty="0" smtClean="0">
              <a:solidFill>
                <a:srgbClr val="000000"/>
              </a:solidFill>
              <a:latin typeface="Times New Roman" pitchFamily="18" charset="0"/>
            </a:endParaRP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18</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5638800" y="3733800"/>
            <a:ext cx="2857500" cy="82867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380E6"/>
                </a:solidFill>
                <a:latin typeface="Lucida Console"/>
              </a:rPr>
              <a:t>For</a:t>
            </a:r>
            <a:r>
              <a:rPr lang="en-US" dirty="0" smtClean="0">
                <a:solidFill>
                  <a:srgbClr val="3380E6"/>
                </a:solidFill>
                <a:latin typeface="Arial"/>
              </a:rPr>
              <a:t>…</a:t>
            </a:r>
            <a:r>
              <a:rPr lang="en-US" dirty="0" smtClean="0">
                <a:solidFill>
                  <a:srgbClr val="3380E6"/>
                </a:solidFill>
                <a:latin typeface="Lucida Console"/>
              </a:rPr>
              <a:t>Next</a:t>
            </a:r>
            <a:r>
              <a:rPr lang="en-US" dirty="0" smtClean="0">
                <a:solidFill>
                  <a:srgbClr val="3380E6"/>
                </a:solidFill>
                <a:latin typeface="Arial"/>
              </a:rPr>
              <a:t> Repetition Statement</a:t>
            </a:r>
            <a:endParaRPr lang="ar-SA" dirty="0"/>
          </a:p>
        </p:txBody>
      </p:sp>
      <p:sp>
        <p:nvSpPr>
          <p:cNvPr id="3" name="Text Placeholder 2"/>
          <p:cNvSpPr>
            <a:spLocks noGrp="1"/>
          </p:cNvSpPr>
          <p:nvPr>
            <p:ph type="body" idx="1"/>
          </p:nvPr>
        </p:nvSpPr>
        <p:spPr/>
        <p:txBody>
          <a:bodyPr/>
          <a:lstStyle/>
          <a:p>
            <a:pPr algn="just"/>
            <a:r>
              <a:rPr lang="en-US" dirty="0" smtClean="0">
                <a:solidFill>
                  <a:srgbClr val="000000"/>
                </a:solidFill>
                <a:latin typeface="Times New Roman" pitchFamily="18" charset="0"/>
              </a:rPr>
              <a:t>If the loop-continuation condition is initially false (for example, if the initial value is greater than the final value and the increment is positive), the </a:t>
            </a:r>
            <a:r>
              <a:rPr lang="en-US" dirty="0" smtClean="0">
                <a:solidFill>
                  <a:srgbClr val="000000"/>
                </a:solidFill>
                <a:latin typeface="Lucida Console" pitchFamily="49" charset="0"/>
              </a:rPr>
              <a:t>For</a:t>
            </a:r>
            <a:r>
              <a:rPr lang="en-US" dirty="0" smtClean="0">
                <a:solidFill>
                  <a:srgbClr val="000000"/>
                </a:solidFill>
                <a:latin typeface="Times New Roman" pitchFamily="18" charset="0"/>
              </a:rPr>
              <a:t>…</a:t>
            </a:r>
            <a:r>
              <a:rPr lang="en-US" dirty="0" smtClean="0">
                <a:solidFill>
                  <a:srgbClr val="000000"/>
                </a:solidFill>
                <a:latin typeface="Lucida Console" pitchFamily="49" charset="0"/>
              </a:rPr>
              <a:t>Next</a:t>
            </a:r>
            <a:r>
              <a:rPr lang="en-US" dirty="0" smtClean="0">
                <a:solidFill>
                  <a:srgbClr val="000000"/>
                </a:solidFill>
                <a:latin typeface="Times New Roman" pitchFamily="18" charset="0"/>
              </a:rPr>
              <a:t>’s body is not performed</a:t>
            </a:r>
            <a:r>
              <a:rPr lang="en-US" i="1" dirty="0" smtClean="0">
                <a:solidFill>
                  <a:srgbClr val="000000"/>
                </a:solidFill>
                <a:latin typeface="Times New Roman" pitchFamily="18" charset="0"/>
              </a:rPr>
              <a:t>.</a:t>
            </a:r>
          </a:p>
          <a:p>
            <a:pPr algn="just"/>
            <a:r>
              <a:rPr lang="en-US" dirty="0" smtClean="0">
                <a:solidFill>
                  <a:srgbClr val="000000"/>
                </a:solidFill>
                <a:latin typeface="Times New Roman" pitchFamily="18" charset="0"/>
              </a:rPr>
              <a:t>Instead, execution proceeds with the first statement after the </a:t>
            </a:r>
            <a:r>
              <a:rPr lang="en-US" dirty="0" smtClean="0">
                <a:solidFill>
                  <a:srgbClr val="000000"/>
                </a:solidFill>
                <a:latin typeface="Lucida Console" pitchFamily="49" charset="0"/>
              </a:rPr>
              <a:t>For</a:t>
            </a:r>
            <a:r>
              <a:rPr lang="en-US" dirty="0" smtClean="0">
                <a:solidFill>
                  <a:srgbClr val="000000"/>
                </a:solidFill>
                <a:latin typeface="Times New Roman" pitchFamily="18" charset="0"/>
              </a:rPr>
              <a:t>…</a:t>
            </a:r>
            <a:r>
              <a:rPr lang="en-US" dirty="0" smtClean="0">
                <a:solidFill>
                  <a:srgbClr val="000000"/>
                </a:solidFill>
                <a:latin typeface="Lucida Console" pitchFamily="49" charset="0"/>
              </a:rPr>
              <a:t>Next</a:t>
            </a:r>
            <a:r>
              <a:rPr lang="en-US" dirty="0" smtClean="0">
                <a:solidFill>
                  <a:srgbClr val="000000"/>
                </a:solidFill>
                <a:latin typeface="Times New Roman" pitchFamily="18" charset="0"/>
              </a:rPr>
              <a:t>.</a:t>
            </a:r>
          </a:p>
          <a:p>
            <a:pPr algn="just"/>
            <a:r>
              <a:rPr lang="en-US" dirty="0" smtClean="0">
                <a:solidFill>
                  <a:srgbClr val="000000"/>
                </a:solidFill>
                <a:latin typeface="Times New Roman" pitchFamily="18" charset="0"/>
              </a:rPr>
              <a:t>Example:</a:t>
            </a:r>
          </a:p>
          <a:p>
            <a:pPr>
              <a:buNone/>
            </a:pPr>
            <a:r>
              <a:rPr lang="en-US" sz="2000" dirty="0" smtClean="0">
                <a:solidFill>
                  <a:srgbClr val="0070C0"/>
                </a:solidFill>
              </a:rPr>
              <a:t>For</a:t>
            </a:r>
            <a:r>
              <a:rPr lang="en-US" sz="2000" dirty="0" smtClean="0"/>
              <a:t> counter </a:t>
            </a:r>
            <a:r>
              <a:rPr lang="en-US" sz="2000" dirty="0" smtClean="0">
                <a:solidFill>
                  <a:srgbClr val="0070C0"/>
                </a:solidFill>
              </a:rPr>
              <a:t>As Integer </a:t>
            </a:r>
            <a:r>
              <a:rPr lang="en-US" sz="2000" dirty="0" smtClean="0"/>
              <a:t>= 6 </a:t>
            </a:r>
            <a:r>
              <a:rPr lang="en-US" sz="2000" dirty="0" smtClean="0">
                <a:solidFill>
                  <a:srgbClr val="0070C0"/>
                </a:solidFill>
              </a:rPr>
              <a:t>To</a:t>
            </a:r>
            <a:r>
              <a:rPr lang="en-US" sz="2000" dirty="0" smtClean="0"/>
              <a:t> 1</a:t>
            </a:r>
          </a:p>
          <a:p>
            <a:pPr>
              <a:buNone/>
            </a:pPr>
            <a:r>
              <a:rPr lang="en-US" sz="2000" dirty="0" smtClean="0"/>
              <a:t>            Label1.Text &amp;= counter &amp; " "</a:t>
            </a:r>
          </a:p>
          <a:p>
            <a:pPr>
              <a:buNone/>
            </a:pPr>
            <a:r>
              <a:rPr lang="en-US" sz="2000" dirty="0" smtClean="0"/>
              <a:t>        </a:t>
            </a:r>
            <a:r>
              <a:rPr lang="en-US" sz="2000" dirty="0" smtClean="0">
                <a:solidFill>
                  <a:srgbClr val="0070C0"/>
                </a:solidFill>
              </a:rPr>
              <a:t>Next</a:t>
            </a:r>
          </a:p>
          <a:p>
            <a:pPr algn="just"/>
            <a:endParaRPr lang="en-US" dirty="0" smtClean="0">
              <a:solidFill>
                <a:srgbClr val="000000"/>
              </a:solidFill>
              <a:latin typeface="Times New Roman" pitchFamily="18" charset="0"/>
            </a:endParaRPr>
          </a:p>
          <a:p>
            <a:endParaRPr lang="ar-SA" dirty="0"/>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19</a:t>
            </a:fld>
            <a:endParaRPr lang="en-US"/>
          </a:p>
        </p:txBody>
      </p:sp>
      <p:pic>
        <p:nvPicPr>
          <p:cNvPr id="2050" name="Picture 2"/>
          <p:cNvPicPr>
            <a:picLocks noChangeAspect="1" noChangeArrowheads="1"/>
          </p:cNvPicPr>
          <p:nvPr/>
        </p:nvPicPr>
        <p:blipFill>
          <a:blip r:embed="rId2" cstate="print"/>
          <a:srcRect/>
          <a:stretch>
            <a:fillRect/>
          </a:stretch>
        </p:blipFill>
        <p:spPr bwMode="auto">
          <a:xfrm>
            <a:off x="5638800" y="4343400"/>
            <a:ext cx="2857500" cy="82867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rgbClr val="3380E6"/>
                </a:solidFill>
                <a:latin typeface="Arial"/>
              </a:rPr>
              <a:t>Repetition Statements </a:t>
            </a:r>
          </a:p>
        </p:txBody>
      </p:sp>
      <p:sp>
        <p:nvSpPr>
          <p:cNvPr id="3" name="Text Placeholder 2"/>
          <p:cNvSpPr>
            <a:spLocks noGrp="1"/>
          </p:cNvSpPr>
          <p:nvPr>
            <p:ph type="body" idx="1"/>
          </p:nvPr>
        </p:nvSpPr>
        <p:spPr/>
        <p:txBody>
          <a:bodyPr>
            <a:normAutofit/>
          </a:bodyPr>
          <a:lstStyle/>
          <a:p>
            <a:pPr algn="just">
              <a:lnSpc>
                <a:spcPct val="80000"/>
              </a:lnSpc>
            </a:pPr>
            <a:r>
              <a:rPr lang="en-US" sz="2800" dirty="0" smtClean="0">
                <a:solidFill>
                  <a:srgbClr val="000000"/>
                </a:solidFill>
                <a:latin typeface="Times New Roman" pitchFamily="18" charset="0"/>
              </a:rPr>
              <a:t>A </a:t>
            </a:r>
            <a:r>
              <a:rPr lang="en-US" sz="2800" dirty="0" smtClean="0">
                <a:solidFill>
                  <a:srgbClr val="0000FF"/>
                </a:solidFill>
                <a:latin typeface="Times New Roman" pitchFamily="18" charset="0"/>
              </a:rPr>
              <a:t>repetition statement</a:t>
            </a:r>
            <a:r>
              <a:rPr lang="en-US" sz="2800" dirty="0" smtClean="0">
                <a:solidFill>
                  <a:srgbClr val="000000"/>
                </a:solidFill>
                <a:latin typeface="Times New Roman" pitchFamily="18" charset="0"/>
              </a:rPr>
              <a:t> (also called a looping statement, an iteration statement or a loop) allows you to specify that an action should be repeated, depending on the value of a loop-continuation condition or a loop-termination condition.</a:t>
            </a: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rgbClr val="3380E6"/>
                </a:solidFill>
                <a:latin typeface="Lucida Console"/>
              </a:rPr>
              <a:t>For</a:t>
            </a:r>
            <a:r>
              <a:rPr lang="en-US" dirty="0" smtClean="0">
                <a:solidFill>
                  <a:srgbClr val="3380E6"/>
                </a:solidFill>
                <a:latin typeface="Arial"/>
              </a:rPr>
              <a:t>…</a:t>
            </a:r>
            <a:r>
              <a:rPr lang="en-US" dirty="0" smtClean="0">
                <a:solidFill>
                  <a:srgbClr val="3380E6"/>
                </a:solidFill>
                <a:latin typeface="Lucida Console"/>
              </a:rPr>
              <a:t>Next</a:t>
            </a:r>
            <a:r>
              <a:rPr lang="en-US" dirty="0" smtClean="0">
                <a:solidFill>
                  <a:srgbClr val="3380E6"/>
                </a:solidFill>
                <a:latin typeface="Arial"/>
              </a:rPr>
              <a:t> Repetition Statement</a:t>
            </a:r>
          </a:p>
        </p:txBody>
      </p:sp>
      <p:sp>
        <p:nvSpPr>
          <p:cNvPr id="20483" name="Text Placeholder 2"/>
          <p:cNvSpPr>
            <a:spLocks noGrp="1"/>
          </p:cNvSpPr>
          <p:nvPr>
            <p:ph type="body" idx="1"/>
          </p:nvPr>
        </p:nvSpPr>
        <p:spPr/>
        <p:txBody>
          <a:bodyPr/>
          <a:lstStyle/>
          <a:p>
            <a:pPr algn="just"/>
            <a:r>
              <a:rPr lang="en-US" b="1" i="1" dirty="0" smtClean="0">
                <a:solidFill>
                  <a:srgbClr val="000000"/>
                </a:solidFill>
                <a:latin typeface="AGaramond" pitchFamily="50" charset="0"/>
              </a:rPr>
              <a:t>First Iteration of the Loop</a:t>
            </a:r>
          </a:p>
          <a:p>
            <a:pPr lvl="1" algn="just"/>
            <a:r>
              <a:rPr lang="en-US" dirty="0" smtClean="0">
                <a:solidFill>
                  <a:srgbClr val="000000"/>
                </a:solidFill>
                <a:latin typeface="Times New Roman" pitchFamily="18" charset="0"/>
              </a:rPr>
              <a:t>In Fig. 5.1, the initial value of </a:t>
            </a:r>
            <a:r>
              <a:rPr lang="en-US" dirty="0" smtClean="0">
                <a:solidFill>
                  <a:srgbClr val="000000"/>
                </a:solidFill>
                <a:latin typeface="Lucida Console" pitchFamily="49" charset="0"/>
              </a:rPr>
              <a:t>counter</a:t>
            </a:r>
            <a:r>
              <a:rPr lang="en-US" dirty="0" smtClean="0">
                <a:solidFill>
                  <a:srgbClr val="000000"/>
                </a:solidFill>
                <a:latin typeface="Times New Roman" pitchFamily="18" charset="0"/>
              </a:rPr>
              <a:t> is </a:t>
            </a:r>
            <a:r>
              <a:rPr lang="en-US" dirty="0" smtClean="0">
                <a:solidFill>
                  <a:srgbClr val="000000"/>
                </a:solidFill>
                <a:latin typeface="Lucida Console" pitchFamily="49" charset="0"/>
              </a:rPr>
              <a:t>2</a:t>
            </a:r>
            <a:r>
              <a:rPr lang="en-US" dirty="0" smtClean="0">
                <a:solidFill>
                  <a:srgbClr val="000000"/>
                </a:solidFill>
                <a:latin typeface="Times New Roman" pitchFamily="18" charset="0"/>
              </a:rPr>
              <a:t>, so:</a:t>
            </a:r>
          </a:p>
          <a:p>
            <a:pPr lvl="2" algn="just"/>
            <a:r>
              <a:rPr lang="en-US" dirty="0" smtClean="0">
                <a:solidFill>
                  <a:srgbClr val="000000"/>
                </a:solidFill>
                <a:latin typeface="Times New Roman" pitchFamily="18" charset="0"/>
              </a:rPr>
              <a:t> loop-continuation condition (</a:t>
            </a:r>
            <a:r>
              <a:rPr lang="en-US" dirty="0" smtClean="0">
                <a:solidFill>
                  <a:srgbClr val="000000"/>
                </a:solidFill>
                <a:latin typeface="Lucida Console" pitchFamily="49" charset="0"/>
              </a:rPr>
              <a:t>counter</a:t>
            </a:r>
            <a:r>
              <a:rPr lang="en-US" dirty="0" smtClean="0">
                <a:solidFill>
                  <a:srgbClr val="000000"/>
                </a:solidFill>
                <a:latin typeface="Times New Roman" pitchFamily="18" charset="0"/>
              </a:rPr>
              <a:t> </a:t>
            </a:r>
            <a:r>
              <a:rPr lang="en-US" dirty="0" smtClean="0">
                <a:solidFill>
                  <a:srgbClr val="000000"/>
                </a:solidFill>
                <a:latin typeface="Lucida Console" pitchFamily="49" charset="0"/>
              </a:rPr>
              <a:t>&lt;=</a:t>
            </a:r>
            <a:r>
              <a:rPr lang="en-US" dirty="0" smtClean="0">
                <a:solidFill>
                  <a:srgbClr val="000000"/>
                </a:solidFill>
                <a:latin typeface="Times New Roman" pitchFamily="18" charset="0"/>
              </a:rPr>
              <a:t> </a:t>
            </a:r>
            <a:r>
              <a:rPr lang="en-US" dirty="0" smtClean="0">
                <a:solidFill>
                  <a:srgbClr val="000000"/>
                </a:solidFill>
                <a:latin typeface="Lucida Console" pitchFamily="49" charset="0"/>
              </a:rPr>
              <a:t>10</a:t>
            </a:r>
            <a:r>
              <a:rPr lang="en-US" dirty="0" smtClean="0">
                <a:solidFill>
                  <a:srgbClr val="000000"/>
                </a:solidFill>
                <a:latin typeface="Times New Roman" pitchFamily="18" charset="0"/>
              </a:rPr>
              <a:t>) is true, </a:t>
            </a:r>
          </a:p>
          <a:p>
            <a:pPr lvl="2" algn="just"/>
            <a:r>
              <a:rPr lang="en-US" dirty="0" smtClean="0">
                <a:solidFill>
                  <a:srgbClr val="000000"/>
                </a:solidFill>
                <a:latin typeface="Times New Roman" pitchFamily="18" charset="0"/>
              </a:rPr>
              <a:t>And the </a:t>
            </a:r>
            <a:r>
              <a:rPr lang="en-US" dirty="0" smtClean="0">
                <a:solidFill>
                  <a:srgbClr val="000000"/>
                </a:solidFill>
                <a:latin typeface="Lucida Console" pitchFamily="49" charset="0"/>
              </a:rPr>
              <a:t>counter</a:t>
            </a:r>
            <a:r>
              <a:rPr lang="en-US" dirty="0" smtClean="0">
                <a:solidFill>
                  <a:srgbClr val="000000"/>
                </a:solidFill>
                <a:latin typeface="Times New Roman" pitchFamily="18" charset="0"/>
              </a:rPr>
              <a:t>’s value </a:t>
            </a:r>
            <a:r>
              <a:rPr lang="en-US" dirty="0" smtClean="0">
                <a:solidFill>
                  <a:srgbClr val="000000"/>
                </a:solidFill>
                <a:latin typeface="Lucida Console" pitchFamily="49" charset="0"/>
              </a:rPr>
              <a:t>2</a:t>
            </a:r>
            <a:r>
              <a:rPr lang="en-US" dirty="0" smtClean="0">
                <a:solidFill>
                  <a:srgbClr val="000000"/>
                </a:solidFill>
                <a:latin typeface="Times New Roman" pitchFamily="18" charset="0"/>
              </a:rPr>
              <a:t> is appended to </a:t>
            </a:r>
            <a:r>
              <a:rPr lang="en-US" dirty="0" err="1" smtClean="0">
                <a:solidFill>
                  <a:srgbClr val="000000"/>
                </a:solidFill>
                <a:latin typeface="Lucida Console" pitchFamily="49" charset="0"/>
              </a:rPr>
              <a:t>outputLabel</a:t>
            </a:r>
            <a:r>
              <a:rPr lang="en-US" dirty="0" err="1" smtClean="0">
                <a:solidFill>
                  <a:srgbClr val="000000"/>
                </a:solidFill>
                <a:latin typeface="Times New Roman" pitchFamily="18" charset="0"/>
              </a:rPr>
              <a:t>’s</a:t>
            </a:r>
            <a:r>
              <a:rPr lang="en-US" dirty="0" smtClean="0">
                <a:solidFill>
                  <a:srgbClr val="000000"/>
                </a:solidFill>
                <a:latin typeface="Times New Roman" pitchFamily="18" charset="0"/>
              </a:rPr>
              <a:t> </a:t>
            </a:r>
            <a:r>
              <a:rPr lang="en-US" dirty="0" smtClean="0">
                <a:solidFill>
                  <a:srgbClr val="000000"/>
                </a:solidFill>
                <a:latin typeface="Lucida Console" pitchFamily="49" charset="0"/>
              </a:rPr>
              <a:t>Text</a:t>
            </a:r>
            <a:r>
              <a:rPr lang="en-US" dirty="0" smtClean="0">
                <a:solidFill>
                  <a:srgbClr val="000000"/>
                </a:solidFill>
                <a:latin typeface="Times New Roman" pitchFamily="18" charset="0"/>
              </a:rPr>
              <a:t> property (line 12).</a:t>
            </a:r>
          </a:p>
          <a:p>
            <a:pPr lvl="2" algn="just">
              <a:buNone/>
            </a:pPr>
            <a:endParaRPr lang="en-US" dirty="0" smtClean="0">
              <a:solidFill>
                <a:srgbClr val="000000"/>
              </a:solidFill>
              <a:latin typeface="Times New Roman" pitchFamily="18" charset="0"/>
            </a:endParaRPr>
          </a:p>
          <a:p>
            <a:pPr lvl="1" algn="just"/>
            <a:r>
              <a:rPr lang="en-US" dirty="0" smtClean="0">
                <a:solidFill>
                  <a:srgbClr val="000000"/>
                </a:solidFill>
                <a:latin typeface="Times New Roman" pitchFamily="18" charset="0"/>
              </a:rPr>
              <a:t>When </a:t>
            </a:r>
            <a:r>
              <a:rPr lang="en-US" dirty="0" smtClean="0">
                <a:solidFill>
                  <a:srgbClr val="000000"/>
                </a:solidFill>
                <a:latin typeface="Lucida Console" pitchFamily="49" charset="0"/>
              </a:rPr>
              <a:t>Next</a:t>
            </a:r>
            <a:r>
              <a:rPr lang="en-US" dirty="0" smtClean="0">
                <a:solidFill>
                  <a:srgbClr val="000000"/>
                </a:solidFill>
                <a:latin typeface="Times New Roman" pitchFamily="18" charset="0"/>
              </a:rPr>
              <a:t> is reached, variable </a:t>
            </a:r>
            <a:r>
              <a:rPr lang="en-US" dirty="0" smtClean="0">
                <a:solidFill>
                  <a:srgbClr val="000000"/>
                </a:solidFill>
                <a:latin typeface="Lucida Console" pitchFamily="49" charset="0"/>
              </a:rPr>
              <a:t>counter</a:t>
            </a:r>
            <a:r>
              <a:rPr lang="en-US" dirty="0" smtClean="0">
                <a:solidFill>
                  <a:srgbClr val="000000"/>
                </a:solidFill>
                <a:latin typeface="Times New Roman" pitchFamily="18" charset="0"/>
              </a:rPr>
              <a:t> is incremented by the </a:t>
            </a:r>
            <a:r>
              <a:rPr lang="en-US" dirty="0" smtClean="0">
                <a:solidFill>
                  <a:srgbClr val="000000"/>
                </a:solidFill>
                <a:latin typeface="Lucida Console" pitchFamily="49" charset="0"/>
              </a:rPr>
              <a:t>Step</a:t>
            </a:r>
            <a:r>
              <a:rPr lang="en-US" dirty="0" smtClean="0">
                <a:solidFill>
                  <a:srgbClr val="000000"/>
                </a:solidFill>
                <a:latin typeface="Times New Roman" pitchFamily="18" charset="0"/>
              </a:rPr>
              <a:t> value (</a:t>
            </a:r>
            <a:r>
              <a:rPr lang="en-US" dirty="0" smtClean="0">
                <a:solidFill>
                  <a:srgbClr val="000000"/>
                </a:solidFill>
                <a:latin typeface="Lucida Console" pitchFamily="49" charset="0"/>
              </a:rPr>
              <a:t>2</a:t>
            </a:r>
            <a:r>
              <a:rPr lang="en-US" dirty="0" smtClean="0">
                <a:solidFill>
                  <a:srgbClr val="000000"/>
                </a:solidFill>
                <a:latin typeface="Times New Roman" pitchFamily="18" charset="0"/>
              </a:rPr>
              <a:t>), and then the loop-continuation test is performed again. </a:t>
            </a: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229600" cy="1143000"/>
          </a:xfrm>
        </p:spPr>
        <p:txBody>
          <a:bodyPr/>
          <a:lstStyle/>
          <a:p>
            <a:pPr fontAlgn="auto">
              <a:spcAft>
                <a:spcPts val="0"/>
              </a:spcAft>
              <a:defRPr/>
            </a:pPr>
            <a:r>
              <a:rPr lang="en-US" dirty="0" smtClean="0">
                <a:solidFill>
                  <a:srgbClr val="3380E6"/>
                </a:solidFill>
                <a:latin typeface="Lucida Console"/>
              </a:rPr>
              <a:t>For</a:t>
            </a:r>
            <a:r>
              <a:rPr lang="en-US" dirty="0" smtClean="0">
                <a:solidFill>
                  <a:srgbClr val="3380E6"/>
                </a:solidFill>
                <a:latin typeface="Arial"/>
              </a:rPr>
              <a:t>…</a:t>
            </a:r>
            <a:r>
              <a:rPr lang="en-US" dirty="0" smtClean="0">
                <a:solidFill>
                  <a:srgbClr val="3380E6"/>
                </a:solidFill>
                <a:latin typeface="Lucida Console"/>
              </a:rPr>
              <a:t>Next</a:t>
            </a:r>
            <a:r>
              <a:rPr lang="en-US" dirty="0" smtClean="0">
                <a:solidFill>
                  <a:srgbClr val="3380E6"/>
                </a:solidFill>
                <a:latin typeface="Arial"/>
              </a:rPr>
              <a:t> Repetition Statement</a:t>
            </a:r>
          </a:p>
        </p:txBody>
      </p:sp>
      <p:sp>
        <p:nvSpPr>
          <p:cNvPr id="21507" name="Text Placeholder 2"/>
          <p:cNvSpPr>
            <a:spLocks noGrp="1"/>
          </p:cNvSpPr>
          <p:nvPr>
            <p:ph type="body" idx="1"/>
          </p:nvPr>
        </p:nvSpPr>
        <p:spPr>
          <a:xfrm>
            <a:off x="152400" y="1112838"/>
            <a:ext cx="8686800" cy="4525962"/>
          </a:xfrm>
        </p:spPr>
        <p:txBody>
          <a:bodyPr/>
          <a:lstStyle/>
          <a:p>
            <a:pPr algn="just"/>
            <a:r>
              <a:rPr lang="en-US" sz="2400" b="1" i="1" dirty="0" smtClean="0">
                <a:solidFill>
                  <a:srgbClr val="000000"/>
                </a:solidFill>
                <a:latin typeface="AGaramond" pitchFamily="50" charset="0"/>
              </a:rPr>
              <a:t>Second and Subsequent Iterations of the Loop</a:t>
            </a:r>
          </a:p>
          <a:p>
            <a:pPr lvl="1" algn="just"/>
            <a:r>
              <a:rPr lang="en-US" dirty="0" smtClean="0">
                <a:solidFill>
                  <a:srgbClr val="000000"/>
                </a:solidFill>
                <a:latin typeface="Times New Roman" pitchFamily="18" charset="0"/>
              </a:rPr>
              <a:t>Now, the control variable is equal to </a:t>
            </a:r>
            <a:r>
              <a:rPr lang="en-US" dirty="0" smtClean="0">
                <a:solidFill>
                  <a:srgbClr val="000000"/>
                </a:solidFill>
                <a:latin typeface="Lucida Console" pitchFamily="49" charset="0"/>
              </a:rPr>
              <a:t>4</a:t>
            </a:r>
            <a:r>
              <a:rPr lang="en-US" dirty="0" smtClean="0">
                <a:solidFill>
                  <a:srgbClr val="000000"/>
                </a:solidFill>
                <a:latin typeface="Times New Roman" pitchFamily="18" charset="0"/>
              </a:rPr>
              <a:t>.</a:t>
            </a:r>
          </a:p>
          <a:p>
            <a:pPr lvl="1" algn="just">
              <a:buNone/>
            </a:pPr>
            <a:endParaRPr lang="en-US" dirty="0" smtClean="0">
              <a:solidFill>
                <a:srgbClr val="000000"/>
              </a:solidFill>
              <a:latin typeface="Times New Roman" pitchFamily="18" charset="0"/>
            </a:endParaRPr>
          </a:p>
          <a:p>
            <a:pPr lvl="1" algn="just"/>
            <a:r>
              <a:rPr lang="en-US" dirty="0" smtClean="0">
                <a:solidFill>
                  <a:srgbClr val="000000"/>
                </a:solidFill>
                <a:latin typeface="Times New Roman" pitchFamily="18" charset="0"/>
              </a:rPr>
              <a:t>This value still does not exceed the final value, so the program performs the body statement again.</a:t>
            </a:r>
          </a:p>
          <a:p>
            <a:pPr lvl="1" algn="just">
              <a:buNone/>
            </a:pPr>
            <a:endParaRPr lang="en-US" dirty="0" smtClean="0">
              <a:solidFill>
                <a:srgbClr val="000000"/>
              </a:solidFill>
              <a:latin typeface="Times New Roman" pitchFamily="18" charset="0"/>
            </a:endParaRPr>
          </a:p>
          <a:p>
            <a:pPr lvl="1" algn="just"/>
            <a:r>
              <a:rPr lang="en-US" dirty="0" smtClean="0">
                <a:solidFill>
                  <a:srgbClr val="000000"/>
                </a:solidFill>
                <a:latin typeface="Times New Roman" pitchFamily="18" charset="0"/>
              </a:rPr>
              <a:t>This process continues until the </a:t>
            </a:r>
            <a:r>
              <a:rPr lang="en-US" dirty="0" smtClean="0">
                <a:solidFill>
                  <a:srgbClr val="000000"/>
                </a:solidFill>
                <a:latin typeface="Lucida Console" pitchFamily="49" charset="0"/>
              </a:rPr>
              <a:t>counter</a:t>
            </a:r>
            <a:r>
              <a:rPr lang="en-US" dirty="0" smtClean="0">
                <a:solidFill>
                  <a:srgbClr val="000000"/>
                </a:solidFill>
                <a:latin typeface="Times New Roman" pitchFamily="18" charset="0"/>
              </a:rPr>
              <a:t> value </a:t>
            </a:r>
            <a:r>
              <a:rPr lang="en-US" dirty="0" smtClean="0">
                <a:solidFill>
                  <a:srgbClr val="000000"/>
                </a:solidFill>
                <a:latin typeface="Lucida Console" pitchFamily="49" charset="0"/>
              </a:rPr>
              <a:t>10</a:t>
            </a:r>
            <a:r>
              <a:rPr lang="en-US" dirty="0" smtClean="0">
                <a:solidFill>
                  <a:srgbClr val="000000"/>
                </a:solidFill>
                <a:latin typeface="Times New Roman" pitchFamily="18" charset="0"/>
              </a:rPr>
              <a:t> is displayed which means:</a:t>
            </a:r>
          </a:p>
          <a:p>
            <a:pPr lvl="2" algn="just"/>
            <a:r>
              <a:rPr lang="en-US" dirty="0" smtClean="0">
                <a:solidFill>
                  <a:srgbClr val="000000"/>
                </a:solidFill>
                <a:latin typeface="Times New Roman" pitchFamily="18" charset="0"/>
              </a:rPr>
              <a:t> The control variable </a:t>
            </a:r>
            <a:r>
              <a:rPr lang="en-US" dirty="0" smtClean="0">
                <a:solidFill>
                  <a:srgbClr val="000000"/>
                </a:solidFill>
                <a:latin typeface="Lucida Console" pitchFamily="49" charset="0"/>
              </a:rPr>
              <a:t>counter</a:t>
            </a:r>
            <a:r>
              <a:rPr lang="en-US" dirty="0" smtClean="0">
                <a:solidFill>
                  <a:srgbClr val="000000"/>
                </a:solidFill>
                <a:latin typeface="Times New Roman" pitchFamily="18" charset="0"/>
              </a:rPr>
              <a:t> is incremented to </a:t>
            </a:r>
            <a:r>
              <a:rPr lang="en-US" dirty="0" smtClean="0">
                <a:solidFill>
                  <a:srgbClr val="000000"/>
                </a:solidFill>
                <a:latin typeface="Lucida Console" pitchFamily="49" charset="0"/>
              </a:rPr>
              <a:t>12</a:t>
            </a:r>
            <a:r>
              <a:rPr lang="en-US" dirty="0" smtClean="0">
                <a:solidFill>
                  <a:srgbClr val="000000"/>
                </a:solidFill>
                <a:latin typeface="Times New Roman" pitchFamily="18" charset="0"/>
              </a:rPr>
              <a:t> </a:t>
            </a:r>
          </a:p>
          <a:p>
            <a:pPr lvl="2" algn="just"/>
            <a:r>
              <a:rPr lang="en-US" dirty="0" smtClean="0">
                <a:solidFill>
                  <a:srgbClr val="000000"/>
                </a:solidFill>
                <a:latin typeface="Times New Roman" pitchFamily="18" charset="0"/>
              </a:rPr>
              <a:t>The loop-continuation test fails and the loop to terminate.</a:t>
            </a:r>
          </a:p>
          <a:p>
            <a:pPr lvl="2" algn="just">
              <a:buNone/>
            </a:pPr>
            <a:endParaRPr lang="en-US" dirty="0" smtClean="0">
              <a:solidFill>
                <a:srgbClr val="000000"/>
              </a:solidFill>
              <a:latin typeface="Times New Roman" pitchFamily="18" charset="0"/>
            </a:endParaRPr>
          </a:p>
          <a:p>
            <a:pPr lvl="1" algn="just"/>
            <a:r>
              <a:rPr lang="en-US" dirty="0" smtClean="0">
                <a:solidFill>
                  <a:srgbClr val="000000"/>
                </a:solidFill>
                <a:latin typeface="Times New Roman" pitchFamily="18" charset="0"/>
              </a:rPr>
              <a:t>The program continues by performing the first statement after the </a:t>
            </a:r>
            <a:r>
              <a:rPr lang="en-US" dirty="0" smtClean="0">
                <a:solidFill>
                  <a:srgbClr val="000000"/>
                </a:solidFill>
                <a:latin typeface="Lucida Console" pitchFamily="49" charset="0"/>
              </a:rPr>
              <a:t>For</a:t>
            </a:r>
            <a:r>
              <a:rPr lang="en-US" dirty="0" smtClean="0">
                <a:solidFill>
                  <a:srgbClr val="000000"/>
                </a:solidFill>
                <a:latin typeface="Times New Roman" pitchFamily="18" charset="0"/>
              </a:rPr>
              <a:t>…</a:t>
            </a:r>
            <a:r>
              <a:rPr lang="en-US" dirty="0" smtClean="0">
                <a:solidFill>
                  <a:srgbClr val="000000"/>
                </a:solidFill>
                <a:latin typeface="Lucida Console" pitchFamily="49" charset="0"/>
              </a:rPr>
              <a:t>Next</a:t>
            </a:r>
            <a:r>
              <a:rPr lang="en-US" dirty="0" smtClean="0">
                <a:solidFill>
                  <a:srgbClr val="000000"/>
                </a:solidFill>
                <a:latin typeface="Times New Roman" pitchFamily="18" charset="0"/>
              </a:rPr>
              <a:t> statement (line 14).</a:t>
            </a: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rgbClr val="33B38C"/>
                </a:solidFill>
                <a:latin typeface="Goudy Sans Medium"/>
              </a:rPr>
              <a:t>Declaring the Control Variable Before a </a:t>
            </a:r>
            <a:r>
              <a:rPr lang="en-US" dirty="0" smtClean="0">
                <a:solidFill>
                  <a:srgbClr val="33B38C"/>
                </a:solidFill>
                <a:latin typeface="Lucida Console"/>
              </a:rPr>
              <a:t>For</a:t>
            </a:r>
            <a:r>
              <a:rPr lang="en-US" dirty="0" smtClean="0">
                <a:solidFill>
                  <a:srgbClr val="33B38C"/>
                </a:solidFill>
                <a:latin typeface="Goudy Sans Medium"/>
              </a:rPr>
              <a:t>…</a:t>
            </a:r>
            <a:r>
              <a:rPr lang="en-US" dirty="0" smtClean="0">
                <a:solidFill>
                  <a:srgbClr val="33B38C"/>
                </a:solidFill>
                <a:latin typeface="Lucida Console"/>
              </a:rPr>
              <a:t>Next</a:t>
            </a:r>
            <a:r>
              <a:rPr lang="en-US" dirty="0" smtClean="0">
                <a:solidFill>
                  <a:srgbClr val="33B38C"/>
                </a:solidFill>
                <a:latin typeface="Goudy Sans Medium"/>
              </a:rPr>
              <a:t> Statement</a:t>
            </a:r>
          </a:p>
        </p:txBody>
      </p:sp>
      <p:sp>
        <p:nvSpPr>
          <p:cNvPr id="3" name="Text Placeholder 2"/>
          <p:cNvSpPr>
            <a:spLocks noGrp="1"/>
          </p:cNvSpPr>
          <p:nvPr>
            <p:ph type="body" idx="1"/>
          </p:nvPr>
        </p:nvSpPr>
        <p:spPr/>
        <p:txBody>
          <a:bodyPr>
            <a:normAutofit/>
          </a:bodyPr>
          <a:lstStyle/>
          <a:p>
            <a:pPr>
              <a:lnSpc>
                <a:spcPct val="90000"/>
              </a:lnSpc>
            </a:pPr>
            <a:r>
              <a:rPr lang="en-US" sz="2400" dirty="0" smtClean="0">
                <a:solidFill>
                  <a:srgbClr val="000000"/>
                </a:solidFill>
                <a:latin typeface="Times New Roman" pitchFamily="18" charset="0"/>
              </a:rPr>
              <a:t>In Fig. 5.1, the counter variable is declared and initialized in the </a:t>
            </a:r>
            <a:r>
              <a:rPr lang="en-US" sz="2400" dirty="0" smtClean="0">
                <a:solidFill>
                  <a:srgbClr val="000000"/>
                </a:solidFill>
                <a:latin typeface="Lucida Console" pitchFamily="49" charset="0"/>
              </a:rPr>
              <a:t>For</a:t>
            </a:r>
            <a:r>
              <a:rPr lang="en-US" sz="2400" dirty="0" smtClean="0">
                <a:solidFill>
                  <a:srgbClr val="000000"/>
                </a:solidFill>
                <a:latin typeface="Times New Roman" pitchFamily="18" charset="0"/>
              </a:rPr>
              <a:t>…</a:t>
            </a:r>
            <a:r>
              <a:rPr lang="en-US" sz="2400" dirty="0" smtClean="0">
                <a:solidFill>
                  <a:srgbClr val="000000"/>
                </a:solidFill>
                <a:latin typeface="Lucida Console" pitchFamily="49" charset="0"/>
              </a:rPr>
              <a:t>Next</a:t>
            </a:r>
            <a:r>
              <a:rPr lang="en-US" sz="2400" dirty="0" smtClean="0">
                <a:solidFill>
                  <a:srgbClr val="000000"/>
                </a:solidFill>
                <a:latin typeface="Times New Roman" pitchFamily="18" charset="0"/>
              </a:rPr>
              <a:t> header.</a:t>
            </a:r>
          </a:p>
          <a:p>
            <a:pPr>
              <a:lnSpc>
                <a:spcPct val="90000"/>
              </a:lnSpc>
              <a:buNone/>
            </a:pPr>
            <a:endParaRPr lang="en-US" sz="2400" dirty="0" smtClean="0">
              <a:solidFill>
                <a:srgbClr val="000000"/>
              </a:solidFill>
              <a:latin typeface="Times New Roman" pitchFamily="18" charset="0"/>
            </a:endParaRPr>
          </a:p>
          <a:p>
            <a:pPr>
              <a:lnSpc>
                <a:spcPct val="90000"/>
              </a:lnSpc>
            </a:pPr>
            <a:r>
              <a:rPr lang="en-US" sz="2400" dirty="0" smtClean="0">
                <a:solidFill>
                  <a:srgbClr val="000000"/>
                </a:solidFill>
                <a:latin typeface="Times New Roman" pitchFamily="18" charset="0"/>
              </a:rPr>
              <a:t>The counter variable may be </a:t>
            </a:r>
            <a:r>
              <a:rPr lang="en-US" sz="2400" i="1" dirty="0" smtClean="0">
                <a:solidFill>
                  <a:srgbClr val="000000"/>
                </a:solidFill>
                <a:latin typeface="Times New Roman" pitchFamily="18" charset="0"/>
              </a:rPr>
              <a:t>declared before the </a:t>
            </a:r>
            <a:r>
              <a:rPr lang="en-US" sz="2400" i="1" dirty="0" smtClean="0">
                <a:solidFill>
                  <a:srgbClr val="000000"/>
                </a:solidFill>
                <a:latin typeface="Lucida Console" pitchFamily="49" charset="0"/>
              </a:rPr>
              <a:t>For</a:t>
            </a:r>
            <a:r>
              <a:rPr lang="en-US" sz="2400" i="1" dirty="0" smtClean="0">
                <a:solidFill>
                  <a:srgbClr val="000000"/>
                </a:solidFill>
                <a:latin typeface="Times New Roman" pitchFamily="18" charset="0"/>
              </a:rPr>
              <a:t>…</a:t>
            </a:r>
            <a:r>
              <a:rPr lang="en-US" sz="2400" i="1" dirty="0" smtClean="0">
                <a:solidFill>
                  <a:srgbClr val="000000"/>
                </a:solidFill>
                <a:latin typeface="Lucida Console" pitchFamily="49" charset="0"/>
              </a:rPr>
              <a:t>Next</a:t>
            </a:r>
            <a:r>
              <a:rPr lang="en-US" sz="2400" i="1" dirty="0" smtClean="0">
                <a:solidFill>
                  <a:srgbClr val="000000"/>
                </a:solidFill>
                <a:latin typeface="Times New Roman" pitchFamily="18" charset="0"/>
              </a:rPr>
              <a:t> statement. Example</a:t>
            </a:r>
            <a:endParaRPr lang="en-US" sz="2400" dirty="0" smtClean="0">
              <a:solidFill>
                <a:srgbClr val="000000"/>
              </a:solidFill>
              <a:latin typeface="Times New Roman" pitchFamily="18" charset="0"/>
            </a:endParaRPr>
          </a:p>
          <a:p>
            <a:pPr lvl="2">
              <a:lnSpc>
                <a:spcPct val="90000"/>
              </a:lnSpc>
              <a:buFont typeface="Wingdings 2" pitchFamily="18" charset="2"/>
              <a:buNone/>
            </a:pPr>
            <a:r>
              <a:rPr lang="en-US" sz="1800" dirty="0" smtClean="0">
                <a:solidFill>
                  <a:srgbClr val="0000FF"/>
                </a:solidFill>
                <a:latin typeface="Lucida Console" pitchFamily="49" charset="0"/>
              </a:rPr>
              <a:t>	</a:t>
            </a: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22</a:t>
            </a:fld>
            <a:endParaRPr lang="en-US"/>
          </a:p>
        </p:txBody>
      </p:sp>
      <p:graphicFrame>
        <p:nvGraphicFramePr>
          <p:cNvPr id="6" name="Diagram 5"/>
          <p:cNvGraphicFramePr/>
          <p:nvPr/>
        </p:nvGraphicFramePr>
        <p:xfrm>
          <a:off x="762000" y="3048000"/>
          <a:ext cx="8458200" cy="32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Straight Connector 7"/>
          <p:cNvCxnSpPr/>
          <p:nvPr/>
        </p:nvCxnSpPr>
        <p:spPr>
          <a:xfrm>
            <a:off x="4953000" y="5867400"/>
            <a:ext cx="685800" cy="0"/>
          </a:xfrm>
          <a:prstGeom prst="line">
            <a:avLst/>
          </a:prstGeom>
          <a:ln w="3810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514600" y="3429000"/>
            <a:ext cx="317500" cy="381000"/>
          </a:xfrm>
          <a:prstGeom prst="rect">
            <a:avLst/>
          </a:prstGeom>
        </p:spPr>
        <p:style>
          <a:lnRef idx="1">
            <a:schemeClr val="accent3"/>
          </a:lnRef>
          <a:fillRef idx="3">
            <a:schemeClr val="accent3"/>
          </a:fillRef>
          <a:effectRef idx="2">
            <a:schemeClr val="accent3"/>
          </a:effectRef>
          <a:fontRef idx="minor">
            <a:schemeClr val="lt1"/>
          </a:fontRef>
        </p:style>
        <p:txBody>
          <a:bodyPr wrap="square" rtlCol="1">
            <a:spAutoFit/>
          </a:bodyPr>
          <a:lstStyle/>
          <a:p>
            <a:pPr algn="ctr"/>
            <a:r>
              <a:rPr lang="en-US" b="1" dirty="0" smtClean="0"/>
              <a:t>A</a:t>
            </a:r>
            <a:endParaRPr lang="ar-SA" b="1" dirty="0"/>
          </a:p>
        </p:txBody>
      </p:sp>
      <p:sp>
        <p:nvSpPr>
          <p:cNvPr id="10" name="TextBox 9"/>
          <p:cNvSpPr txBox="1"/>
          <p:nvPr/>
        </p:nvSpPr>
        <p:spPr>
          <a:xfrm>
            <a:off x="6781800" y="3429000"/>
            <a:ext cx="381000" cy="381000"/>
          </a:xfrm>
          <a:prstGeom prst="rect">
            <a:avLst/>
          </a:prstGeom>
        </p:spPr>
        <p:style>
          <a:lnRef idx="1">
            <a:schemeClr val="accent3"/>
          </a:lnRef>
          <a:fillRef idx="3">
            <a:schemeClr val="accent3"/>
          </a:fillRef>
          <a:effectRef idx="2">
            <a:schemeClr val="accent3"/>
          </a:effectRef>
          <a:fontRef idx="minor">
            <a:schemeClr val="lt1"/>
          </a:fontRef>
        </p:style>
        <p:txBody>
          <a:bodyPr wrap="square" rtlCol="1">
            <a:spAutoFit/>
          </a:bodyPr>
          <a:lstStyle/>
          <a:p>
            <a:pPr algn="ctr"/>
            <a:r>
              <a:rPr lang="en-US" b="1" dirty="0" smtClean="0"/>
              <a:t>B</a:t>
            </a:r>
            <a:endParaRPr lang="ar-SA"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rgbClr val="33B38C"/>
                </a:solidFill>
                <a:latin typeface="Goudy Sans Medium"/>
              </a:rPr>
              <a:t>Declaring the Control Variable Before a </a:t>
            </a:r>
            <a:r>
              <a:rPr lang="en-US" dirty="0" smtClean="0">
                <a:solidFill>
                  <a:srgbClr val="33B38C"/>
                </a:solidFill>
                <a:latin typeface="Lucida Console"/>
              </a:rPr>
              <a:t>For</a:t>
            </a:r>
            <a:r>
              <a:rPr lang="en-US" dirty="0" smtClean="0">
                <a:solidFill>
                  <a:srgbClr val="33B38C"/>
                </a:solidFill>
                <a:latin typeface="Goudy Sans Medium"/>
              </a:rPr>
              <a:t>…</a:t>
            </a:r>
            <a:r>
              <a:rPr lang="en-US" dirty="0" smtClean="0">
                <a:solidFill>
                  <a:srgbClr val="33B38C"/>
                </a:solidFill>
                <a:latin typeface="Lucida Console"/>
              </a:rPr>
              <a:t>Next</a:t>
            </a:r>
            <a:r>
              <a:rPr lang="en-US" dirty="0" smtClean="0">
                <a:solidFill>
                  <a:srgbClr val="33B38C"/>
                </a:solidFill>
                <a:latin typeface="Goudy Sans Medium"/>
              </a:rPr>
              <a:t> Statement</a:t>
            </a:r>
          </a:p>
        </p:txBody>
      </p:sp>
      <p:sp>
        <p:nvSpPr>
          <p:cNvPr id="3" name="Text Placeholder 2"/>
          <p:cNvSpPr>
            <a:spLocks noGrp="1"/>
          </p:cNvSpPr>
          <p:nvPr>
            <p:ph type="body" idx="1"/>
          </p:nvPr>
        </p:nvSpPr>
        <p:spPr/>
        <p:txBody>
          <a:bodyPr>
            <a:normAutofit/>
          </a:bodyPr>
          <a:lstStyle/>
          <a:p>
            <a:pPr algn="just">
              <a:lnSpc>
                <a:spcPct val="80000"/>
              </a:lnSpc>
            </a:pPr>
            <a:r>
              <a:rPr lang="en-US" sz="2500" dirty="0" smtClean="0">
                <a:solidFill>
                  <a:srgbClr val="000000"/>
                </a:solidFill>
                <a:latin typeface="Times New Roman" pitchFamily="18" charset="0"/>
              </a:rPr>
              <a:t>The difference between the two forms of declaration in the previous example:</a:t>
            </a:r>
          </a:p>
          <a:p>
            <a:pPr algn="just">
              <a:lnSpc>
                <a:spcPct val="80000"/>
              </a:lnSpc>
              <a:buNone/>
            </a:pPr>
            <a:endParaRPr lang="en-US" sz="2500" dirty="0" smtClean="0">
              <a:solidFill>
                <a:srgbClr val="000000"/>
              </a:solidFill>
              <a:latin typeface="Times New Roman" pitchFamily="18" charset="0"/>
            </a:endParaRPr>
          </a:p>
          <a:p>
            <a:pPr lvl="1" algn="just">
              <a:lnSpc>
                <a:spcPct val="80000"/>
              </a:lnSpc>
            </a:pPr>
            <a:r>
              <a:rPr lang="en-US" sz="2400" dirty="0" smtClean="0">
                <a:solidFill>
                  <a:srgbClr val="000000"/>
                </a:solidFill>
                <a:latin typeface="Times New Roman" pitchFamily="18" charset="0"/>
              </a:rPr>
              <a:t>If the control variable is declared as in </a:t>
            </a:r>
            <a:r>
              <a:rPr lang="en-US" sz="2400" b="1" dirty="0" smtClean="0">
                <a:solidFill>
                  <a:srgbClr val="000000"/>
                </a:solidFill>
                <a:latin typeface="Times New Roman" pitchFamily="18" charset="0"/>
              </a:rPr>
              <a:t>A </a:t>
            </a:r>
            <a:r>
              <a:rPr lang="en-US" sz="2400" dirty="0" smtClean="0">
                <a:solidFill>
                  <a:srgbClr val="000000"/>
                </a:solidFill>
                <a:latin typeface="Times New Roman" pitchFamily="18" charset="0"/>
              </a:rPr>
              <a:t>it can be used inside the </a:t>
            </a:r>
            <a:r>
              <a:rPr lang="en-US" sz="2400" dirty="0" smtClean="0">
                <a:solidFill>
                  <a:srgbClr val="000000"/>
                </a:solidFill>
                <a:latin typeface="Lucida Console" pitchFamily="49" charset="0"/>
              </a:rPr>
              <a:t>For</a:t>
            </a:r>
            <a:r>
              <a:rPr lang="en-US" sz="2400" dirty="0" smtClean="0">
                <a:solidFill>
                  <a:srgbClr val="000000"/>
                </a:solidFill>
                <a:latin typeface="Times New Roman" pitchFamily="18" charset="0"/>
              </a:rPr>
              <a:t>…</a:t>
            </a:r>
            <a:r>
              <a:rPr lang="en-US" sz="2400" dirty="0" smtClean="0">
                <a:solidFill>
                  <a:srgbClr val="000000"/>
                </a:solidFill>
                <a:latin typeface="Lucida Console" pitchFamily="49" charset="0"/>
              </a:rPr>
              <a:t>Next </a:t>
            </a:r>
            <a:r>
              <a:rPr lang="en-US" sz="2400" dirty="0" smtClean="0">
                <a:solidFill>
                  <a:srgbClr val="000000"/>
                </a:solidFill>
                <a:latin typeface="Times New Roman" pitchFamily="18" charset="0"/>
              </a:rPr>
              <a:t>body and after it</a:t>
            </a:r>
          </a:p>
          <a:p>
            <a:pPr lvl="1" algn="just">
              <a:lnSpc>
                <a:spcPct val="80000"/>
              </a:lnSpc>
              <a:buNone/>
            </a:pPr>
            <a:endParaRPr lang="en-US" sz="2400" dirty="0" smtClean="0">
              <a:solidFill>
                <a:srgbClr val="000000"/>
              </a:solidFill>
              <a:latin typeface="Times New Roman" pitchFamily="18" charset="0"/>
            </a:endParaRPr>
          </a:p>
          <a:p>
            <a:pPr lvl="1" algn="just">
              <a:lnSpc>
                <a:spcPct val="80000"/>
              </a:lnSpc>
            </a:pPr>
            <a:r>
              <a:rPr lang="en-US" sz="2400" dirty="0" smtClean="0">
                <a:solidFill>
                  <a:srgbClr val="000000"/>
                </a:solidFill>
                <a:latin typeface="Times New Roman" pitchFamily="18" charset="0"/>
              </a:rPr>
              <a:t>If the control variable is declared as in </a:t>
            </a:r>
            <a:r>
              <a:rPr lang="en-US" sz="2400" b="1" dirty="0" smtClean="0">
                <a:solidFill>
                  <a:srgbClr val="000000"/>
                </a:solidFill>
                <a:latin typeface="Times New Roman" pitchFamily="18" charset="0"/>
              </a:rPr>
              <a:t>B </a:t>
            </a:r>
            <a:r>
              <a:rPr lang="en-US" sz="2400" dirty="0" smtClean="0">
                <a:solidFill>
                  <a:srgbClr val="000000"/>
                </a:solidFill>
                <a:latin typeface="Times New Roman" pitchFamily="18" charset="0"/>
              </a:rPr>
              <a:t>the control variable can be used only inside the body of the </a:t>
            </a:r>
            <a:r>
              <a:rPr lang="en-US" sz="2400" dirty="0" smtClean="0">
                <a:solidFill>
                  <a:srgbClr val="000000"/>
                </a:solidFill>
                <a:latin typeface="Lucida Console" pitchFamily="49" charset="0"/>
              </a:rPr>
              <a:t>For</a:t>
            </a:r>
            <a:r>
              <a:rPr lang="en-US" sz="2400" dirty="0" smtClean="0">
                <a:solidFill>
                  <a:srgbClr val="000000"/>
                </a:solidFill>
                <a:latin typeface="Times New Roman" pitchFamily="18" charset="0"/>
              </a:rPr>
              <a:t>…</a:t>
            </a:r>
            <a:r>
              <a:rPr lang="en-US" sz="2400" dirty="0" smtClean="0">
                <a:solidFill>
                  <a:srgbClr val="000000"/>
                </a:solidFill>
                <a:latin typeface="Lucida Console" pitchFamily="49" charset="0"/>
              </a:rPr>
              <a:t>Next</a:t>
            </a:r>
            <a:endParaRPr lang="en-US" sz="2400" dirty="0" smtClean="0">
              <a:solidFill>
                <a:srgbClr val="000000"/>
              </a:solidFill>
              <a:latin typeface="Times New Roman" pitchFamily="18" charset="0"/>
            </a:endParaRPr>
          </a:p>
          <a:p>
            <a:pPr lvl="1" algn="just">
              <a:lnSpc>
                <a:spcPct val="80000"/>
              </a:lnSpc>
            </a:pPr>
            <a:endParaRPr lang="en-US" sz="2400" dirty="0" smtClean="0">
              <a:solidFill>
                <a:srgbClr val="000000"/>
              </a:solidFill>
              <a:latin typeface="Times New Roman" pitchFamily="18" charset="0"/>
            </a:endParaRPr>
          </a:p>
          <a:p>
            <a:pPr algn="just">
              <a:lnSpc>
                <a:spcPct val="80000"/>
              </a:lnSpc>
            </a:pPr>
            <a:r>
              <a:rPr lang="en-US" sz="2500" dirty="0" smtClean="0">
                <a:solidFill>
                  <a:srgbClr val="000000"/>
                </a:solidFill>
                <a:latin typeface="Times New Roman" pitchFamily="18" charset="0"/>
              </a:rPr>
              <a:t>The variable’s </a:t>
            </a:r>
            <a:r>
              <a:rPr lang="en-US" sz="2500" dirty="0" smtClean="0">
                <a:solidFill>
                  <a:srgbClr val="0000FF"/>
                </a:solidFill>
                <a:latin typeface="Times New Roman" pitchFamily="18" charset="0"/>
              </a:rPr>
              <a:t>scope</a:t>
            </a:r>
            <a:r>
              <a:rPr lang="en-US" sz="2500" dirty="0" smtClean="0">
                <a:solidFill>
                  <a:srgbClr val="000000"/>
                </a:solidFill>
                <a:latin typeface="Times New Roman" pitchFamily="18" charset="0"/>
              </a:rPr>
              <a:t> specifies where the variable can be used in a program.</a:t>
            </a: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rgbClr val="33B38C"/>
                </a:solidFill>
                <a:latin typeface="Goudy Sans Medium"/>
              </a:rPr>
              <a:t>Using Expressions in the </a:t>
            </a:r>
            <a:r>
              <a:rPr lang="en-US" dirty="0" smtClean="0">
                <a:solidFill>
                  <a:srgbClr val="33B38C"/>
                </a:solidFill>
                <a:latin typeface="Lucida Console"/>
              </a:rPr>
              <a:t>For</a:t>
            </a:r>
            <a:r>
              <a:rPr lang="en-US" dirty="0" smtClean="0">
                <a:solidFill>
                  <a:srgbClr val="33B38C"/>
                </a:solidFill>
                <a:latin typeface="Goudy Sans Medium"/>
              </a:rPr>
              <a:t>…</a:t>
            </a:r>
            <a:r>
              <a:rPr lang="en-US" dirty="0" smtClean="0">
                <a:solidFill>
                  <a:srgbClr val="33B38C"/>
                </a:solidFill>
                <a:latin typeface="Lucida Console"/>
              </a:rPr>
              <a:t>Next</a:t>
            </a:r>
            <a:r>
              <a:rPr lang="en-US" dirty="0" smtClean="0">
                <a:solidFill>
                  <a:srgbClr val="33B38C"/>
                </a:solidFill>
                <a:latin typeface="Goudy Sans Medium"/>
              </a:rPr>
              <a:t> Statement’s Header</a:t>
            </a:r>
          </a:p>
        </p:txBody>
      </p:sp>
      <p:sp>
        <p:nvSpPr>
          <p:cNvPr id="3" name="Text Placeholder 2"/>
          <p:cNvSpPr>
            <a:spLocks noGrp="1"/>
          </p:cNvSpPr>
          <p:nvPr>
            <p:ph type="body" idx="1"/>
          </p:nvPr>
        </p:nvSpPr>
        <p:spPr/>
        <p:txBody>
          <a:bodyPr>
            <a:normAutofit/>
          </a:bodyPr>
          <a:lstStyle/>
          <a:p>
            <a:r>
              <a:rPr lang="en-US" sz="2500" dirty="0" smtClean="0">
                <a:solidFill>
                  <a:srgbClr val="000000"/>
                </a:solidFill>
                <a:latin typeface="Times New Roman" pitchFamily="18" charset="0"/>
              </a:rPr>
              <a:t>The starting value, ending value and increment portions of a </a:t>
            </a:r>
            <a:r>
              <a:rPr lang="en-US" sz="2500" dirty="0" smtClean="0">
                <a:solidFill>
                  <a:srgbClr val="000000"/>
                </a:solidFill>
                <a:latin typeface="Lucida Console" pitchFamily="49" charset="0"/>
              </a:rPr>
              <a:t>For</a:t>
            </a:r>
            <a:r>
              <a:rPr lang="en-US" sz="2500" dirty="0" smtClean="0">
                <a:solidFill>
                  <a:srgbClr val="000000"/>
                </a:solidFill>
                <a:latin typeface="Times New Roman" pitchFamily="18" charset="0"/>
              </a:rPr>
              <a:t>…</a:t>
            </a:r>
            <a:r>
              <a:rPr lang="en-US" sz="2500" dirty="0" smtClean="0">
                <a:solidFill>
                  <a:srgbClr val="000000"/>
                </a:solidFill>
                <a:latin typeface="Lucida Console" pitchFamily="49" charset="0"/>
              </a:rPr>
              <a:t>Next</a:t>
            </a:r>
            <a:r>
              <a:rPr lang="en-US" sz="2500" dirty="0" smtClean="0">
                <a:solidFill>
                  <a:srgbClr val="000000"/>
                </a:solidFill>
                <a:latin typeface="Times New Roman" pitchFamily="18" charset="0"/>
              </a:rPr>
              <a:t> statement can contain arithmetic expressions.</a:t>
            </a:r>
          </a:p>
          <a:p>
            <a:pPr>
              <a:buNone/>
            </a:pPr>
            <a:endParaRPr lang="en-US" sz="2500" dirty="0" smtClean="0">
              <a:solidFill>
                <a:srgbClr val="000000"/>
              </a:solidFill>
              <a:latin typeface="Times New Roman" pitchFamily="18" charset="0"/>
            </a:endParaRPr>
          </a:p>
          <a:p>
            <a:r>
              <a:rPr lang="en-US" sz="2500" dirty="0" smtClean="0">
                <a:solidFill>
                  <a:srgbClr val="000000"/>
                </a:solidFill>
                <a:latin typeface="Times New Roman" pitchFamily="18" charset="0"/>
              </a:rPr>
              <a:t>The expressions are evaluated once and used as the For..Next header.</a:t>
            </a:r>
          </a:p>
          <a:p>
            <a:endParaRPr lang="en-US" sz="2500" dirty="0" smtClean="0">
              <a:solidFill>
                <a:srgbClr val="000000"/>
              </a:solidFill>
              <a:latin typeface="Times New Roman" pitchFamily="18" charset="0"/>
            </a:endParaRPr>
          </a:p>
          <a:p>
            <a:pPr lvl="1"/>
            <a:r>
              <a:rPr lang="en-US" sz="2100" dirty="0" smtClean="0">
                <a:solidFill>
                  <a:srgbClr val="000000"/>
                </a:solidFill>
                <a:latin typeface="Times New Roman" pitchFamily="18" charset="0"/>
              </a:rPr>
              <a:t>For example, assume that </a:t>
            </a:r>
            <a:r>
              <a:rPr lang="en-US" sz="2100" dirty="0" smtClean="0">
                <a:solidFill>
                  <a:srgbClr val="000000"/>
                </a:solidFill>
                <a:latin typeface="Lucida Console" pitchFamily="49" charset="0"/>
              </a:rPr>
              <a:t>x</a:t>
            </a:r>
            <a:r>
              <a:rPr lang="en-US" sz="2100" dirty="0" smtClean="0">
                <a:solidFill>
                  <a:srgbClr val="000000"/>
                </a:solidFill>
                <a:latin typeface="Times New Roman" pitchFamily="18" charset="0"/>
              </a:rPr>
              <a:t> = </a:t>
            </a:r>
            <a:r>
              <a:rPr lang="en-US" sz="2100" dirty="0" smtClean="0">
                <a:solidFill>
                  <a:srgbClr val="000000"/>
                </a:solidFill>
                <a:latin typeface="Lucida Console" pitchFamily="49" charset="0"/>
              </a:rPr>
              <a:t>2</a:t>
            </a:r>
            <a:r>
              <a:rPr lang="en-US" sz="2100" dirty="0" smtClean="0">
                <a:solidFill>
                  <a:srgbClr val="000000"/>
                </a:solidFill>
                <a:latin typeface="Times New Roman" pitchFamily="18" charset="0"/>
              </a:rPr>
              <a:t> and </a:t>
            </a:r>
            <a:r>
              <a:rPr lang="en-US" sz="2100" dirty="0" smtClean="0">
                <a:solidFill>
                  <a:srgbClr val="000000"/>
                </a:solidFill>
                <a:latin typeface="Lucida Console" pitchFamily="49" charset="0"/>
              </a:rPr>
              <a:t>y</a:t>
            </a:r>
            <a:r>
              <a:rPr lang="en-US" sz="2100" dirty="0" smtClean="0">
                <a:solidFill>
                  <a:srgbClr val="000000"/>
                </a:solidFill>
                <a:latin typeface="Times New Roman" pitchFamily="18" charset="0"/>
              </a:rPr>
              <a:t> =</a:t>
            </a:r>
            <a:r>
              <a:rPr lang="en-US" sz="2100" i="1" dirty="0" smtClean="0">
                <a:solidFill>
                  <a:srgbClr val="000000"/>
                </a:solidFill>
                <a:latin typeface="Times New Roman" pitchFamily="18" charset="0"/>
              </a:rPr>
              <a:t> </a:t>
            </a:r>
            <a:r>
              <a:rPr lang="en-US" sz="2100" i="1" dirty="0" smtClean="0">
                <a:solidFill>
                  <a:srgbClr val="000000"/>
                </a:solidFill>
                <a:latin typeface="Lucida Console" pitchFamily="49" charset="0"/>
              </a:rPr>
              <a:t>10</a:t>
            </a:r>
            <a:r>
              <a:rPr lang="en-US" sz="2100" i="1" dirty="0" smtClean="0">
                <a:solidFill>
                  <a:srgbClr val="000000"/>
                </a:solidFill>
                <a:latin typeface="Times New Roman" pitchFamily="18" charset="0"/>
              </a:rPr>
              <a:t>.</a:t>
            </a:r>
          </a:p>
          <a:p>
            <a:pPr lvl="1"/>
            <a:r>
              <a:rPr lang="en-US" sz="2100" dirty="0" smtClean="0">
                <a:solidFill>
                  <a:srgbClr val="000000"/>
                </a:solidFill>
                <a:latin typeface="Times New Roman" pitchFamily="18" charset="0"/>
              </a:rPr>
              <a:t>The header</a:t>
            </a:r>
          </a:p>
          <a:p>
            <a:pPr lvl="3">
              <a:buFont typeface="Wingdings 2" pitchFamily="18" charset="2"/>
              <a:buNone/>
            </a:pPr>
            <a:r>
              <a:rPr lang="en-US" sz="1700" dirty="0" smtClean="0">
                <a:solidFill>
                  <a:srgbClr val="0000FF"/>
                </a:solidFill>
                <a:latin typeface="Lucida Console" pitchFamily="49" charset="0"/>
              </a:rPr>
              <a:t>For</a:t>
            </a:r>
            <a:r>
              <a:rPr lang="en-US" sz="1700" dirty="0" smtClean="0">
                <a:solidFill>
                  <a:srgbClr val="000000"/>
                </a:solidFill>
                <a:latin typeface="Lucida Console" pitchFamily="49" charset="0"/>
              </a:rPr>
              <a:t> j </a:t>
            </a:r>
            <a:r>
              <a:rPr lang="en-US" sz="1700" dirty="0" smtClean="0">
                <a:solidFill>
                  <a:srgbClr val="0000FF"/>
                </a:solidFill>
                <a:latin typeface="Lucida Console" pitchFamily="49" charset="0"/>
              </a:rPr>
              <a:t>As</a:t>
            </a:r>
            <a:r>
              <a:rPr lang="en-US" sz="1700" dirty="0" smtClean="0">
                <a:solidFill>
                  <a:srgbClr val="000000"/>
                </a:solidFill>
                <a:latin typeface="Lucida Console" pitchFamily="49" charset="0"/>
              </a:rPr>
              <a:t> </a:t>
            </a:r>
            <a:r>
              <a:rPr lang="en-US" sz="1700" dirty="0" smtClean="0">
                <a:solidFill>
                  <a:srgbClr val="0000FF"/>
                </a:solidFill>
                <a:latin typeface="Lucida Console" pitchFamily="49" charset="0"/>
              </a:rPr>
              <a:t>Integer</a:t>
            </a:r>
            <a:r>
              <a:rPr lang="en-US" sz="1700" dirty="0" smtClean="0">
                <a:solidFill>
                  <a:srgbClr val="000000"/>
                </a:solidFill>
                <a:latin typeface="Lucida Console" pitchFamily="49" charset="0"/>
              </a:rPr>
              <a:t> = x </a:t>
            </a:r>
            <a:r>
              <a:rPr lang="en-US" sz="1700" dirty="0" smtClean="0">
                <a:solidFill>
                  <a:srgbClr val="0000FF"/>
                </a:solidFill>
                <a:latin typeface="Lucida Console" pitchFamily="49" charset="0"/>
              </a:rPr>
              <a:t>To</a:t>
            </a:r>
            <a:r>
              <a:rPr lang="en-US" sz="1700" dirty="0" smtClean="0">
                <a:solidFill>
                  <a:srgbClr val="000000"/>
                </a:solidFill>
                <a:latin typeface="Lucida Console" pitchFamily="49" charset="0"/>
              </a:rPr>
              <a:t> </a:t>
            </a:r>
            <a:r>
              <a:rPr lang="en-US" sz="1700" dirty="0" smtClean="0">
                <a:solidFill>
                  <a:srgbClr val="128AFF"/>
                </a:solidFill>
                <a:latin typeface="Lucida Console" pitchFamily="49" charset="0"/>
              </a:rPr>
              <a:t>4</a:t>
            </a:r>
            <a:r>
              <a:rPr lang="en-US" sz="1700" dirty="0" smtClean="0">
                <a:solidFill>
                  <a:srgbClr val="000000"/>
                </a:solidFill>
                <a:latin typeface="Lucida Console" pitchFamily="49" charset="0"/>
              </a:rPr>
              <a:t> * x * y </a:t>
            </a:r>
            <a:r>
              <a:rPr lang="en-US" sz="1700" dirty="0" smtClean="0">
                <a:solidFill>
                  <a:srgbClr val="0000FF"/>
                </a:solidFill>
                <a:latin typeface="Lucida Console" pitchFamily="49" charset="0"/>
              </a:rPr>
              <a:t>Step</a:t>
            </a:r>
            <a:r>
              <a:rPr lang="en-US" sz="1700" dirty="0" smtClean="0">
                <a:solidFill>
                  <a:srgbClr val="000000"/>
                </a:solidFill>
                <a:latin typeface="Lucida Console" pitchFamily="49" charset="0"/>
              </a:rPr>
              <a:t> y \ x</a:t>
            </a:r>
          </a:p>
          <a:p>
            <a:pPr lvl="1">
              <a:buFont typeface="Wingdings 3" pitchFamily="18" charset="2"/>
              <a:buNone/>
            </a:pPr>
            <a:r>
              <a:rPr lang="en-US" sz="2100" dirty="0" smtClean="0">
                <a:solidFill>
                  <a:srgbClr val="000000"/>
                </a:solidFill>
                <a:latin typeface="Times New Roman" pitchFamily="18" charset="0"/>
              </a:rPr>
              <a:t>	is equivalent to the header</a:t>
            </a:r>
          </a:p>
          <a:p>
            <a:pPr lvl="3">
              <a:buFont typeface="Wingdings 2" pitchFamily="18" charset="2"/>
              <a:buNone/>
            </a:pPr>
            <a:r>
              <a:rPr lang="en-US" sz="1700" dirty="0" smtClean="0">
                <a:solidFill>
                  <a:srgbClr val="0000FF"/>
                </a:solidFill>
                <a:latin typeface="Lucida Console" pitchFamily="49" charset="0"/>
              </a:rPr>
              <a:t>For</a:t>
            </a:r>
            <a:r>
              <a:rPr lang="en-US" sz="1700" dirty="0" smtClean="0">
                <a:solidFill>
                  <a:srgbClr val="000000"/>
                </a:solidFill>
                <a:latin typeface="Lucida Console" pitchFamily="49" charset="0"/>
              </a:rPr>
              <a:t> j </a:t>
            </a:r>
            <a:r>
              <a:rPr lang="en-US" sz="1700" dirty="0" smtClean="0">
                <a:solidFill>
                  <a:srgbClr val="0000FF"/>
                </a:solidFill>
                <a:latin typeface="Lucida Console" pitchFamily="49" charset="0"/>
              </a:rPr>
              <a:t>As Integer </a:t>
            </a:r>
            <a:r>
              <a:rPr lang="en-US" sz="1700" dirty="0" smtClean="0">
                <a:solidFill>
                  <a:srgbClr val="000000"/>
                </a:solidFill>
                <a:latin typeface="Lucida Console" pitchFamily="49" charset="0"/>
              </a:rPr>
              <a:t>= </a:t>
            </a:r>
            <a:r>
              <a:rPr lang="en-US" sz="1700" dirty="0" smtClean="0">
                <a:solidFill>
                  <a:srgbClr val="128AFF"/>
                </a:solidFill>
                <a:latin typeface="Lucida Console" pitchFamily="49" charset="0"/>
              </a:rPr>
              <a:t>2</a:t>
            </a:r>
            <a:r>
              <a:rPr lang="en-US" sz="1700" dirty="0" smtClean="0">
                <a:solidFill>
                  <a:srgbClr val="000000"/>
                </a:solidFill>
                <a:latin typeface="Lucida Console" pitchFamily="49" charset="0"/>
              </a:rPr>
              <a:t> </a:t>
            </a:r>
            <a:r>
              <a:rPr lang="en-US" sz="1700" dirty="0" smtClean="0">
                <a:solidFill>
                  <a:srgbClr val="0000FF"/>
                </a:solidFill>
                <a:latin typeface="Lucida Console" pitchFamily="49" charset="0"/>
              </a:rPr>
              <a:t>To</a:t>
            </a:r>
            <a:r>
              <a:rPr lang="en-US" sz="1700" dirty="0" smtClean="0">
                <a:solidFill>
                  <a:srgbClr val="000000"/>
                </a:solidFill>
                <a:latin typeface="Lucida Console" pitchFamily="49" charset="0"/>
              </a:rPr>
              <a:t> </a:t>
            </a:r>
            <a:r>
              <a:rPr lang="en-US" sz="1700" dirty="0" smtClean="0">
                <a:solidFill>
                  <a:srgbClr val="128AFF"/>
                </a:solidFill>
                <a:latin typeface="Lucida Console" pitchFamily="49" charset="0"/>
              </a:rPr>
              <a:t>80</a:t>
            </a:r>
            <a:r>
              <a:rPr lang="en-US" sz="1700" dirty="0" smtClean="0">
                <a:solidFill>
                  <a:srgbClr val="000000"/>
                </a:solidFill>
                <a:latin typeface="Lucida Console" pitchFamily="49" charset="0"/>
              </a:rPr>
              <a:t> </a:t>
            </a:r>
            <a:r>
              <a:rPr lang="en-US" sz="1700" dirty="0" smtClean="0">
                <a:solidFill>
                  <a:srgbClr val="0000FF"/>
                </a:solidFill>
                <a:latin typeface="Lucida Console" pitchFamily="49" charset="0"/>
              </a:rPr>
              <a:t>Step</a:t>
            </a:r>
            <a:r>
              <a:rPr lang="en-US" sz="1700" dirty="0" smtClean="0">
                <a:solidFill>
                  <a:srgbClr val="000000"/>
                </a:solidFill>
                <a:latin typeface="Lucida Console" pitchFamily="49" charset="0"/>
              </a:rPr>
              <a:t> </a:t>
            </a:r>
            <a:r>
              <a:rPr lang="en-US" sz="1700" dirty="0" smtClean="0">
                <a:solidFill>
                  <a:srgbClr val="128AFF"/>
                </a:solidFill>
                <a:latin typeface="Lucida Console" pitchFamily="49" charset="0"/>
              </a:rPr>
              <a:t>5</a:t>
            </a: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descr="vbhtp5_05images_Page_07.png"/>
          <p:cNvPicPr>
            <a:picLocks noGrp="1" noChangeAspect="1"/>
          </p:cNvPicPr>
          <p:nvPr isPhoto="1"/>
        </p:nvPicPr>
        <p:blipFill>
          <a:blip r:embed="rId2" cstate="print"/>
          <a:srcRect/>
          <a:stretch>
            <a:fillRect/>
          </a:stretch>
        </p:blipFill>
        <p:spPr bwMode="auto">
          <a:xfrm>
            <a:off x="0" y="652463"/>
            <a:ext cx="9144000" cy="5551487"/>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6CC500A1-51B4-4E27-A4F6-2F0E61033A62}" type="slidenum">
              <a:rPr lang="en-US" smtClean="0"/>
              <a:pPr>
                <a:defRPr/>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rgbClr val="33B38C"/>
                </a:solidFill>
                <a:latin typeface="Goudy Sans Medium"/>
              </a:rPr>
              <a:t>Local Type Inference</a:t>
            </a:r>
          </a:p>
        </p:txBody>
      </p:sp>
      <p:sp>
        <p:nvSpPr>
          <p:cNvPr id="35843" name="Text Placeholder 2"/>
          <p:cNvSpPr>
            <a:spLocks noGrp="1"/>
          </p:cNvSpPr>
          <p:nvPr>
            <p:ph type="body" idx="1"/>
          </p:nvPr>
        </p:nvSpPr>
        <p:spPr/>
        <p:txBody>
          <a:bodyPr/>
          <a:lstStyle/>
          <a:p>
            <a:r>
              <a:rPr lang="en-US" sz="2400" dirty="0" smtClean="0">
                <a:solidFill>
                  <a:srgbClr val="000000"/>
                </a:solidFill>
                <a:latin typeface="Times New Roman" pitchFamily="18" charset="0"/>
              </a:rPr>
              <a:t>The </a:t>
            </a:r>
            <a:r>
              <a:rPr lang="en-US" sz="2400" dirty="0" smtClean="0">
                <a:solidFill>
                  <a:srgbClr val="000000"/>
                </a:solidFill>
                <a:latin typeface="Lucida Console" pitchFamily="49" charset="0"/>
              </a:rPr>
              <a:t>For</a:t>
            </a:r>
            <a:r>
              <a:rPr lang="en-US" sz="2400" dirty="0" smtClean="0">
                <a:solidFill>
                  <a:srgbClr val="000000"/>
                </a:solidFill>
                <a:latin typeface="Times New Roman" pitchFamily="18" charset="0"/>
              </a:rPr>
              <a:t>…</a:t>
            </a:r>
            <a:r>
              <a:rPr lang="en-US" sz="2400" dirty="0" smtClean="0">
                <a:solidFill>
                  <a:srgbClr val="000000"/>
                </a:solidFill>
                <a:latin typeface="Lucida Console" pitchFamily="49" charset="0"/>
              </a:rPr>
              <a:t>Next</a:t>
            </a:r>
            <a:r>
              <a:rPr lang="en-US" sz="2400" dirty="0" smtClean="0">
                <a:solidFill>
                  <a:srgbClr val="000000"/>
                </a:solidFill>
                <a:latin typeface="Times New Roman" pitchFamily="18" charset="0"/>
              </a:rPr>
              <a:t> header can be written as one of the following:</a:t>
            </a:r>
          </a:p>
          <a:p>
            <a:pPr marL="1087438" lvl="2" indent="-457200">
              <a:buFont typeface="+mj-lt"/>
              <a:buAutoNum type="arabicParenR"/>
            </a:pPr>
            <a:r>
              <a:rPr lang="en-US" dirty="0" smtClean="0">
                <a:solidFill>
                  <a:srgbClr val="0000FF"/>
                </a:solidFill>
                <a:latin typeface="Lucida Console" pitchFamily="49" charset="0"/>
              </a:rPr>
              <a:t>Dim counter As Integer</a:t>
            </a:r>
          </a:p>
          <a:p>
            <a:pPr lvl="2">
              <a:buNone/>
            </a:pPr>
            <a:r>
              <a:rPr lang="en-US" dirty="0" smtClean="0">
                <a:solidFill>
                  <a:srgbClr val="0000FF"/>
                </a:solidFill>
                <a:latin typeface="Lucida Console" pitchFamily="49" charset="0"/>
              </a:rPr>
              <a:t> For</a:t>
            </a:r>
            <a:r>
              <a:rPr lang="en-US" dirty="0" smtClean="0">
                <a:solidFill>
                  <a:srgbClr val="000000"/>
                </a:solidFill>
                <a:latin typeface="Lucida Console" pitchFamily="49" charset="0"/>
              </a:rPr>
              <a:t> counter = </a:t>
            </a:r>
            <a:r>
              <a:rPr lang="en-US" dirty="0" smtClean="0">
                <a:solidFill>
                  <a:srgbClr val="128AFF"/>
                </a:solidFill>
                <a:latin typeface="Lucida Console" pitchFamily="49" charset="0"/>
              </a:rPr>
              <a:t>1</a:t>
            </a:r>
            <a:r>
              <a:rPr lang="en-US" dirty="0" smtClean="0">
                <a:solidFill>
                  <a:srgbClr val="000000"/>
                </a:solidFill>
                <a:latin typeface="Lucida Console" pitchFamily="49" charset="0"/>
              </a:rPr>
              <a:t> </a:t>
            </a:r>
            <a:r>
              <a:rPr lang="en-US" dirty="0" smtClean="0">
                <a:solidFill>
                  <a:srgbClr val="0000FF"/>
                </a:solidFill>
                <a:latin typeface="Lucida Console" pitchFamily="49" charset="0"/>
              </a:rPr>
              <a:t>To</a:t>
            </a:r>
            <a:r>
              <a:rPr lang="en-US" dirty="0" smtClean="0">
                <a:solidFill>
                  <a:srgbClr val="000000"/>
                </a:solidFill>
                <a:latin typeface="Lucida Console" pitchFamily="49" charset="0"/>
              </a:rPr>
              <a:t> </a:t>
            </a:r>
            <a:r>
              <a:rPr lang="en-US" dirty="0" smtClean="0">
                <a:solidFill>
                  <a:srgbClr val="128AFF"/>
                </a:solidFill>
                <a:latin typeface="Lucida Console" pitchFamily="49" charset="0"/>
              </a:rPr>
              <a:t>10</a:t>
            </a:r>
          </a:p>
          <a:p>
            <a:pPr lvl="2">
              <a:buNone/>
            </a:pPr>
            <a:endParaRPr lang="en-US" dirty="0" smtClean="0">
              <a:solidFill>
                <a:srgbClr val="128AFF"/>
              </a:solidFill>
              <a:latin typeface="Lucida Console" pitchFamily="49" charset="0"/>
            </a:endParaRPr>
          </a:p>
          <a:p>
            <a:pPr marL="1087438" lvl="2" indent="-457200">
              <a:buNone/>
            </a:pPr>
            <a:r>
              <a:rPr lang="en-US" dirty="0" smtClean="0">
                <a:solidFill>
                  <a:schemeClr val="accent2"/>
                </a:solidFill>
                <a:latin typeface="Lucida Console" pitchFamily="49" charset="0"/>
              </a:rPr>
              <a:t>2) </a:t>
            </a:r>
            <a:r>
              <a:rPr lang="en-US" dirty="0" smtClean="0">
                <a:solidFill>
                  <a:srgbClr val="0000FF"/>
                </a:solidFill>
                <a:latin typeface="Lucida Console" pitchFamily="49" charset="0"/>
              </a:rPr>
              <a:t>For</a:t>
            </a:r>
            <a:r>
              <a:rPr lang="en-US" dirty="0" smtClean="0">
                <a:solidFill>
                  <a:srgbClr val="000000"/>
                </a:solidFill>
                <a:latin typeface="Lucida Console" pitchFamily="49" charset="0"/>
              </a:rPr>
              <a:t> counter </a:t>
            </a:r>
            <a:r>
              <a:rPr lang="en-US" dirty="0" smtClean="0">
                <a:solidFill>
                  <a:srgbClr val="0000FF"/>
                </a:solidFill>
                <a:latin typeface="Lucida Console" pitchFamily="49" charset="0"/>
              </a:rPr>
              <a:t>As</a:t>
            </a:r>
            <a:r>
              <a:rPr lang="en-US" dirty="0" smtClean="0">
                <a:solidFill>
                  <a:srgbClr val="000000"/>
                </a:solidFill>
                <a:latin typeface="Lucida Console" pitchFamily="49" charset="0"/>
              </a:rPr>
              <a:t> </a:t>
            </a:r>
            <a:r>
              <a:rPr lang="en-US" dirty="0" smtClean="0">
                <a:solidFill>
                  <a:srgbClr val="0000FF"/>
                </a:solidFill>
                <a:latin typeface="Lucida Console" pitchFamily="49" charset="0"/>
              </a:rPr>
              <a:t>Integer</a:t>
            </a:r>
            <a:r>
              <a:rPr lang="en-US" dirty="0" smtClean="0">
                <a:solidFill>
                  <a:srgbClr val="000000"/>
                </a:solidFill>
                <a:latin typeface="Lucida Console" pitchFamily="49" charset="0"/>
              </a:rPr>
              <a:t> = </a:t>
            </a:r>
            <a:r>
              <a:rPr lang="en-US" dirty="0" smtClean="0">
                <a:solidFill>
                  <a:srgbClr val="128AFF"/>
                </a:solidFill>
                <a:latin typeface="Lucida Console" pitchFamily="49" charset="0"/>
              </a:rPr>
              <a:t>1</a:t>
            </a:r>
            <a:r>
              <a:rPr lang="en-US" dirty="0" smtClean="0">
                <a:solidFill>
                  <a:srgbClr val="000000"/>
                </a:solidFill>
                <a:latin typeface="Lucida Console" pitchFamily="49" charset="0"/>
              </a:rPr>
              <a:t> </a:t>
            </a:r>
            <a:r>
              <a:rPr lang="en-US" dirty="0" smtClean="0">
                <a:solidFill>
                  <a:srgbClr val="0000FF"/>
                </a:solidFill>
                <a:latin typeface="Lucida Console" pitchFamily="49" charset="0"/>
              </a:rPr>
              <a:t>To</a:t>
            </a:r>
            <a:r>
              <a:rPr lang="en-US" dirty="0" smtClean="0">
                <a:solidFill>
                  <a:srgbClr val="000000"/>
                </a:solidFill>
                <a:latin typeface="Lucida Console" pitchFamily="49" charset="0"/>
              </a:rPr>
              <a:t> </a:t>
            </a:r>
            <a:r>
              <a:rPr lang="en-US" dirty="0" smtClean="0">
                <a:solidFill>
                  <a:srgbClr val="128AFF"/>
                </a:solidFill>
                <a:latin typeface="Lucida Console" pitchFamily="49" charset="0"/>
              </a:rPr>
              <a:t>10</a:t>
            </a:r>
          </a:p>
          <a:p>
            <a:pPr marL="1087438" lvl="2" indent="-457200">
              <a:buNone/>
            </a:pPr>
            <a:endParaRPr lang="en-US" dirty="0" smtClean="0">
              <a:solidFill>
                <a:srgbClr val="128AFF"/>
              </a:solidFill>
              <a:latin typeface="Lucida Console" pitchFamily="49" charset="0"/>
            </a:endParaRPr>
          </a:p>
          <a:p>
            <a:pPr marL="1087438" lvl="2" indent="-457200">
              <a:buNone/>
            </a:pPr>
            <a:r>
              <a:rPr lang="en-US" dirty="0" smtClean="0">
                <a:solidFill>
                  <a:schemeClr val="accent2"/>
                </a:solidFill>
                <a:latin typeface="Lucida Console" pitchFamily="49" charset="0"/>
              </a:rPr>
              <a:t>3) </a:t>
            </a:r>
            <a:r>
              <a:rPr lang="en-US" dirty="0" smtClean="0">
                <a:solidFill>
                  <a:srgbClr val="0000FF"/>
                </a:solidFill>
                <a:latin typeface="Lucida Console" pitchFamily="49" charset="0"/>
              </a:rPr>
              <a:t>For</a:t>
            </a:r>
            <a:r>
              <a:rPr lang="en-US" dirty="0" smtClean="0">
                <a:solidFill>
                  <a:srgbClr val="000000"/>
                </a:solidFill>
                <a:latin typeface="Lucida Console" pitchFamily="49" charset="0"/>
              </a:rPr>
              <a:t> counter = </a:t>
            </a:r>
            <a:r>
              <a:rPr lang="en-US" dirty="0" smtClean="0">
                <a:solidFill>
                  <a:srgbClr val="128AFF"/>
                </a:solidFill>
                <a:latin typeface="Lucida Console" pitchFamily="49" charset="0"/>
              </a:rPr>
              <a:t>1</a:t>
            </a:r>
            <a:r>
              <a:rPr lang="en-US" dirty="0" smtClean="0">
                <a:solidFill>
                  <a:srgbClr val="000000"/>
                </a:solidFill>
                <a:latin typeface="Lucida Console" pitchFamily="49" charset="0"/>
              </a:rPr>
              <a:t> </a:t>
            </a:r>
            <a:r>
              <a:rPr lang="en-US" dirty="0" smtClean="0">
                <a:solidFill>
                  <a:srgbClr val="0000FF"/>
                </a:solidFill>
                <a:latin typeface="Lucida Console" pitchFamily="49" charset="0"/>
              </a:rPr>
              <a:t>To</a:t>
            </a:r>
            <a:r>
              <a:rPr lang="en-US" dirty="0" smtClean="0">
                <a:solidFill>
                  <a:srgbClr val="000000"/>
                </a:solidFill>
                <a:latin typeface="Lucida Console" pitchFamily="49" charset="0"/>
              </a:rPr>
              <a:t> </a:t>
            </a:r>
            <a:r>
              <a:rPr lang="en-US" dirty="0" smtClean="0">
                <a:solidFill>
                  <a:srgbClr val="128AFF"/>
                </a:solidFill>
                <a:latin typeface="Lucida Console" pitchFamily="49" charset="0"/>
              </a:rPr>
              <a:t>10</a:t>
            </a:r>
          </a:p>
          <a:p>
            <a:r>
              <a:rPr lang="en-US" dirty="0" smtClean="0">
                <a:solidFill>
                  <a:srgbClr val="000000"/>
                </a:solidFill>
                <a:latin typeface="Times New Roman" pitchFamily="18" charset="0"/>
              </a:rPr>
              <a:t>In the 3rd case, </a:t>
            </a:r>
            <a:r>
              <a:rPr lang="en-US" dirty="0" smtClean="0">
                <a:solidFill>
                  <a:srgbClr val="000000"/>
                </a:solidFill>
                <a:latin typeface="Lucida Console" pitchFamily="49" charset="0"/>
              </a:rPr>
              <a:t>counter</a:t>
            </a:r>
            <a:r>
              <a:rPr lang="en-US" dirty="0" smtClean="0">
                <a:solidFill>
                  <a:srgbClr val="000000"/>
                </a:solidFill>
                <a:latin typeface="Times New Roman" pitchFamily="18" charset="0"/>
              </a:rPr>
              <a:t> is of type </a:t>
            </a:r>
            <a:r>
              <a:rPr lang="en-US" dirty="0" smtClean="0">
                <a:solidFill>
                  <a:srgbClr val="000000"/>
                </a:solidFill>
                <a:latin typeface="Lucida Console" pitchFamily="49" charset="0"/>
              </a:rPr>
              <a:t>Integer</a:t>
            </a:r>
            <a:r>
              <a:rPr lang="en-US" dirty="0" smtClean="0">
                <a:solidFill>
                  <a:srgbClr val="000000"/>
                </a:solidFill>
                <a:latin typeface="Times New Roman" pitchFamily="18" charset="0"/>
              </a:rPr>
              <a:t> because it is initialized with an </a:t>
            </a:r>
            <a:r>
              <a:rPr lang="en-US" dirty="0" smtClean="0">
                <a:solidFill>
                  <a:srgbClr val="000000"/>
                </a:solidFill>
                <a:latin typeface="Lucida Console" pitchFamily="49" charset="0"/>
              </a:rPr>
              <a:t>Integer</a:t>
            </a:r>
            <a:r>
              <a:rPr lang="en-US" dirty="0" smtClean="0">
                <a:solidFill>
                  <a:srgbClr val="000000"/>
                </a:solidFill>
                <a:latin typeface="Times New Roman" pitchFamily="18" charset="0"/>
              </a:rPr>
              <a:t> literal (</a:t>
            </a:r>
            <a:r>
              <a:rPr lang="en-US" dirty="0" smtClean="0">
                <a:solidFill>
                  <a:srgbClr val="000000"/>
                </a:solidFill>
                <a:latin typeface="Lucida Console" pitchFamily="49" charset="0"/>
              </a:rPr>
              <a:t>1</a:t>
            </a:r>
            <a:r>
              <a:rPr lang="en-US" dirty="0" smtClean="0">
                <a:solidFill>
                  <a:srgbClr val="000000"/>
                </a:solidFill>
                <a:latin typeface="Times New Roman" pitchFamily="18" charset="0"/>
              </a:rPr>
              <a:t>).</a:t>
            </a: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rgbClr val="3380E6"/>
                </a:solidFill>
                <a:latin typeface="Arial"/>
              </a:rPr>
              <a:t>Examples Using the </a:t>
            </a:r>
            <a:r>
              <a:rPr lang="en-US" dirty="0" smtClean="0">
                <a:solidFill>
                  <a:srgbClr val="3380E6"/>
                </a:solidFill>
                <a:latin typeface="Lucida Console"/>
              </a:rPr>
              <a:t>For</a:t>
            </a:r>
            <a:r>
              <a:rPr lang="en-US" dirty="0" smtClean="0">
                <a:solidFill>
                  <a:srgbClr val="3380E6"/>
                </a:solidFill>
                <a:latin typeface="Arial"/>
              </a:rPr>
              <a:t>…</a:t>
            </a:r>
            <a:r>
              <a:rPr lang="en-US" dirty="0" smtClean="0">
                <a:solidFill>
                  <a:srgbClr val="3380E6"/>
                </a:solidFill>
                <a:latin typeface="Lucida Console"/>
              </a:rPr>
              <a:t>Next</a:t>
            </a:r>
            <a:r>
              <a:rPr lang="en-US" dirty="0" smtClean="0">
                <a:solidFill>
                  <a:srgbClr val="3380E6"/>
                </a:solidFill>
                <a:latin typeface="Arial"/>
              </a:rPr>
              <a:t> Statement</a:t>
            </a:r>
          </a:p>
        </p:txBody>
      </p:sp>
      <p:sp>
        <p:nvSpPr>
          <p:cNvPr id="36867" name="Text Placeholder 2"/>
          <p:cNvSpPr>
            <a:spLocks noGrp="1"/>
          </p:cNvSpPr>
          <p:nvPr>
            <p:ph type="body" idx="1"/>
          </p:nvPr>
        </p:nvSpPr>
        <p:spPr/>
        <p:txBody>
          <a:bodyPr/>
          <a:lstStyle/>
          <a:p>
            <a:pPr algn="just"/>
            <a:r>
              <a:rPr lang="en-US" sz="2400" dirty="0" smtClean="0">
                <a:solidFill>
                  <a:srgbClr val="000000"/>
                </a:solidFill>
                <a:latin typeface="Times New Roman" pitchFamily="18" charset="0"/>
              </a:rPr>
              <a:t>The following examples demonstrate different ways of varying the control variable in a </a:t>
            </a:r>
            <a:r>
              <a:rPr lang="en-US" sz="2400" dirty="0" smtClean="0">
                <a:solidFill>
                  <a:srgbClr val="000000"/>
                </a:solidFill>
                <a:latin typeface="Lucida Console" pitchFamily="49" charset="0"/>
              </a:rPr>
              <a:t>For</a:t>
            </a:r>
            <a:r>
              <a:rPr lang="en-US" sz="2400" dirty="0" smtClean="0">
                <a:solidFill>
                  <a:srgbClr val="000000"/>
                </a:solidFill>
                <a:latin typeface="Times New Roman" pitchFamily="18" charset="0"/>
              </a:rPr>
              <a:t>…</a:t>
            </a:r>
            <a:r>
              <a:rPr lang="en-US" sz="2400" dirty="0" smtClean="0">
                <a:solidFill>
                  <a:srgbClr val="000000"/>
                </a:solidFill>
                <a:latin typeface="Lucida Console" pitchFamily="49" charset="0"/>
              </a:rPr>
              <a:t>Next</a:t>
            </a:r>
            <a:r>
              <a:rPr lang="en-US" sz="2400" dirty="0" smtClean="0">
                <a:solidFill>
                  <a:srgbClr val="000000"/>
                </a:solidFill>
                <a:latin typeface="Times New Roman" pitchFamily="18" charset="0"/>
              </a:rPr>
              <a:t> statement.</a:t>
            </a:r>
          </a:p>
          <a:p>
            <a:pPr>
              <a:buNone/>
            </a:pPr>
            <a:endParaRPr lang="en-US" dirty="0" smtClean="0">
              <a:solidFill>
                <a:srgbClr val="000000"/>
              </a:solidFill>
              <a:latin typeface="Times New Roman" pitchFamily="18" charset="0"/>
            </a:endParaRPr>
          </a:p>
          <a:p>
            <a:pPr lvl="1"/>
            <a:r>
              <a:rPr lang="en-US" sz="2000" dirty="0" smtClean="0">
                <a:solidFill>
                  <a:srgbClr val="000000"/>
                </a:solidFill>
                <a:latin typeface="Times New Roman" pitchFamily="18" charset="0"/>
              </a:rPr>
              <a:t>Vary the control variable from </a:t>
            </a:r>
            <a:r>
              <a:rPr lang="en-US" sz="2000" dirty="0" smtClean="0">
                <a:solidFill>
                  <a:srgbClr val="000000"/>
                </a:solidFill>
                <a:latin typeface="Lucida Console" pitchFamily="49" charset="0"/>
              </a:rPr>
              <a:t>1</a:t>
            </a:r>
            <a:r>
              <a:rPr lang="en-US" sz="2000" dirty="0" smtClean="0">
                <a:solidFill>
                  <a:srgbClr val="000000"/>
                </a:solidFill>
                <a:latin typeface="Times New Roman" pitchFamily="18" charset="0"/>
              </a:rPr>
              <a:t> to </a:t>
            </a:r>
            <a:r>
              <a:rPr lang="en-US" sz="2000" dirty="0" smtClean="0">
                <a:solidFill>
                  <a:srgbClr val="000000"/>
                </a:solidFill>
                <a:latin typeface="Lucida Console" pitchFamily="49" charset="0"/>
              </a:rPr>
              <a:t>100</a:t>
            </a:r>
            <a:r>
              <a:rPr lang="en-US" sz="2000" dirty="0" smtClean="0">
                <a:solidFill>
                  <a:srgbClr val="000000"/>
                </a:solidFill>
                <a:latin typeface="Times New Roman" pitchFamily="18" charset="0"/>
              </a:rPr>
              <a:t> in increments of </a:t>
            </a:r>
            <a:r>
              <a:rPr lang="en-US" sz="2000" dirty="0" smtClean="0">
                <a:solidFill>
                  <a:srgbClr val="000000"/>
                </a:solidFill>
                <a:latin typeface="Lucida Console" pitchFamily="49" charset="0"/>
              </a:rPr>
              <a:t>1</a:t>
            </a:r>
            <a:r>
              <a:rPr lang="en-US" sz="2000" dirty="0" smtClean="0">
                <a:solidFill>
                  <a:srgbClr val="000000"/>
                </a:solidFill>
                <a:latin typeface="Times New Roman" pitchFamily="18" charset="0"/>
              </a:rPr>
              <a:t>.</a:t>
            </a:r>
          </a:p>
          <a:p>
            <a:pPr lvl="2"/>
            <a:r>
              <a:rPr lang="en-US" sz="2000" dirty="0" smtClean="0">
                <a:solidFill>
                  <a:srgbClr val="0000FF"/>
                </a:solidFill>
                <a:latin typeface="Lucida Console" pitchFamily="49" charset="0"/>
              </a:rPr>
              <a:t>For</a:t>
            </a:r>
            <a:r>
              <a:rPr lang="en-US" sz="2000" dirty="0" smtClean="0">
                <a:solidFill>
                  <a:srgbClr val="000000"/>
                </a:solidFill>
                <a:latin typeface="Lucida Console" pitchFamily="49" charset="0"/>
              </a:rPr>
              <a:t> </a:t>
            </a:r>
            <a:r>
              <a:rPr lang="en-US" sz="2000" dirty="0" err="1" smtClean="0">
                <a:solidFill>
                  <a:srgbClr val="000000"/>
                </a:solidFill>
                <a:latin typeface="Lucida Console" pitchFamily="49" charset="0"/>
              </a:rPr>
              <a:t>i</a:t>
            </a:r>
            <a:r>
              <a:rPr lang="en-US" sz="2000" dirty="0" smtClean="0">
                <a:solidFill>
                  <a:srgbClr val="000000"/>
                </a:solidFill>
                <a:latin typeface="Lucida Console" pitchFamily="49" charset="0"/>
              </a:rPr>
              <a:t> = </a:t>
            </a:r>
            <a:r>
              <a:rPr lang="en-US" sz="2000" dirty="0" smtClean="0">
                <a:solidFill>
                  <a:srgbClr val="128AFF"/>
                </a:solidFill>
                <a:latin typeface="Lucida Console" pitchFamily="49" charset="0"/>
              </a:rPr>
              <a:t>1</a:t>
            </a:r>
            <a:r>
              <a:rPr lang="en-US" sz="2000" dirty="0" smtClean="0">
                <a:solidFill>
                  <a:srgbClr val="000000"/>
                </a:solidFill>
                <a:latin typeface="Lucida Console" pitchFamily="49" charset="0"/>
              </a:rPr>
              <a:t> </a:t>
            </a:r>
            <a:r>
              <a:rPr lang="en-US" sz="2000" dirty="0" smtClean="0">
                <a:solidFill>
                  <a:srgbClr val="0000FF"/>
                </a:solidFill>
                <a:latin typeface="Lucida Console" pitchFamily="49" charset="0"/>
              </a:rPr>
              <a:t>To </a:t>
            </a:r>
            <a:r>
              <a:rPr lang="en-US" sz="2000" dirty="0" smtClean="0">
                <a:solidFill>
                  <a:srgbClr val="128AFF"/>
                </a:solidFill>
                <a:latin typeface="Lucida Console" pitchFamily="49" charset="0"/>
              </a:rPr>
              <a:t>100</a:t>
            </a:r>
            <a:r>
              <a:rPr lang="en-US" sz="2000" dirty="0" smtClean="0">
                <a:solidFill>
                  <a:srgbClr val="000000"/>
                </a:solidFill>
                <a:latin typeface="Lucida Console" pitchFamily="49" charset="0"/>
              </a:rPr>
              <a:t> </a:t>
            </a:r>
            <a:r>
              <a:rPr lang="en-US" sz="2000" dirty="0" smtClean="0">
                <a:solidFill>
                  <a:srgbClr val="000000"/>
                </a:solidFill>
                <a:latin typeface="AGaramond" pitchFamily="50" charset="0"/>
              </a:rPr>
              <a:t>or</a:t>
            </a:r>
            <a:r>
              <a:rPr lang="en-US" sz="2000" dirty="0" smtClean="0">
                <a:solidFill>
                  <a:srgbClr val="000000"/>
                </a:solidFill>
                <a:latin typeface="Lucida Console" pitchFamily="49" charset="0"/>
              </a:rPr>
              <a:t> </a:t>
            </a:r>
            <a:r>
              <a:rPr lang="en-US" sz="2000" dirty="0" smtClean="0">
                <a:solidFill>
                  <a:srgbClr val="0000FF"/>
                </a:solidFill>
                <a:latin typeface="Lucida Console" pitchFamily="49" charset="0"/>
              </a:rPr>
              <a:t>For</a:t>
            </a:r>
            <a:r>
              <a:rPr lang="en-US" sz="2000" dirty="0" smtClean="0">
                <a:solidFill>
                  <a:srgbClr val="000000"/>
                </a:solidFill>
                <a:latin typeface="Lucida Console" pitchFamily="49" charset="0"/>
              </a:rPr>
              <a:t> </a:t>
            </a:r>
            <a:r>
              <a:rPr lang="en-US" sz="2000" dirty="0" err="1" smtClean="0">
                <a:solidFill>
                  <a:srgbClr val="000000"/>
                </a:solidFill>
                <a:latin typeface="Lucida Console" pitchFamily="49" charset="0"/>
              </a:rPr>
              <a:t>i</a:t>
            </a:r>
            <a:r>
              <a:rPr lang="en-US" sz="2000" dirty="0" smtClean="0">
                <a:solidFill>
                  <a:srgbClr val="000000"/>
                </a:solidFill>
                <a:latin typeface="Lucida Console" pitchFamily="49" charset="0"/>
              </a:rPr>
              <a:t> = </a:t>
            </a:r>
            <a:r>
              <a:rPr lang="en-US" sz="2000" dirty="0" smtClean="0">
                <a:solidFill>
                  <a:srgbClr val="128AFF"/>
                </a:solidFill>
                <a:latin typeface="Lucida Console" pitchFamily="49" charset="0"/>
              </a:rPr>
              <a:t>1</a:t>
            </a:r>
            <a:r>
              <a:rPr lang="en-US" sz="2000" dirty="0" smtClean="0">
                <a:solidFill>
                  <a:srgbClr val="000000"/>
                </a:solidFill>
                <a:latin typeface="Lucida Console" pitchFamily="49" charset="0"/>
              </a:rPr>
              <a:t> </a:t>
            </a:r>
            <a:r>
              <a:rPr lang="en-US" sz="2000" dirty="0" smtClean="0">
                <a:solidFill>
                  <a:srgbClr val="0000FF"/>
                </a:solidFill>
                <a:latin typeface="Lucida Console" pitchFamily="49" charset="0"/>
              </a:rPr>
              <a:t>To</a:t>
            </a:r>
            <a:r>
              <a:rPr lang="en-US" sz="2000" dirty="0" smtClean="0">
                <a:solidFill>
                  <a:srgbClr val="000000"/>
                </a:solidFill>
                <a:latin typeface="Lucida Console" pitchFamily="49" charset="0"/>
              </a:rPr>
              <a:t> </a:t>
            </a:r>
            <a:r>
              <a:rPr lang="en-US" sz="2000" dirty="0" smtClean="0">
                <a:solidFill>
                  <a:srgbClr val="128AFF"/>
                </a:solidFill>
                <a:latin typeface="Lucida Console" pitchFamily="49" charset="0"/>
              </a:rPr>
              <a:t>100</a:t>
            </a:r>
            <a:r>
              <a:rPr lang="en-US" sz="2000" dirty="0" smtClean="0">
                <a:solidFill>
                  <a:srgbClr val="000000"/>
                </a:solidFill>
                <a:latin typeface="Lucida Console" pitchFamily="49" charset="0"/>
              </a:rPr>
              <a:t> </a:t>
            </a:r>
            <a:r>
              <a:rPr lang="en-US" sz="2000" dirty="0" smtClean="0">
                <a:solidFill>
                  <a:srgbClr val="0000FF"/>
                </a:solidFill>
                <a:latin typeface="Lucida Console" pitchFamily="49" charset="0"/>
              </a:rPr>
              <a:t>Step</a:t>
            </a:r>
            <a:r>
              <a:rPr lang="en-US" sz="2000" dirty="0" smtClean="0">
                <a:solidFill>
                  <a:srgbClr val="000000"/>
                </a:solidFill>
                <a:latin typeface="Lucida Console" pitchFamily="49" charset="0"/>
              </a:rPr>
              <a:t> </a:t>
            </a:r>
            <a:r>
              <a:rPr lang="en-US" sz="2000" dirty="0" smtClean="0">
                <a:solidFill>
                  <a:srgbClr val="128AFF"/>
                </a:solidFill>
                <a:latin typeface="Lucida Console" pitchFamily="49" charset="0"/>
              </a:rPr>
              <a:t>1</a:t>
            </a:r>
          </a:p>
          <a:p>
            <a:pPr lvl="2">
              <a:buFont typeface="Wingdings 2" pitchFamily="18" charset="2"/>
              <a:buNone/>
            </a:pPr>
            <a:endParaRPr lang="en-US" sz="2000" dirty="0" smtClean="0">
              <a:solidFill>
                <a:srgbClr val="128AFF"/>
              </a:solidFill>
              <a:latin typeface="Lucida Console" pitchFamily="49" charset="0"/>
            </a:endParaRPr>
          </a:p>
          <a:p>
            <a:pPr lvl="1"/>
            <a:r>
              <a:rPr lang="en-US" sz="2000" dirty="0" smtClean="0">
                <a:solidFill>
                  <a:srgbClr val="000000"/>
                </a:solidFill>
                <a:latin typeface="Times New Roman" pitchFamily="18" charset="0"/>
              </a:rPr>
              <a:t>Vary the control variable from </a:t>
            </a:r>
            <a:r>
              <a:rPr lang="en-US" sz="2000" dirty="0" smtClean="0">
                <a:solidFill>
                  <a:srgbClr val="000000"/>
                </a:solidFill>
                <a:latin typeface="Lucida Console" pitchFamily="49" charset="0"/>
              </a:rPr>
              <a:t>100</a:t>
            </a:r>
            <a:r>
              <a:rPr lang="en-US" sz="2000" dirty="0" smtClean="0">
                <a:solidFill>
                  <a:srgbClr val="000000"/>
                </a:solidFill>
                <a:latin typeface="Times New Roman" pitchFamily="18" charset="0"/>
              </a:rPr>
              <a:t> to </a:t>
            </a:r>
            <a:r>
              <a:rPr lang="en-US" sz="2000" dirty="0" smtClean="0">
                <a:solidFill>
                  <a:srgbClr val="000000"/>
                </a:solidFill>
                <a:latin typeface="Lucida Console" pitchFamily="49" charset="0"/>
              </a:rPr>
              <a:t>1</a:t>
            </a:r>
            <a:r>
              <a:rPr lang="en-US" sz="2000" dirty="0" smtClean="0">
                <a:solidFill>
                  <a:srgbClr val="000000"/>
                </a:solidFill>
                <a:latin typeface="Times New Roman" pitchFamily="18" charset="0"/>
              </a:rPr>
              <a:t> in increments of </a:t>
            </a:r>
            <a:r>
              <a:rPr lang="en-US" sz="2000" dirty="0" smtClean="0">
                <a:solidFill>
                  <a:srgbClr val="000000"/>
                </a:solidFill>
                <a:latin typeface="Lucida Console" pitchFamily="49" charset="0"/>
              </a:rPr>
              <a:t>-1</a:t>
            </a:r>
            <a:r>
              <a:rPr lang="en-US" sz="2000" dirty="0" smtClean="0">
                <a:solidFill>
                  <a:srgbClr val="000000"/>
                </a:solidFill>
                <a:latin typeface="Times New Roman" pitchFamily="18" charset="0"/>
              </a:rPr>
              <a:t> (decrements of </a:t>
            </a:r>
            <a:r>
              <a:rPr lang="en-US" sz="2000" dirty="0" smtClean="0">
                <a:solidFill>
                  <a:srgbClr val="000000"/>
                </a:solidFill>
                <a:latin typeface="Lucida Console" pitchFamily="49" charset="0"/>
              </a:rPr>
              <a:t>1</a:t>
            </a:r>
            <a:r>
              <a:rPr lang="en-US" sz="2000" dirty="0" smtClean="0">
                <a:solidFill>
                  <a:srgbClr val="000000"/>
                </a:solidFill>
                <a:latin typeface="Times New Roman" pitchFamily="18" charset="0"/>
              </a:rPr>
              <a:t>).</a:t>
            </a:r>
          </a:p>
          <a:p>
            <a:pPr lvl="2"/>
            <a:r>
              <a:rPr lang="en-US" sz="2000" dirty="0" smtClean="0">
                <a:solidFill>
                  <a:srgbClr val="0000FF"/>
                </a:solidFill>
                <a:latin typeface="Lucida Console" pitchFamily="49" charset="0"/>
              </a:rPr>
              <a:t>For</a:t>
            </a:r>
            <a:r>
              <a:rPr lang="en-US" sz="2000" dirty="0" smtClean="0">
                <a:solidFill>
                  <a:srgbClr val="000000"/>
                </a:solidFill>
                <a:latin typeface="Lucida Console" pitchFamily="49" charset="0"/>
              </a:rPr>
              <a:t> </a:t>
            </a:r>
            <a:r>
              <a:rPr lang="en-US" sz="2000" dirty="0" err="1" smtClean="0">
                <a:solidFill>
                  <a:srgbClr val="000000"/>
                </a:solidFill>
                <a:latin typeface="Lucida Console" pitchFamily="49" charset="0"/>
              </a:rPr>
              <a:t>i</a:t>
            </a:r>
            <a:r>
              <a:rPr lang="en-US" sz="2000" dirty="0" smtClean="0">
                <a:solidFill>
                  <a:srgbClr val="000000"/>
                </a:solidFill>
                <a:latin typeface="Lucida Console" pitchFamily="49" charset="0"/>
              </a:rPr>
              <a:t> = </a:t>
            </a:r>
            <a:r>
              <a:rPr lang="en-US" sz="2000" dirty="0" smtClean="0">
                <a:solidFill>
                  <a:srgbClr val="128AFF"/>
                </a:solidFill>
                <a:latin typeface="Lucida Console" pitchFamily="49" charset="0"/>
              </a:rPr>
              <a:t>100</a:t>
            </a:r>
            <a:r>
              <a:rPr lang="en-US" sz="2000" dirty="0" smtClean="0">
                <a:solidFill>
                  <a:srgbClr val="000000"/>
                </a:solidFill>
                <a:latin typeface="Lucida Console" pitchFamily="49" charset="0"/>
              </a:rPr>
              <a:t> </a:t>
            </a:r>
            <a:r>
              <a:rPr lang="en-US" sz="2000" dirty="0" smtClean="0">
                <a:solidFill>
                  <a:srgbClr val="0000FF"/>
                </a:solidFill>
                <a:latin typeface="Lucida Console" pitchFamily="49" charset="0"/>
              </a:rPr>
              <a:t>To</a:t>
            </a:r>
            <a:r>
              <a:rPr lang="en-US" sz="2000" dirty="0" smtClean="0">
                <a:solidFill>
                  <a:srgbClr val="000000"/>
                </a:solidFill>
                <a:latin typeface="Lucida Console" pitchFamily="49" charset="0"/>
              </a:rPr>
              <a:t> </a:t>
            </a:r>
            <a:r>
              <a:rPr lang="en-US" sz="2000" dirty="0" smtClean="0">
                <a:solidFill>
                  <a:srgbClr val="128AFF"/>
                </a:solidFill>
                <a:latin typeface="Lucida Console" pitchFamily="49" charset="0"/>
              </a:rPr>
              <a:t>1</a:t>
            </a:r>
            <a:r>
              <a:rPr lang="en-US" sz="2000" dirty="0" smtClean="0">
                <a:solidFill>
                  <a:srgbClr val="000000"/>
                </a:solidFill>
                <a:latin typeface="Lucida Console" pitchFamily="49" charset="0"/>
              </a:rPr>
              <a:t> </a:t>
            </a:r>
            <a:r>
              <a:rPr lang="en-US" sz="2000" dirty="0" smtClean="0">
                <a:solidFill>
                  <a:srgbClr val="0000FF"/>
                </a:solidFill>
                <a:latin typeface="Lucida Console" pitchFamily="49" charset="0"/>
              </a:rPr>
              <a:t>Step</a:t>
            </a:r>
            <a:r>
              <a:rPr lang="en-US" sz="2000" dirty="0" smtClean="0">
                <a:solidFill>
                  <a:srgbClr val="000000"/>
                </a:solidFill>
                <a:latin typeface="Lucida Console" pitchFamily="49" charset="0"/>
              </a:rPr>
              <a:t> </a:t>
            </a:r>
            <a:r>
              <a:rPr lang="en-US" sz="2000" dirty="0" smtClean="0">
                <a:solidFill>
                  <a:srgbClr val="128AFF"/>
                </a:solidFill>
                <a:latin typeface="Lucida Console" pitchFamily="49" charset="0"/>
              </a:rPr>
              <a:t>-1</a:t>
            </a:r>
          </a:p>
          <a:p>
            <a:pPr lvl="2">
              <a:buNone/>
            </a:pPr>
            <a:endParaRPr lang="en-US" sz="2000" dirty="0" smtClean="0">
              <a:solidFill>
                <a:srgbClr val="128AFF"/>
              </a:solidFill>
              <a:latin typeface="Lucida Console" pitchFamily="49" charset="0"/>
            </a:endParaRPr>
          </a:p>
          <a:p>
            <a:pPr lvl="1"/>
            <a:r>
              <a:rPr lang="en-US" sz="2000" dirty="0" smtClean="0">
                <a:solidFill>
                  <a:srgbClr val="000000"/>
                </a:solidFill>
                <a:latin typeface="Times New Roman" pitchFamily="18" charset="0"/>
              </a:rPr>
              <a:t>Vary the control variable over the sequence of the following values: </a:t>
            </a:r>
            <a:r>
              <a:rPr lang="en-US" sz="2000" dirty="0" smtClean="0">
                <a:solidFill>
                  <a:srgbClr val="000000"/>
                </a:solidFill>
                <a:latin typeface="Lucida Console" pitchFamily="49" charset="0"/>
              </a:rPr>
              <a:t>99</a:t>
            </a:r>
            <a:r>
              <a:rPr lang="en-US" sz="2000" dirty="0" smtClean="0">
                <a:solidFill>
                  <a:srgbClr val="000000"/>
                </a:solidFill>
                <a:latin typeface="Times New Roman" pitchFamily="18" charset="0"/>
              </a:rPr>
              <a:t>, </a:t>
            </a:r>
            <a:r>
              <a:rPr lang="en-US" sz="2000" dirty="0" smtClean="0">
                <a:solidFill>
                  <a:srgbClr val="000000"/>
                </a:solidFill>
                <a:latin typeface="Lucida Console" pitchFamily="49" charset="0"/>
              </a:rPr>
              <a:t>88</a:t>
            </a:r>
            <a:r>
              <a:rPr lang="en-US" sz="2000" dirty="0" smtClean="0">
                <a:solidFill>
                  <a:srgbClr val="000000"/>
                </a:solidFill>
                <a:latin typeface="Times New Roman" pitchFamily="18" charset="0"/>
              </a:rPr>
              <a:t>, </a:t>
            </a:r>
            <a:r>
              <a:rPr lang="en-US" sz="2000" dirty="0" smtClean="0">
                <a:solidFill>
                  <a:srgbClr val="000000"/>
                </a:solidFill>
                <a:latin typeface="Lucida Console" pitchFamily="49" charset="0"/>
              </a:rPr>
              <a:t>77</a:t>
            </a:r>
            <a:r>
              <a:rPr lang="en-US" sz="2000" dirty="0" smtClean="0">
                <a:solidFill>
                  <a:srgbClr val="000000"/>
                </a:solidFill>
                <a:latin typeface="Times New Roman" pitchFamily="18" charset="0"/>
              </a:rPr>
              <a:t>, </a:t>
            </a:r>
            <a:r>
              <a:rPr lang="en-US" sz="2000" dirty="0" smtClean="0">
                <a:solidFill>
                  <a:srgbClr val="000000"/>
                </a:solidFill>
                <a:latin typeface="Lucida Console" pitchFamily="49" charset="0"/>
              </a:rPr>
              <a:t>66</a:t>
            </a:r>
            <a:r>
              <a:rPr lang="en-US" sz="2000" dirty="0" smtClean="0">
                <a:solidFill>
                  <a:srgbClr val="000000"/>
                </a:solidFill>
                <a:latin typeface="Times New Roman" pitchFamily="18" charset="0"/>
              </a:rPr>
              <a:t>, </a:t>
            </a:r>
            <a:r>
              <a:rPr lang="en-US" sz="2000" dirty="0" smtClean="0">
                <a:solidFill>
                  <a:srgbClr val="000000"/>
                </a:solidFill>
                <a:latin typeface="Lucida Console" pitchFamily="49" charset="0"/>
              </a:rPr>
              <a:t>55</a:t>
            </a:r>
            <a:r>
              <a:rPr lang="en-US" sz="2000" dirty="0" smtClean="0">
                <a:solidFill>
                  <a:srgbClr val="000000"/>
                </a:solidFill>
                <a:latin typeface="Times New Roman" pitchFamily="18" charset="0"/>
              </a:rPr>
              <a:t>, </a:t>
            </a:r>
            <a:r>
              <a:rPr lang="en-US" sz="2000" dirty="0" smtClean="0">
                <a:solidFill>
                  <a:srgbClr val="000000"/>
                </a:solidFill>
                <a:latin typeface="Lucida Console" pitchFamily="49" charset="0"/>
              </a:rPr>
              <a:t>44</a:t>
            </a:r>
            <a:r>
              <a:rPr lang="en-US" sz="2000" dirty="0" smtClean="0">
                <a:solidFill>
                  <a:srgbClr val="000000"/>
                </a:solidFill>
                <a:latin typeface="Times New Roman" pitchFamily="18" charset="0"/>
              </a:rPr>
              <a:t>, </a:t>
            </a:r>
            <a:r>
              <a:rPr lang="en-US" sz="2000" dirty="0" smtClean="0">
                <a:solidFill>
                  <a:srgbClr val="000000"/>
                </a:solidFill>
                <a:latin typeface="Lucida Console" pitchFamily="49" charset="0"/>
              </a:rPr>
              <a:t>33</a:t>
            </a:r>
            <a:r>
              <a:rPr lang="en-US" sz="2000" dirty="0" smtClean="0">
                <a:solidFill>
                  <a:srgbClr val="000000"/>
                </a:solidFill>
                <a:latin typeface="Times New Roman" pitchFamily="18" charset="0"/>
              </a:rPr>
              <a:t>, </a:t>
            </a:r>
            <a:r>
              <a:rPr lang="en-US" sz="2000" dirty="0" smtClean="0">
                <a:solidFill>
                  <a:srgbClr val="000000"/>
                </a:solidFill>
                <a:latin typeface="Lucida Console" pitchFamily="49" charset="0"/>
              </a:rPr>
              <a:t>22</a:t>
            </a:r>
            <a:r>
              <a:rPr lang="en-US" sz="2000" dirty="0" smtClean="0">
                <a:solidFill>
                  <a:srgbClr val="000000"/>
                </a:solidFill>
                <a:latin typeface="Times New Roman" pitchFamily="18" charset="0"/>
              </a:rPr>
              <a:t>, </a:t>
            </a:r>
            <a:r>
              <a:rPr lang="en-US" sz="2000" dirty="0" smtClean="0">
                <a:solidFill>
                  <a:srgbClr val="000000"/>
                </a:solidFill>
                <a:latin typeface="Lucida Console" pitchFamily="49" charset="0"/>
              </a:rPr>
              <a:t>11</a:t>
            </a:r>
            <a:r>
              <a:rPr lang="en-US" sz="2000" dirty="0" smtClean="0">
                <a:solidFill>
                  <a:srgbClr val="000000"/>
                </a:solidFill>
                <a:latin typeface="Times New Roman" pitchFamily="18" charset="0"/>
              </a:rPr>
              <a:t>, </a:t>
            </a:r>
            <a:r>
              <a:rPr lang="en-US" sz="2000" dirty="0" smtClean="0">
                <a:solidFill>
                  <a:srgbClr val="000000"/>
                </a:solidFill>
                <a:latin typeface="Lucida Console" pitchFamily="49" charset="0"/>
              </a:rPr>
              <a:t>0</a:t>
            </a:r>
            <a:r>
              <a:rPr lang="en-US" sz="2000" dirty="0" smtClean="0">
                <a:solidFill>
                  <a:srgbClr val="000000"/>
                </a:solidFill>
                <a:latin typeface="Times New Roman" pitchFamily="18" charset="0"/>
              </a:rPr>
              <a:t>.</a:t>
            </a:r>
          </a:p>
          <a:p>
            <a:pPr lvl="2">
              <a:buNone/>
            </a:pPr>
            <a:r>
              <a:rPr lang="en-US" sz="2000" dirty="0" smtClean="0">
                <a:solidFill>
                  <a:srgbClr val="0000FF"/>
                </a:solidFill>
                <a:latin typeface="Lucida Console" pitchFamily="49" charset="0"/>
              </a:rPr>
              <a:t>For</a:t>
            </a:r>
            <a:r>
              <a:rPr lang="en-US" sz="2000" dirty="0" smtClean="0">
                <a:solidFill>
                  <a:srgbClr val="000000"/>
                </a:solidFill>
                <a:latin typeface="Lucida Console" pitchFamily="49" charset="0"/>
              </a:rPr>
              <a:t> </a:t>
            </a:r>
            <a:r>
              <a:rPr lang="en-US" sz="2000" dirty="0" err="1" smtClean="0">
                <a:solidFill>
                  <a:srgbClr val="000000"/>
                </a:solidFill>
                <a:latin typeface="Lucida Console" pitchFamily="49" charset="0"/>
              </a:rPr>
              <a:t>i</a:t>
            </a:r>
            <a:r>
              <a:rPr lang="en-US" sz="2000" dirty="0" smtClean="0">
                <a:solidFill>
                  <a:srgbClr val="000000"/>
                </a:solidFill>
                <a:latin typeface="Lucida Console" pitchFamily="49" charset="0"/>
              </a:rPr>
              <a:t> = </a:t>
            </a:r>
            <a:r>
              <a:rPr lang="en-US" sz="2000" dirty="0" smtClean="0">
                <a:solidFill>
                  <a:srgbClr val="128AFF"/>
                </a:solidFill>
                <a:latin typeface="Lucida Console" pitchFamily="49" charset="0"/>
              </a:rPr>
              <a:t>99</a:t>
            </a:r>
            <a:r>
              <a:rPr lang="en-US" sz="2000" dirty="0" smtClean="0">
                <a:solidFill>
                  <a:srgbClr val="000000"/>
                </a:solidFill>
                <a:latin typeface="Lucida Console" pitchFamily="49" charset="0"/>
              </a:rPr>
              <a:t> </a:t>
            </a:r>
            <a:r>
              <a:rPr lang="en-US" sz="2000" dirty="0" smtClean="0">
                <a:solidFill>
                  <a:srgbClr val="0000FF"/>
                </a:solidFill>
                <a:latin typeface="Lucida Console" pitchFamily="49" charset="0"/>
              </a:rPr>
              <a:t>To</a:t>
            </a:r>
            <a:r>
              <a:rPr lang="en-US" sz="2000" dirty="0" smtClean="0">
                <a:solidFill>
                  <a:srgbClr val="000000"/>
                </a:solidFill>
                <a:latin typeface="Lucida Console" pitchFamily="49" charset="0"/>
              </a:rPr>
              <a:t> </a:t>
            </a:r>
            <a:r>
              <a:rPr lang="en-US" sz="2000" dirty="0" smtClean="0">
                <a:solidFill>
                  <a:srgbClr val="128AFF"/>
                </a:solidFill>
                <a:latin typeface="Lucida Console" pitchFamily="49" charset="0"/>
              </a:rPr>
              <a:t>0</a:t>
            </a:r>
            <a:r>
              <a:rPr lang="en-US" sz="2000" dirty="0" smtClean="0">
                <a:solidFill>
                  <a:srgbClr val="000000"/>
                </a:solidFill>
                <a:latin typeface="Lucida Console" pitchFamily="49" charset="0"/>
              </a:rPr>
              <a:t> </a:t>
            </a:r>
            <a:r>
              <a:rPr lang="en-US" sz="2000" dirty="0" smtClean="0">
                <a:solidFill>
                  <a:srgbClr val="0000FF"/>
                </a:solidFill>
                <a:latin typeface="Lucida Console" pitchFamily="49" charset="0"/>
              </a:rPr>
              <a:t>Step</a:t>
            </a:r>
            <a:r>
              <a:rPr lang="en-US" sz="2000" dirty="0" smtClean="0">
                <a:solidFill>
                  <a:srgbClr val="000000"/>
                </a:solidFill>
                <a:latin typeface="Lucida Console" pitchFamily="49" charset="0"/>
              </a:rPr>
              <a:t> </a:t>
            </a:r>
            <a:r>
              <a:rPr lang="en-US" sz="2000" dirty="0" smtClean="0">
                <a:solidFill>
                  <a:srgbClr val="128AFF"/>
                </a:solidFill>
                <a:latin typeface="Lucida Console" pitchFamily="49" charset="0"/>
              </a:rPr>
              <a:t>-11</a:t>
            </a:r>
            <a:endParaRPr lang="en-US" dirty="0" smtClean="0">
              <a:solidFill>
                <a:srgbClr val="128AFF"/>
              </a:solidFill>
              <a:latin typeface="Lucida Console" pitchFamily="49" charset="0"/>
            </a:endParaRPr>
          </a:p>
          <a:p>
            <a:endParaRPr lang="en-US" dirty="0" smtClean="0">
              <a:solidFill>
                <a:srgbClr val="000000"/>
              </a:solidFill>
              <a:latin typeface="Times New Roman" pitchFamily="18" charset="0"/>
            </a:endParaRP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rgbClr val="3380E6"/>
                </a:solidFill>
                <a:latin typeface="Arial"/>
              </a:rPr>
              <a:t>Examples Using the </a:t>
            </a:r>
            <a:r>
              <a:rPr lang="en-US" dirty="0" smtClean="0">
                <a:solidFill>
                  <a:srgbClr val="3380E6"/>
                </a:solidFill>
                <a:latin typeface="Lucida Console"/>
              </a:rPr>
              <a:t>For</a:t>
            </a:r>
            <a:r>
              <a:rPr lang="en-US" dirty="0" smtClean="0">
                <a:solidFill>
                  <a:srgbClr val="3380E6"/>
                </a:solidFill>
                <a:latin typeface="Arial"/>
              </a:rPr>
              <a:t>…</a:t>
            </a:r>
            <a:r>
              <a:rPr lang="en-US" dirty="0" smtClean="0">
                <a:solidFill>
                  <a:srgbClr val="3380E6"/>
                </a:solidFill>
                <a:latin typeface="Lucida Console"/>
              </a:rPr>
              <a:t>Next</a:t>
            </a:r>
            <a:r>
              <a:rPr lang="en-US" dirty="0" smtClean="0">
                <a:solidFill>
                  <a:srgbClr val="3380E6"/>
                </a:solidFill>
                <a:latin typeface="Arial"/>
              </a:rPr>
              <a:t> Statement</a:t>
            </a:r>
          </a:p>
        </p:txBody>
      </p:sp>
      <p:sp>
        <p:nvSpPr>
          <p:cNvPr id="37891" name="Text Placeholder 2"/>
          <p:cNvSpPr>
            <a:spLocks noGrp="1"/>
          </p:cNvSpPr>
          <p:nvPr>
            <p:ph type="body" idx="1"/>
          </p:nvPr>
        </p:nvSpPr>
        <p:spPr>
          <a:xfrm>
            <a:off x="457200" y="1676400"/>
            <a:ext cx="8229600" cy="4330700"/>
          </a:xfrm>
        </p:spPr>
        <p:txBody>
          <a:bodyPr/>
          <a:lstStyle/>
          <a:p>
            <a:pPr lvl="1"/>
            <a:r>
              <a:rPr lang="en-US" dirty="0" smtClean="0">
                <a:solidFill>
                  <a:srgbClr val="000000"/>
                </a:solidFill>
                <a:latin typeface="Times New Roman" pitchFamily="18" charset="0"/>
              </a:rPr>
              <a:t>Vary the control variable from </a:t>
            </a:r>
            <a:r>
              <a:rPr lang="en-US" dirty="0" smtClean="0">
                <a:solidFill>
                  <a:srgbClr val="000000"/>
                </a:solidFill>
                <a:latin typeface="Lucida Console" pitchFamily="49" charset="0"/>
              </a:rPr>
              <a:t>7</a:t>
            </a:r>
            <a:r>
              <a:rPr lang="en-US" dirty="0" smtClean="0">
                <a:solidFill>
                  <a:srgbClr val="000000"/>
                </a:solidFill>
                <a:latin typeface="Times New Roman" pitchFamily="18" charset="0"/>
              </a:rPr>
              <a:t> to </a:t>
            </a:r>
            <a:r>
              <a:rPr lang="en-US" dirty="0" smtClean="0">
                <a:solidFill>
                  <a:srgbClr val="000000"/>
                </a:solidFill>
                <a:latin typeface="Lucida Console" pitchFamily="49" charset="0"/>
              </a:rPr>
              <a:t>77</a:t>
            </a:r>
            <a:r>
              <a:rPr lang="en-US" dirty="0" smtClean="0">
                <a:solidFill>
                  <a:srgbClr val="000000"/>
                </a:solidFill>
                <a:latin typeface="Times New Roman" pitchFamily="18" charset="0"/>
              </a:rPr>
              <a:t> in increments of </a:t>
            </a:r>
            <a:r>
              <a:rPr lang="en-US" dirty="0" smtClean="0">
                <a:solidFill>
                  <a:srgbClr val="000000"/>
                </a:solidFill>
                <a:latin typeface="Lucida Console" pitchFamily="49" charset="0"/>
              </a:rPr>
              <a:t>7</a:t>
            </a:r>
            <a:r>
              <a:rPr lang="en-US" dirty="0" smtClean="0">
                <a:solidFill>
                  <a:srgbClr val="000000"/>
                </a:solidFill>
                <a:latin typeface="Times New Roman" pitchFamily="18" charset="0"/>
              </a:rPr>
              <a:t>.</a:t>
            </a:r>
          </a:p>
          <a:p>
            <a:pPr lvl="2">
              <a:buFont typeface="Wingdings 2" pitchFamily="18" charset="2"/>
              <a:buNone/>
            </a:pPr>
            <a:r>
              <a:rPr lang="en-US" dirty="0" smtClean="0">
                <a:solidFill>
                  <a:srgbClr val="0000FF"/>
                </a:solidFill>
                <a:latin typeface="Lucida Console" pitchFamily="49" charset="0"/>
              </a:rPr>
              <a:t>For</a:t>
            </a:r>
            <a:r>
              <a:rPr lang="en-US" dirty="0" smtClean="0">
                <a:solidFill>
                  <a:srgbClr val="000000"/>
                </a:solidFill>
                <a:latin typeface="Lucida Console" pitchFamily="49" charset="0"/>
              </a:rPr>
              <a:t> </a:t>
            </a:r>
            <a:r>
              <a:rPr lang="en-US" dirty="0" err="1" smtClean="0">
                <a:solidFill>
                  <a:srgbClr val="000000"/>
                </a:solidFill>
                <a:latin typeface="Lucida Console" pitchFamily="49" charset="0"/>
              </a:rPr>
              <a:t>i</a:t>
            </a:r>
            <a:r>
              <a:rPr lang="en-US" dirty="0" smtClean="0">
                <a:solidFill>
                  <a:srgbClr val="000000"/>
                </a:solidFill>
                <a:latin typeface="Lucida Console" pitchFamily="49" charset="0"/>
              </a:rPr>
              <a:t> = </a:t>
            </a:r>
            <a:r>
              <a:rPr lang="en-US" dirty="0" smtClean="0">
                <a:solidFill>
                  <a:srgbClr val="128AFF"/>
                </a:solidFill>
                <a:latin typeface="Lucida Console" pitchFamily="49" charset="0"/>
              </a:rPr>
              <a:t>7</a:t>
            </a:r>
            <a:r>
              <a:rPr lang="en-US" dirty="0" smtClean="0">
                <a:solidFill>
                  <a:srgbClr val="000000"/>
                </a:solidFill>
                <a:latin typeface="Lucida Console" pitchFamily="49" charset="0"/>
              </a:rPr>
              <a:t> </a:t>
            </a:r>
            <a:r>
              <a:rPr lang="en-US" dirty="0" smtClean="0">
                <a:solidFill>
                  <a:srgbClr val="0000FF"/>
                </a:solidFill>
                <a:latin typeface="Lucida Console" pitchFamily="49" charset="0"/>
              </a:rPr>
              <a:t>To</a:t>
            </a:r>
            <a:r>
              <a:rPr lang="en-US" dirty="0" smtClean="0">
                <a:solidFill>
                  <a:srgbClr val="000000"/>
                </a:solidFill>
                <a:latin typeface="Lucida Console" pitchFamily="49" charset="0"/>
              </a:rPr>
              <a:t> </a:t>
            </a:r>
            <a:r>
              <a:rPr lang="en-US" dirty="0" smtClean="0">
                <a:solidFill>
                  <a:srgbClr val="128AFF"/>
                </a:solidFill>
                <a:latin typeface="Lucida Console" pitchFamily="49" charset="0"/>
              </a:rPr>
              <a:t>77</a:t>
            </a:r>
            <a:r>
              <a:rPr lang="en-US" dirty="0" smtClean="0">
                <a:solidFill>
                  <a:srgbClr val="000000"/>
                </a:solidFill>
                <a:latin typeface="Lucida Console" pitchFamily="49" charset="0"/>
              </a:rPr>
              <a:t> </a:t>
            </a:r>
            <a:r>
              <a:rPr lang="en-US" dirty="0" smtClean="0">
                <a:solidFill>
                  <a:srgbClr val="0000FF"/>
                </a:solidFill>
                <a:latin typeface="Lucida Console" pitchFamily="49" charset="0"/>
              </a:rPr>
              <a:t>Step</a:t>
            </a:r>
            <a:r>
              <a:rPr lang="en-US" dirty="0" smtClean="0">
                <a:solidFill>
                  <a:srgbClr val="000000"/>
                </a:solidFill>
                <a:latin typeface="Lucida Console" pitchFamily="49" charset="0"/>
              </a:rPr>
              <a:t> </a:t>
            </a:r>
            <a:r>
              <a:rPr lang="en-US" dirty="0" smtClean="0">
                <a:solidFill>
                  <a:srgbClr val="128AFF"/>
                </a:solidFill>
                <a:latin typeface="Lucida Console" pitchFamily="49" charset="0"/>
              </a:rPr>
              <a:t>7</a:t>
            </a:r>
          </a:p>
          <a:p>
            <a:pPr lvl="2">
              <a:buFont typeface="Wingdings 2" pitchFamily="18" charset="2"/>
              <a:buNone/>
            </a:pPr>
            <a:endParaRPr lang="en-US" dirty="0" smtClean="0">
              <a:solidFill>
                <a:srgbClr val="128AFF"/>
              </a:solidFill>
              <a:latin typeface="Lucida Console" pitchFamily="49" charset="0"/>
            </a:endParaRPr>
          </a:p>
          <a:p>
            <a:pPr lvl="1"/>
            <a:r>
              <a:rPr lang="en-US" dirty="0" smtClean="0">
                <a:solidFill>
                  <a:srgbClr val="000000"/>
                </a:solidFill>
                <a:latin typeface="Times New Roman" pitchFamily="18" charset="0"/>
              </a:rPr>
              <a:t>Vary the control variable from </a:t>
            </a:r>
            <a:r>
              <a:rPr lang="en-US" dirty="0" smtClean="0">
                <a:solidFill>
                  <a:srgbClr val="000000"/>
                </a:solidFill>
                <a:latin typeface="Lucida Console" pitchFamily="49" charset="0"/>
              </a:rPr>
              <a:t>20</a:t>
            </a:r>
            <a:r>
              <a:rPr lang="en-US" dirty="0" smtClean="0">
                <a:solidFill>
                  <a:srgbClr val="000000"/>
                </a:solidFill>
                <a:latin typeface="Times New Roman" pitchFamily="18" charset="0"/>
              </a:rPr>
              <a:t> to </a:t>
            </a:r>
            <a:r>
              <a:rPr lang="en-US" dirty="0" smtClean="0">
                <a:solidFill>
                  <a:srgbClr val="000000"/>
                </a:solidFill>
                <a:latin typeface="Lucida Console" pitchFamily="49" charset="0"/>
              </a:rPr>
              <a:t>2</a:t>
            </a:r>
            <a:r>
              <a:rPr lang="en-US" dirty="0" smtClean="0">
                <a:solidFill>
                  <a:srgbClr val="000000"/>
                </a:solidFill>
                <a:latin typeface="Times New Roman" pitchFamily="18" charset="0"/>
              </a:rPr>
              <a:t> in increments of </a:t>
            </a:r>
            <a:r>
              <a:rPr lang="en-US" dirty="0" smtClean="0">
                <a:solidFill>
                  <a:srgbClr val="000000"/>
                </a:solidFill>
                <a:latin typeface="Lucida Console" pitchFamily="49" charset="0"/>
              </a:rPr>
              <a:t>-2</a:t>
            </a:r>
            <a:r>
              <a:rPr lang="en-US" dirty="0" smtClean="0">
                <a:solidFill>
                  <a:srgbClr val="000000"/>
                </a:solidFill>
                <a:latin typeface="Times New Roman" pitchFamily="18" charset="0"/>
              </a:rPr>
              <a:t> (decrements of </a:t>
            </a:r>
            <a:r>
              <a:rPr lang="en-US" dirty="0" smtClean="0">
                <a:solidFill>
                  <a:srgbClr val="000000"/>
                </a:solidFill>
                <a:latin typeface="Lucida Console" pitchFamily="49" charset="0"/>
              </a:rPr>
              <a:t>2</a:t>
            </a:r>
            <a:r>
              <a:rPr lang="en-US" dirty="0" smtClean="0">
                <a:solidFill>
                  <a:srgbClr val="000000"/>
                </a:solidFill>
                <a:latin typeface="Times New Roman" pitchFamily="18" charset="0"/>
              </a:rPr>
              <a:t>).</a:t>
            </a:r>
          </a:p>
          <a:p>
            <a:pPr lvl="2">
              <a:buFont typeface="Wingdings 2" pitchFamily="18" charset="2"/>
              <a:buNone/>
            </a:pPr>
            <a:r>
              <a:rPr lang="en-US" dirty="0" smtClean="0">
                <a:solidFill>
                  <a:srgbClr val="0000FF"/>
                </a:solidFill>
                <a:latin typeface="Lucida Console" pitchFamily="49" charset="0"/>
              </a:rPr>
              <a:t>For</a:t>
            </a:r>
            <a:r>
              <a:rPr lang="en-US" dirty="0" smtClean="0">
                <a:solidFill>
                  <a:srgbClr val="000000"/>
                </a:solidFill>
                <a:latin typeface="Lucida Console" pitchFamily="49" charset="0"/>
              </a:rPr>
              <a:t> </a:t>
            </a:r>
            <a:r>
              <a:rPr lang="en-US" dirty="0" err="1" smtClean="0">
                <a:solidFill>
                  <a:srgbClr val="000000"/>
                </a:solidFill>
                <a:latin typeface="Lucida Console" pitchFamily="49" charset="0"/>
              </a:rPr>
              <a:t>i</a:t>
            </a:r>
            <a:r>
              <a:rPr lang="en-US" dirty="0" smtClean="0">
                <a:solidFill>
                  <a:srgbClr val="000000"/>
                </a:solidFill>
                <a:latin typeface="Lucida Console" pitchFamily="49" charset="0"/>
              </a:rPr>
              <a:t> = </a:t>
            </a:r>
            <a:r>
              <a:rPr lang="en-US" dirty="0" smtClean="0">
                <a:solidFill>
                  <a:srgbClr val="128AFF"/>
                </a:solidFill>
                <a:latin typeface="Lucida Console" pitchFamily="49" charset="0"/>
              </a:rPr>
              <a:t>20</a:t>
            </a:r>
            <a:r>
              <a:rPr lang="en-US" dirty="0" smtClean="0">
                <a:solidFill>
                  <a:srgbClr val="000000"/>
                </a:solidFill>
                <a:latin typeface="Lucida Console" pitchFamily="49" charset="0"/>
              </a:rPr>
              <a:t> </a:t>
            </a:r>
            <a:r>
              <a:rPr lang="en-US" dirty="0" smtClean="0">
                <a:solidFill>
                  <a:srgbClr val="0000FF"/>
                </a:solidFill>
                <a:latin typeface="Lucida Console" pitchFamily="49" charset="0"/>
              </a:rPr>
              <a:t>To</a:t>
            </a:r>
            <a:r>
              <a:rPr lang="en-US" dirty="0" smtClean="0">
                <a:solidFill>
                  <a:srgbClr val="000000"/>
                </a:solidFill>
                <a:latin typeface="Lucida Console" pitchFamily="49" charset="0"/>
              </a:rPr>
              <a:t> </a:t>
            </a:r>
            <a:r>
              <a:rPr lang="en-US" dirty="0" smtClean="0">
                <a:solidFill>
                  <a:srgbClr val="128AFF"/>
                </a:solidFill>
                <a:latin typeface="Lucida Console" pitchFamily="49" charset="0"/>
              </a:rPr>
              <a:t>2</a:t>
            </a:r>
            <a:r>
              <a:rPr lang="en-US" dirty="0" smtClean="0">
                <a:solidFill>
                  <a:srgbClr val="000000"/>
                </a:solidFill>
                <a:latin typeface="Lucida Console" pitchFamily="49" charset="0"/>
              </a:rPr>
              <a:t> </a:t>
            </a:r>
            <a:r>
              <a:rPr lang="en-US" dirty="0" smtClean="0">
                <a:solidFill>
                  <a:srgbClr val="0000FF"/>
                </a:solidFill>
                <a:latin typeface="Lucida Console" pitchFamily="49" charset="0"/>
              </a:rPr>
              <a:t>Step</a:t>
            </a:r>
            <a:r>
              <a:rPr lang="en-US" dirty="0" smtClean="0">
                <a:solidFill>
                  <a:srgbClr val="000000"/>
                </a:solidFill>
                <a:latin typeface="Lucida Console" pitchFamily="49" charset="0"/>
              </a:rPr>
              <a:t> </a:t>
            </a:r>
            <a:r>
              <a:rPr lang="en-US" dirty="0" smtClean="0">
                <a:solidFill>
                  <a:srgbClr val="128AFF"/>
                </a:solidFill>
                <a:latin typeface="Lucida Console" pitchFamily="49" charset="0"/>
              </a:rPr>
              <a:t>-2</a:t>
            </a:r>
          </a:p>
          <a:p>
            <a:pPr lvl="2">
              <a:buFont typeface="Wingdings 2" pitchFamily="18" charset="2"/>
              <a:buNone/>
            </a:pPr>
            <a:endParaRPr lang="en-US" dirty="0" smtClean="0">
              <a:solidFill>
                <a:srgbClr val="128AFF"/>
              </a:solidFill>
              <a:latin typeface="Lucida Console" pitchFamily="49" charset="0"/>
            </a:endParaRPr>
          </a:p>
          <a:p>
            <a:pPr lvl="1"/>
            <a:r>
              <a:rPr lang="en-US" dirty="0" smtClean="0">
                <a:solidFill>
                  <a:srgbClr val="000000"/>
                </a:solidFill>
                <a:latin typeface="Times New Roman" pitchFamily="18" charset="0"/>
              </a:rPr>
              <a:t>Vary the control variable over the sequence of the following values: </a:t>
            </a:r>
            <a:r>
              <a:rPr lang="en-US" dirty="0" smtClean="0">
                <a:solidFill>
                  <a:srgbClr val="000000"/>
                </a:solidFill>
                <a:latin typeface="Lucida Console" pitchFamily="49" charset="0"/>
              </a:rPr>
              <a:t>2</a:t>
            </a:r>
            <a:r>
              <a:rPr lang="en-US" dirty="0" smtClean="0">
                <a:solidFill>
                  <a:srgbClr val="000000"/>
                </a:solidFill>
                <a:latin typeface="Times New Roman" pitchFamily="18" charset="0"/>
              </a:rPr>
              <a:t>, </a:t>
            </a:r>
            <a:r>
              <a:rPr lang="en-US" dirty="0" smtClean="0">
                <a:solidFill>
                  <a:srgbClr val="000000"/>
                </a:solidFill>
                <a:latin typeface="Lucida Console" pitchFamily="49" charset="0"/>
              </a:rPr>
              <a:t>5</a:t>
            </a:r>
            <a:r>
              <a:rPr lang="en-US" dirty="0" smtClean="0">
                <a:solidFill>
                  <a:srgbClr val="000000"/>
                </a:solidFill>
                <a:latin typeface="Times New Roman" pitchFamily="18" charset="0"/>
              </a:rPr>
              <a:t>, </a:t>
            </a:r>
            <a:r>
              <a:rPr lang="en-US" dirty="0" smtClean="0">
                <a:solidFill>
                  <a:srgbClr val="000000"/>
                </a:solidFill>
                <a:latin typeface="Lucida Console" pitchFamily="49" charset="0"/>
              </a:rPr>
              <a:t>8</a:t>
            </a:r>
            <a:r>
              <a:rPr lang="en-US" dirty="0" smtClean="0">
                <a:solidFill>
                  <a:srgbClr val="000000"/>
                </a:solidFill>
                <a:latin typeface="Times New Roman" pitchFamily="18" charset="0"/>
              </a:rPr>
              <a:t>, </a:t>
            </a:r>
            <a:r>
              <a:rPr lang="en-US" dirty="0" smtClean="0">
                <a:solidFill>
                  <a:srgbClr val="000000"/>
                </a:solidFill>
                <a:latin typeface="Lucida Console" pitchFamily="49" charset="0"/>
              </a:rPr>
              <a:t>11</a:t>
            </a:r>
            <a:r>
              <a:rPr lang="en-US" dirty="0" smtClean="0">
                <a:solidFill>
                  <a:srgbClr val="000000"/>
                </a:solidFill>
                <a:latin typeface="Times New Roman" pitchFamily="18" charset="0"/>
              </a:rPr>
              <a:t>, </a:t>
            </a:r>
            <a:r>
              <a:rPr lang="en-US" dirty="0" smtClean="0">
                <a:solidFill>
                  <a:srgbClr val="000000"/>
                </a:solidFill>
                <a:latin typeface="Lucida Console" pitchFamily="49" charset="0"/>
              </a:rPr>
              <a:t>14</a:t>
            </a:r>
            <a:r>
              <a:rPr lang="en-US" dirty="0" smtClean="0">
                <a:solidFill>
                  <a:srgbClr val="000000"/>
                </a:solidFill>
                <a:latin typeface="Times New Roman" pitchFamily="18" charset="0"/>
              </a:rPr>
              <a:t>, </a:t>
            </a:r>
            <a:r>
              <a:rPr lang="en-US" dirty="0" smtClean="0">
                <a:solidFill>
                  <a:srgbClr val="000000"/>
                </a:solidFill>
                <a:latin typeface="Lucida Console" pitchFamily="49" charset="0"/>
              </a:rPr>
              <a:t>17</a:t>
            </a:r>
            <a:r>
              <a:rPr lang="en-US" dirty="0" smtClean="0">
                <a:solidFill>
                  <a:srgbClr val="000000"/>
                </a:solidFill>
                <a:latin typeface="Times New Roman" pitchFamily="18" charset="0"/>
              </a:rPr>
              <a:t>, </a:t>
            </a:r>
            <a:r>
              <a:rPr lang="en-US" dirty="0" smtClean="0">
                <a:solidFill>
                  <a:srgbClr val="000000"/>
                </a:solidFill>
                <a:latin typeface="Lucida Console" pitchFamily="49" charset="0"/>
              </a:rPr>
              <a:t>20</a:t>
            </a:r>
            <a:r>
              <a:rPr lang="en-US" dirty="0" smtClean="0">
                <a:solidFill>
                  <a:srgbClr val="000000"/>
                </a:solidFill>
                <a:latin typeface="Times New Roman" pitchFamily="18" charset="0"/>
              </a:rPr>
              <a:t>.</a:t>
            </a:r>
          </a:p>
          <a:p>
            <a:pPr lvl="2">
              <a:buNone/>
            </a:pPr>
            <a:r>
              <a:rPr lang="en-US" dirty="0" smtClean="0">
                <a:solidFill>
                  <a:srgbClr val="0000FF"/>
                </a:solidFill>
                <a:latin typeface="Lucida Console" pitchFamily="49" charset="0"/>
              </a:rPr>
              <a:t>For</a:t>
            </a:r>
            <a:r>
              <a:rPr lang="en-US" dirty="0" smtClean="0">
                <a:solidFill>
                  <a:srgbClr val="000000"/>
                </a:solidFill>
                <a:latin typeface="Lucida Console" pitchFamily="49" charset="0"/>
              </a:rPr>
              <a:t> </a:t>
            </a:r>
            <a:r>
              <a:rPr lang="en-US" dirty="0" err="1" smtClean="0">
                <a:solidFill>
                  <a:srgbClr val="000000"/>
                </a:solidFill>
                <a:latin typeface="Lucida Console" pitchFamily="49" charset="0"/>
              </a:rPr>
              <a:t>i</a:t>
            </a:r>
            <a:r>
              <a:rPr lang="en-US" dirty="0" smtClean="0">
                <a:solidFill>
                  <a:srgbClr val="000000"/>
                </a:solidFill>
                <a:latin typeface="Lucida Console" pitchFamily="49" charset="0"/>
              </a:rPr>
              <a:t> = </a:t>
            </a:r>
            <a:r>
              <a:rPr lang="en-US" dirty="0" smtClean="0">
                <a:solidFill>
                  <a:srgbClr val="128AFF"/>
                </a:solidFill>
                <a:latin typeface="Lucida Console" pitchFamily="49" charset="0"/>
              </a:rPr>
              <a:t>2</a:t>
            </a:r>
            <a:r>
              <a:rPr lang="en-US" dirty="0" smtClean="0">
                <a:solidFill>
                  <a:srgbClr val="000000"/>
                </a:solidFill>
                <a:latin typeface="Lucida Console" pitchFamily="49" charset="0"/>
              </a:rPr>
              <a:t> </a:t>
            </a:r>
            <a:r>
              <a:rPr lang="en-US" dirty="0" smtClean="0">
                <a:solidFill>
                  <a:srgbClr val="0000FF"/>
                </a:solidFill>
                <a:latin typeface="Lucida Console" pitchFamily="49" charset="0"/>
              </a:rPr>
              <a:t>To</a:t>
            </a:r>
            <a:r>
              <a:rPr lang="en-US" dirty="0" smtClean="0">
                <a:solidFill>
                  <a:srgbClr val="000000"/>
                </a:solidFill>
                <a:latin typeface="Lucida Console" pitchFamily="49" charset="0"/>
              </a:rPr>
              <a:t> </a:t>
            </a:r>
            <a:r>
              <a:rPr lang="en-US" dirty="0" smtClean="0">
                <a:solidFill>
                  <a:srgbClr val="128AFF"/>
                </a:solidFill>
                <a:latin typeface="Lucida Console" pitchFamily="49" charset="0"/>
              </a:rPr>
              <a:t>20</a:t>
            </a:r>
            <a:r>
              <a:rPr lang="en-US" dirty="0" smtClean="0">
                <a:solidFill>
                  <a:srgbClr val="000000"/>
                </a:solidFill>
                <a:latin typeface="Lucida Console" pitchFamily="49" charset="0"/>
              </a:rPr>
              <a:t> </a:t>
            </a:r>
            <a:r>
              <a:rPr lang="en-US" dirty="0" smtClean="0">
                <a:solidFill>
                  <a:srgbClr val="0000FF"/>
                </a:solidFill>
                <a:latin typeface="Lucida Console" pitchFamily="49" charset="0"/>
              </a:rPr>
              <a:t>Step</a:t>
            </a:r>
            <a:r>
              <a:rPr lang="en-US" dirty="0" smtClean="0">
                <a:solidFill>
                  <a:srgbClr val="000000"/>
                </a:solidFill>
                <a:latin typeface="Lucida Console" pitchFamily="49" charset="0"/>
              </a:rPr>
              <a:t> </a:t>
            </a:r>
            <a:r>
              <a:rPr lang="en-US" dirty="0" smtClean="0">
                <a:solidFill>
                  <a:srgbClr val="128AFF"/>
                </a:solidFill>
                <a:latin typeface="Lucida Console" pitchFamily="49" charset="0"/>
              </a:rPr>
              <a:t>3</a:t>
            </a:r>
          </a:p>
          <a:p>
            <a:pPr lvl="2">
              <a:buNone/>
            </a:pPr>
            <a:endParaRPr lang="en-US" dirty="0" smtClean="0">
              <a:solidFill>
                <a:srgbClr val="128AFF"/>
              </a:solidFill>
              <a:latin typeface="Lucida Console" pitchFamily="49" charset="0"/>
            </a:endParaRPr>
          </a:p>
          <a:p>
            <a:pPr lvl="1"/>
            <a:endParaRPr lang="en-US" dirty="0" smtClean="0">
              <a:solidFill>
                <a:srgbClr val="128AFF"/>
              </a:solidFill>
              <a:latin typeface="Lucida Console" pitchFamily="49" charset="0"/>
            </a:endParaRPr>
          </a:p>
          <a:p>
            <a:pPr lvl="2">
              <a:buFont typeface="Wingdings 2" pitchFamily="18" charset="2"/>
              <a:buNone/>
            </a:pPr>
            <a:endParaRPr lang="en-US" dirty="0" smtClean="0">
              <a:solidFill>
                <a:srgbClr val="128AFF"/>
              </a:solidFill>
              <a:latin typeface="Lucida Console" pitchFamily="49" charset="0"/>
            </a:endParaRP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rgbClr val="3380E6"/>
                </a:solidFill>
                <a:latin typeface="Arial"/>
              </a:rPr>
              <a:t>Formulating Algorithms: Nested Repetition Statements</a:t>
            </a:r>
          </a:p>
        </p:txBody>
      </p:sp>
      <p:sp>
        <p:nvSpPr>
          <p:cNvPr id="57347" name="Text Placeholder 2"/>
          <p:cNvSpPr>
            <a:spLocks noGrp="1"/>
          </p:cNvSpPr>
          <p:nvPr>
            <p:ph type="body" idx="1"/>
          </p:nvPr>
        </p:nvSpPr>
        <p:spPr/>
        <p:txBody>
          <a:bodyPr/>
          <a:lstStyle/>
          <a:p>
            <a:pPr algn="l" rtl="0"/>
            <a:r>
              <a:rPr lang="en-US" dirty="0" smtClean="0">
                <a:solidFill>
                  <a:srgbClr val="000000"/>
                </a:solidFill>
                <a:latin typeface="Times New Roman" pitchFamily="18" charset="0"/>
              </a:rPr>
              <a:t>Consider the following problem statement:</a:t>
            </a:r>
          </a:p>
          <a:p>
            <a:pPr lvl="1" algn="l" rtl="0"/>
            <a:r>
              <a:rPr lang="en-US" dirty="0" smtClean="0">
                <a:solidFill>
                  <a:srgbClr val="000000"/>
                </a:solidFill>
                <a:latin typeface="Times New Roman" pitchFamily="18" charset="0"/>
              </a:rPr>
              <a:t>Write a program that displays in a </a:t>
            </a:r>
            <a:r>
              <a:rPr lang="en-US" dirty="0" err="1" smtClean="0">
                <a:solidFill>
                  <a:srgbClr val="000000"/>
                </a:solidFill>
                <a:latin typeface="Times New Roman" pitchFamily="18" charset="0"/>
              </a:rPr>
              <a:t>TextBox</a:t>
            </a:r>
            <a:r>
              <a:rPr lang="en-US" dirty="0" smtClean="0">
                <a:solidFill>
                  <a:srgbClr val="000000"/>
                </a:solidFill>
                <a:latin typeface="Times New Roman" pitchFamily="18" charset="0"/>
              </a:rPr>
              <a:t> a filled square consisting solely of one type of character, such as the asterisk (*). The side of the square and the character to be used to fill the square should be entered by the user. The length of the side should be in the range 1 to 20.</a:t>
            </a: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rgbClr val="3380E6"/>
                </a:solidFill>
                <a:latin typeface="Arial"/>
              </a:rPr>
              <a:t>Repetition Statement</a:t>
            </a:r>
          </a:p>
        </p:txBody>
      </p:sp>
      <p:sp>
        <p:nvSpPr>
          <p:cNvPr id="14339" name="Text Placeholder 2"/>
          <p:cNvSpPr>
            <a:spLocks noGrp="1"/>
          </p:cNvSpPr>
          <p:nvPr>
            <p:ph type="body" idx="1"/>
          </p:nvPr>
        </p:nvSpPr>
        <p:spPr/>
        <p:txBody>
          <a:bodyPr/>
          <a:lstStyle/>
          <a:p>
            <a:r>
              <a:rPr lang="en-US" dirty="0" smtClean="0">
                <a:solidFill>
                  <a:srgbClr val="000000"/>
                </a:solidFill>
                <a:latin typeface="Times New Roman" pitchFamily="18" charset="0"/>
              </a:rPr>
              <a:t>Counter-controlled repetition statements includes the </a:t>
            </a:r>
            <a:r>
              <a:rPr lang="en-US" dirty="0" smtClean="0">
                <a:solidFill>
                  <a:srgbClr val="000000"/>
                </a:solidFill>
                <a:latin typeface="Lucida Console" pitchFamily="49" charset="0"/>
              </a:rPr>
              <a:t>Do</a:t>
            </a:r>
            <a:r>
              <a:rPr lang="en-US" dirty="0" smtClean="0">
                <a:solidFill>
                  <a:srgbClr val="000000"/>
                </a:solidFill>
                <a:latin typeface="Times New Roman" pitchFamily="18" charset="0"/>
              </a:rPr>
              <a:t> </a:t>
            </a:r>
            <a:r>
              <a:rPr lang="en-US" dirty="0" smtClean="0">
                <a:solidFill>
                  <a:srgbClr val="000000"/>
                </a:solidFill>
                <a:latin typeface="Lucida Console" pitchFamily="49" charset="0"/>
              </a:rPr>
              <a:t>While</a:t>
            </a:r>
            <a:r>
              <a:rPr lang="en-US" dirty="0" smtClean="0">
                <a:solidFill>
                  <a:srgbClr val="000000"/>
                </a:solidFill>
                <a:latin typeface="Times New Roman" pitchFamily="18" charset="0"/>
              </a:rPr>
              <a:t>…</a:t>
            </a:r>
            <a:r>
              <a:rPr lang="en-US" dirty="0" smtClean="0">
                <a:solidFill>
                  <a:srgbClr val="000000"/>
                </a:solidFill>
                <a:latin typeface="Lucida Console" pitchFamily="49" charset="0"/>
              </a:rPr>
              <a:t>Loop</a:t>
            </a:r>
            <a:r>
              <a:rPr lang="en-US" dirty="0" smtClean="0">
                <a:solidFill>
                  <a:srgbClr val="000000"/>
                </a:solidFill>
                <a:latin typeface="Times New Roman" pitchFamily="18" charset="0"/>
              </a:rPr>
              <a:t> – Do ...Loop While – For...Next statement.</a:t>
            </a:r>
          </a:p>
          <a:p>
            <a:r>
              <a:rPr lang="en-US" dirty="0" smtClean="0">
                <a:solidFill>
                  <a:srgbClr val="000000"/>
                </a:solidFill>
                <a:latin typeface="Times New Roman" pitchFamily="18" charset="0"/>
              </a:rPr>
              <a:t>Counter-controlled repetition requires:</a:t>
            </a:r>
          </a:p>
          <a:p>
            <a:pPr lvl="1"/>
            <a:r>
              <a:rPr lang="en-US" dirty="0" smtClean="0">
                <a:solidFill>
                  <a:srgbClr val="000000"/>
                </a:solidFill>
                <a:latin typeface="Times New Roman" pitchFamily="18" charset="0"/>
              </a:rPr>
              <a:t>the </a:t>
            </a:r>
            <a:r>
              <a:rPr lang="en-US" dirty="0" smtClean="0">
                <a:solidFill>
                  <a:srgbClr val="0000FF"/>
                </a:solidFill>
                <a:latin typeface="Times New Roman" pitchFamily="18" charset="0"/>
              </a:rPr>
              <a:t>name</a:t>
            </a:r>
            <a:r>
              <a:rPr lang="en-US" dirty="0" smtClean="0">
                <a:solidFill>
                  <a:srgbClr val="000000"/>
                </a:solidFill>
                <a:latin typeface="Times New Roman" pitchFamily="18" charset="0"/>
              </a:rPr>
              <a:t> of a control variable (or loop counter) that is used to determine whether the loop continues to iterate</a:t>
            </a:r>
          </a:p>
          <a:p>
            <a:pPr lvl="1"/>
            <a:r>
              <a:rPr lang="en-US" dirty="0" smtClean="0">
                <a:solidFill>
                  <a:srgbClr val="000000"/>
                </a:solidFill>
                <a:latin typeface="Times New Roman" pitchFamily="18" charset="0"/>
              </a:rPr>
              <a:t>the </a:t>
            </a:r>
            <a:r>
              <a:rPr lang="en-US" dirty="0" smtClean="0">
                <a:solidFill>
                  <a:srgbClr val="0000FF"/>
                </a:solidFill>
                <a:latin typeface="Times New Roman" pitchFamily="18" charset="0"/>
              </a:rPr>
              <a:t>initial value</a:t>
            </a:r>
            <a:r>
              <a:rPr lang="en-US" dirty="0" smtClean="0">
                <a:solidFill>
                  <a:srgbClr val="000000"/>
                </a:solidFill>
                <a:latin typeface="Times New Roman" pitchFamily="18" charset="0"/>
              </a:rPr>
              <a:t> of the control variable</a:t>
            </a:r>
          </a:p>
          <a:p>
            <a:pPr lvl="1"/>
            <a:r>
              <a:rPr lang="en-US" dirty="0" smtClean="0">
                <a:solidFill>
                  <a:srgbClr val="000000"/>
                </a:solidFill>
                <a:latin typeface="Times New Roman" pitchFamily="18" charset="0"/>
              </a:rPr>
              <a:t>the </a:t>
            </a:r>
            <a:r>
              <a:rPr lang="en-US" dirty="0" smtClean="0">
                <a:solidFill>
                  <a:srgbClr val="0000FF"/>
                </a:solidFill>
                <a:latin typeface="Times New Roman" pitchFamily="18" charset="0"/>
              </a:rPr>
              <a:t>increment</a:t>
            </a:r>
            <a:r>
              <a:rPr lang="en-US" dirty="0" smtClean="0">
                <a:solidFill>
                  <a:srgbClr val="000000"/>
                </a:solidFill>
                <a:latin typeface="Times New Roman" pitchFamily="18" charset="0"/>
              </a:rPr>
              <a:t> (or </a:t>
            </a:r>
            <a:r>
              <a:rPr lang="en-US" dirty="0" smtClean="0">
                <a:solidFill>
                  <a:srgbClr val="0000FF"/>
                </a:solidFill>
                <a:latin typeface="Times New Roman" pitchFamily="18" charset="0"/>
              </a:rPr>
              <a:t>decrement</a:t>
            </a:r>
            <a:r>
              <a:rPr lang="en-US" dirty="0" smtClean="0">
                <a:solidFill>
                  <a:srgbClr val="000000"/>
                </a:solidFill>
                <a:latin typeface="Times New Roman" pitchFamily="18" charset="0"/>
              </a:rPr>
              <a:t>) by which the control variable is modified each time through the loop</a:t>
            </a:r>
          </a:p>
          <a:p>
            <a:pPr lvl="1"/>
            <a:r>
              <a:rPr lang="en-US" dirty="0" smtClean="0">
                <a:solidFill>
                  <a:srgbClr val="000000"/>
                </a:solidFill>
                <a:latin typeface="Times New Roman" pitchFamily="18" charset="0"/>
              </a:rPr>
              <a:t>the condition that tests for the </a:t>
            </a:r>
            <a:r>
              <a:rPr lang="en-US" dirty="0" smtClean="0">
                <a:solidFill>
                  <a:srgbClr val="0000FF"/>
                </a:solidFill>
                <a:latin typeface="Times New Roman" pitchFamily="18" charset="0"/>
              </a:rPr>
              <a:t>final value</a:t>
            </a:r>
            <a:r>
              <a:rPr lang="en-US" dirty="0" smtClean="0">
                <a:solidFill>
                  <a:srgbClr val="000000"/>
                </a:solidFill>
                <a:latin typeface="Times New Roman" pitchFamily="18" charset="0"/>
              </a:rPr>
              <a:t> of the control variable (that is, whether looping should continue).</a:t>
            </a: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1" descr="vbhtp5_05images_Page_13.png"/>
          <p:cNvPicPr>
            <a:picLocks noGrp="1" noChangeAspect="1"/>
          </p:cNvPicPr>
          <p:nvPr isPhoto="1"/>
        </p:nvPicPr>
        <p:blipFill>
          <a:blip r:embed="rId2" cstate="print"/>
          <a:srcRect/>
          <a:stretch>
            <a:fillRect/>
          </a:stretch>
        </p:blipFill>
        <p:spPr bwMode="auto">
          <a:xfrm>
            <a:off x="0" y="652463"/>
            <a:ext cx="9144000" cy="5551487"/>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6CC500A1-51B4-4E27-A4F6-2F0E61033A62}" type="slidenum">
              <a:rPr lang="en-US" smtClean="0"/>
              <a:pPr>
                <a:defRPr/>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1" descr="vbhtp5_05images_Page_14.png"/>
          <p:cNvPicPr>
            <a:picLocks noGrp="1" noChangeAspect="1"/>
          </p:cNvPicPr>
          <p:nvPr isPhoto="1"/>
        </p:nvPicPr>
        <p:blipFill>
          <a:blip r:embed="rId2" cstate="print"/>
          <a:srcRect/>
          <a:stretch>
            <a:fillRect/>
          </a:stretch>
        </p:blipFill>
        <p:spPr bwMode="auto">
          <a:xfrm>
            <a:off x="0" y="652463"/>
            <a:ext cx="9144000" cy="5551487"/>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6CC500A1-51B4-4E27-A4F6-2F0E61033A62}" type="slidenum">
              <a:rPr lang="en-US" smtClean="0"/>
              <a:pPr>
                <a:defRPr/>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1" descr="vbhtp5_05images_Page_16.png"/>
          <p:cNvPicPr>
            <a:picLocks noGrp="1" noChangeAspect="1"/>
          </p:cNvPicPr>
          <p:nvPr isPhoto="1"/>
        </p:nvPicPr>
        <p:blipFill>
          <a:blip r:embed="rId2" cstate="print"/>
          <a:srcRect/>
          <a:stretch>
            <a:fillRect/>
          </a:stretch>
        </p:blipFill>
        <p:spPr bwMode="auto">
          <a:xfrm>
            <a:off x="0" y="652463"/>
            <a:ext cx="9144000" cy="5551487"/>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6CC500A1-51B4-4E27-A4F6-2F0E61033A62}" type="slidenum">
              <a:rPr lang="en-US" smtClean="0"/>
              <a:pPr>
                <a:defRPr/>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1" descr="vbhtp5_05images_Page_15.png"/>
          <p:cNvPicPr>
            <a:picLocks noGrp="1" noChangeAspect="1"/>
          </p:cNvPicPr>
          <p:nvPr isPhoto="1"/>
        </p:nvPicPr>
        <p:blipFill>
          <a:blip r:embed="rId2" cstate="print"/>
          <a:srcRect/>
          <a:stretch>
            <a:fillRect/>
          </a:stretch>
        </p:blipFill>
        <p:spPr bwMode="auto">
          <a:xfrm>
            <a:off x="0" y="652463"/>
            <a:ext cx="9144000" cy="5551487"/>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6CC500A1-51B4-4E27-A4F6-2F0E61033A62}" type="slidenum">
              <a:rPr lang="en-US" smtClean="0"/>
              <a:pPr>
                <a:defRPr/>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1" descr="vbhtp5_05images_Page_17.png"/>
          <p:cNvPicPr>
            <a:picLocks noGrp="1" noChangeAspect="1"/>
          </p:cNvPicPr>
          <p:nvPr isPhoto="1"/>
        </p:nvPicPr>
        <p:blipFill>
          <a:blip r:embed="rId2" cstate="print"/>
          <a:srcRect/>
          <a:stretch>
            <a:fillRect/>
          </a:stretch>
        </p:blipFill>
        <p:spPr bwMode="auto">
          <a:xfrm>
            <a:off x="0" y="652463"/>
            <a:ext cx="9144000" cy="5551487"/>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6CC500A1-51B4-4E27-A4F6-2F0E61033A62}" type="slidenum">
              <a:rPr lang="en-US" smtClean="0"/>
              <a:pPr>
                <a:defRPr/>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p:cNvSpPr>
          <p:nvPr>
            <p:ph type="ctrTitle"/>
          </p:nvPr>
        </p:nvSpPr>
        <p:spPr>
          <a:xfrm>
            <a:off x="0" y="1988840"/>
            <a:ext cx="7772400" cy="1470025"/>
          </a:xfrm>
        </p:spPr>
        <p:txBody>
          <a:bodyPr/>
          <a:lstStyle/>
          <a:p>
            <a:pPr algn="l" rtl="0"/>
            <a:r>
              <a:rPr lang="en-US" sz="4400" dirty="0" smtClean="0">
                <a:solidFill>
                  <a:schemeClr val="accent2"/>
                </a:solidFill>
                <a:effectLst>
                  <a:outerShdw blurRad="38100" dist="38100" dir="2700000" algn="tl">
                    <a:srgbClr val="C0C0C0"/>
                  </a:outerShdw>
                </a:effectLst>
              </a:rPr>
              <a:t>Practice Part</a:t>
            </a:r>
            <a:endParaRPr lang="en-US" sz="4400" b="1" dirty="0">
              <a:solidFill>
                <a:schemeClr val="accent2"/>
              </a:solidFill>
              <a:effectLst>
                <a:outerShdw blurRad="38100" dist="38100" dir="2700000" algn="tl">
                  <a:srgbClr val="C0C0C0"/>
                </a:outerShdw>
              </a:effectLs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p:cNvSpPr>
          <p:nvPr>
            <p:ph type="title"/>
          </p:nvPr>
        </p:nvSpPr>
        <p:spPr/>
        <p:txBody>
          <a:bodyPr>
            <a:normAutofit fontScale="90000"/>
          </a:bodyPr>
          <a:lstStyle/>
          <a:p>
            <a:r>
              <a:rPr lang="en-US" sz="3600" b="1" u="sng"/>
              <a:t>The Assignment Statement</a:t>
            </a:r>
            <a:br>
              <a:rPr lang="en-US" sz="3600" b="1" u="sng"/>
            </a:br>
            <a:endParaRPr lang="en-US" sz="3600" b="1" u="sng"/>
          </a:p>
        </p:txBody>
      </p:sp>
      <p:sp>
        <p:nvSpPr>
          <p:cNvPr id="3076" name="Rectangle 4"/>
          <p:cNvSpPr>
            <a:spLocks noGrp="1" noChangeArrowheads="1"/>
          </p:cNvSpPr>
          <p:nvPr>
            <p:ph type="body" idx="1"/>
          </p:nvPr>
        </p:nvSpPr>
        <p:spPr>
          <a:noFill/>
          <a:ln/>
        </p:spPr>
        <p:txBody>
          <a:bodyPr>
            <a:normAutofit fontScale="92500" lnSpcReduction="10000"/>
          </a:bodyPr>
          <a:lstStyle/>
          <a:p>
            <a:pPr algn="l" rtl="0">
              <a:lnSpc>
                <a:spcPct val="90000"/>
              </a:lnSpc>
            </a:pPr>
            <a:r>
              <a:rPr lang="en-US" sz="2200" dirty="0"/>
              <a:t>The </a:t>
            </a:r>
            <a:r>
              <a:rPr lang="en-US" sz="2200" b="1" dirty="0"/>
              <a:t>Assignment Statement</a:t>
            </a:r>
            <a:r>
              <a:rPr lang="en-US" sz="2200" dirty="0"/>
              <a:t> is used to assign values to a property of an object such as a control.   </a:t>
            </a:r>
          </a:p>
          <a:p>
            <a:pPr algn="l" rtl="0">
              <a:lnSpc>
                <a:spcPct val="90000"/>
              </a:lnSpc>
            </a:pPr>
            <a:r>
              <a:rPr lang="en-US" sz="2200" dirty="0"/>
              <a:t>The general form of the assignment statement is shown here.  </a:t>
            </a:r>
          </a:p>
          <a:p>
            <a:pPr algn="l" rtl="0">
              <a:lnSpc>
                <a:spcPct val="90000"/>
              </a:lnSpc>
              <a:buFont typeface="Wingdings 2" pitchFamily="18" charset="2"/>
              <a:buNone/>
            </a:pPr>
            <a:r>
              <a:rPr lang="en-US" sz="2200" b="1" dirty="0"/>
              <a:t>                </a:t>
            </a:r>
            <a:r>
              <a:rPr lang="en-US" sz="2200" b="1" dirty="0" err="1"/>
              <a:t>Object.Property</a:t>
            </a:r>
            <a:r>
              <a:rPr lang="en-US" sz="2200" b="1" dirty="0"/>
              <a:t> = Value</a:t>
            </a:r>
            <a:endParaRPr lang="en-US" sz="2200" dirty="0"/>
          </a:p>
          <a:p>
            <a:pPr algn="l" rtl="0">
              <a:lnSpc>
                <a:spcPct val="90000"/>
              </a:lnSpc>
            </a:pPr>
            <a:r>
              <a:rPr lang="en-US" sz="2200" dirty="0"/>
              <a:t>Assign a student name to the </a:t>
            </a:r>
            <a:r>
              <a:rPr lang="en-US" sz="2200" b="1" dirty="0"/>
              <a:t>Text</a:t>
            </a:r>
            <a:r>
              <a:rPr lang="en-US" sz="2200" dirty="0"/>
              <a:t> property of the </a:t>
            </a:r>
            <a:r>
              <a:rPr lang="en-US" sz="2200" dirty="0" err="1"/>
              <a:t>TextBox</a:t>
            </a:r>
            <a:r>
              <a:rPr lang="en-US" sz="2200" dirty="0"/>
              <a:t> control named </a:t>
            </a:r>
            <a:r>
              <a:rPr lang="en-US" sz="2200" b="1" dirty="0" err="1"/>
              <a:t>NameTextBox</a:t>
            </a:r>
            <a:r>
              <a:rPr lang="en-US" sz="2200" dirty="0"/>
              <a:t> and a student’s major to the </a:t>
            </a:r>
            <a:r>
              <a:rPr lang="en-US" sz="2200" dirty="0" err="1"/>
              <a:t>TextBox</a:t>
            </a:r>
            <a:r>
              <a:rPr lang="en-US" sz="2200" dirty="0"/>
              <a:t> control named </a:t>
            </a:r>
            <a:r>
              <a:rPr lang="en-US" sz="2200" b="1" dirty="0" err="1"/>
              <a:t>MajorTextBox</a:t>
            </a:r>
            <a:r>
              <a:rPr lang="en-US" sz="2200" dirty="0"/>
              <a:t>.  The assignment statements to do this are:</a:t>
            </a:r>
            <a:endParaRPr lang="en-US" sz="2200" b="1" dirty="0"/>
          </a:p>
          <a:p>
            <a:pPr algn="l" rtl="0">
              <a:lnSpc>
                <a:spcPct val="90000"/>
              </a:lnSpc>
              <a:buFont typeface="Wingdings 2" pitchFamily="18" charset="2"/>
              <a:buNone/>
            </a:pPr>
            <a:r>
              <a:rPr lang="en-US" sz="2200" b="1" dirty="0"/>
              <a:t>         </a:t>
            </a:r>
            <a:r>
              <a:rPr lang="en-US" sz="2200" b="1" dirty="0" err="1"/>
              <a:t>NameTextBox.Text</a:t>
            </a:r>
            <a:r>
              <a:rPr lang="en-US" sz="2200" b="1" dirty="0"/>
              <a:t> = “Nora Ali"</a:t>
            </a:r>
          </a:p>
          <a:p>
            <a:pPr algn="l" rtl="0">
              <a:lnSpc>
                <a:spcPct val="90000"/>
              </a:lnSpc>
              <a:buFont typeface="Wingdings 2" pitchFamily="18" charset="2"/>
              <a:buNone/>
            </a:pPr>
            <a:r>
              <a:rPr lang="en-US" sz="2200" b="1" dirty="0"/>
              <a:t>         </a:t>
            </a:r>
            <a:r>
              <a:rPr lang="en-US" sz="2200" b="1" dirty="0" err="1"/>
              <a:t>MajorTextBox.Text</a:t>
            </a:r>
            <a:r>
              <a:rPr lang="en-US" sz="2200" b="1" dirty="0"/>
              <a:t> = “IT"</a:t>
            </a:r>
          </a:p>
          <a:p>
            <a:pPr algn="l" rtl="0">
              <a:lnSpc>
                <a:spcPct val="90000"/>
              </a:lnSpc>
              <a:buFont typeface="Wingdings 2" pitchFamily="18" charset="2"/>
              <a:buNone/>
            </a:pPr>
            <a:endParaRPr lang="en-US" sz="2200" dirty="0"/>
          </a:p>
          <a:p>
            <a:pPr algn="l" rtl="0">
              <a:lnSpc>
                <a:spcPct val="90000"/>
              </a:lnSpc>
            </a:pPr>
            <a:r>
              <a:rPr lang="en-US" sz="2200" dirty="0"/>
              <a:t>Notice that the value is enclosed within </a:t>
            </a:r>
            <a:r>
              <a:rPr lang="en-US" sz="2200" b="1" dirty="0"/>
              <a:t>double-quote</a:t>
            </a:r>
            <a:r>
              <a:rPr lang="en-US" sz="2200" dirty="0"/>
              <a:t> marks – this indicates the value is a string of characters and only string data is stored to the </a:t>
            </a:r>
            <a:r>
              <a:rPr lang="en-US" sz="2200" b="1" dirty="0"/>
              <a:t>Text</a:t>
            </a:r>
            <a:r>
              <a:rPr lang="en-US" sz="2200" dirty="0"/>
              <a:t> property of a </a:t>
            </a:r>
            <a:r>
              <a:rPr lang="en-US" sz="2200" dirty="0" err="1"/>
              <a:t>TextBox</a:t>
            </a:r>
            <a:r>
              <a:rPr lang="en-US" sz="2200" dirty="0"/>
              <a:t> control. </a:t>
            </a:r>
          </a:p>
        </p:txBody>
      </p:sp>
      <p:sp>
        <p:nvSpPr>
          <p:cNvPr id="4" name="Slide Number Placeholder 3"/>
          <p:cNvSpPr>
            <a:spLocks noGrp="1"/>
          </p:cNvSpPr>
          <p:nvPr>
            <p:ph type="sldNum" sz="quarter" idx="12"/>
          </p:nvPr>
        </p:nvSpPr>
        <p:spPr/>
        <p:txBody>
          <a:bodyPr/>
          <a:lstStyle/>
          <a:p>
            <a:pPr>
              <a:defRPr/>
            </a:pPr>
            <a:fld id="{AE7D2BAC-37B9-4289-ABA6-90130C07986B}" type="slidenum">
              <a:rPr lang="en-US" smtClean="0"/>
              <a:pPr>
                <a:defRPr/>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p:txBody>
          <a:bodyPr>
            <a:normAutofit fontScale="90000"/>
          </a:bodyPr>
          <a:lstStyle/>
          <a:p>
            <a:r>
              <a:rPr lang="en-US" sz="3600" b="1" u="sng"/>
              <a:t>The Clear Method</a:t>
            </a:r>
            <a:br>
              <a:rPr lang="en-US" sz="3600" b="1" u="sng"/>
            </a:br>
            <a:endParaRPr lang="en-US" sz="3600" b="1" u="sng"/>
          </a:p>
        </p:txBody>
      </p:sp>
      <p:sp>
        <p:nvSpPr>
          <p:cNvPr id="5123" name="Rectangle 3"/>
          <p:cNvSpPr>
            <a:spLocks noGrp="1"/>
          </p:cNvSpPr>
          <p:nvPr>
            <p:ph type="body" idx="1"/>
          </p:nvPr>
        </p:nvSpPr>
        <p:spPr/>
        <p:txBody>
          <a:bodyPr/>
          <a:lstStyle/>
          <a:p>
            <a:pPr algn="l" rtl="0">
              <a:buFont typeface="Wingdings 2" pitchFamily="18" charset="2"/>
              <a:buNone/>
            </a:pPr>
            <a:r>
              <a:rPr lang="en-US" sz="3200" dirty="0"/>
              <a:t> The </a:t>
            </a:r>
            <a:r>
              <a:rPr lang="en-US" sz="3200" b="1" dirty="0"/>
              <a:t>Clear</a:t>
            </a:r>
            <a:r>
              <a:rPr lang="en-US" sz="3200" dirty="0"/>
              <a:t> method is used to clear the contents of a </a:t>
            </a:r>
            <a:r>
              <a:rPr lang="en-US" sz="3200" dirty="0" err="1"/>
              <a:t>TextBox</a:t>
            </a:r>
            <a:r>
              <a:rPr lang="en-US" sz="3200" dirty="0"/>
              <a:t> control.  The general way to execute a method is shown here:</a:t>
            </a:r>
            <a:endParaRPr lang="en-US" sz="3200" b="1" dirty="0"/>
          </a:p>
          <a:p>
            <a:pPr algn="l" rtl="0">
              <a:buFont typeface="Wingdings 2" pitchFamily="18" charset="2"/>
              <a:buNone/>
            </a:pPr>
            <a:r>
              <a:rPr lang="en-US" sz="3200" b="1" dirty="0"/>
              <a:t>        </a:t>
            </a:r>
            <a:r>
              <a:rPr lang="en-US" sz="3200" b="1" dirty="0" err="1"/>
              <a:t>NameTextBox.Clear</a:t>
            </a:r>
            <a:r>
              <a:rPr lang="en-US" sz="3200" b="1" dirty="0"/>
              <a:t>()</a:t>
            </a:r>
          </a:p>
          <a:p>
            <a:pPr algn="l" rtl="0">
              <a:buFont typeface="Wingdings 2" pitchFamily="18" charset="2"/>
              <a:buNone/>
            </a:pPr>
            <a:r>
              <a:rPr lang="en-US" sz="3200" b="1" dirty="0"/>
              <a:t>Or</a:t>
            </a:r>
          </a:p>
          <a:p>
            <a:pPr algn="l" rtl="0">
              <a:buFont typeface="Wingdings 2" pitchFamily="18" charset="2"/>
              <a:buNone/>
            </a:pPr>
            <a:r>
              <a:rPr lang="en-US" sz="3200" b="1" dirty="0"/>
              <a:t>      </a:t>
            </a:r>
            <a:r>
              <a:rPr lang="en-US" sz="3200" b="1" dirty="0" err="1"/>
              <a:t>NameTextBox.text</a:t>
            </a:r>
            <a:r>
              <a:rPr lang="en-US" sz="3200" b="1" dirty="0"/>
              <a:t> = “”</a:t>
            </a:r>
          </a:p>
        </p:txBody>
      </p:sp>
      <p:sp>
        <p:nvSpPr>
          <p:cNvPr id="4" name="Slide Number Placeholder 3"/>
          <p:cNvSpPr>
            <a:spLocks noGrp="1"/>
          </p:cNvSpPr>
          <p:nvPr>
            <p:ph type="sldNum" sz="quarter" idx="12"/>
          </p:nvPr>
        </p:nvSpPr>
        <p:spPr/>
        <p:txBody>
          <a:bodyPr/>
          <a:lstStyle/>
          <a:p>
            <a:pPr>
              <a:defRPr/>
            </a:pPr>
            <a:fld id="{AE7D2BAC-37B9-4289-ABA6-90130C07986B}" type="slidenum">
              <a:rPr lang="en-US" smtClean="0"/>
              <a:pPr>
                <a:defRPr/>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pPr algn="l" rtl="0"/>
            <a:r>
              <a:rPr lang="en-US" b="1" i="1" dirty="0" smtClean="0"/>
              <a:t>Function </a:t>
            </a:r>
            <a:r>
              <a:rPr lang="en-US" b="1" i="1" dirty="0" err="1" smtClean="0"/>
              <a:t>IsNumeric</a:t>
            </a:r>
            <a:r>
              <a:rPr lang="en-US" b="1" i="1" dirty="0" smtClean="0"/>
              <a:t> </a:t>
            </a:r>
          </a:p>
          <a:p>
            <a:pPr algn="l" rtl="0"/>
            <a:r>
              <a:rPr lang="en-US" b="1" i="1" dirty="0" smtClean="0"/>
              <a:t>which has the following declaration</a:t>
            </a:r>
            <a:r>
              <a:rPr lang="en-US" b="1" dirty="0" smtClean="0"/>
              <a:t>:</a:t>
            </a:r>
            <a:endParaRPr lang="en-US" dirty="0" smtClean="0"/>
          </a:p>
          <a:p>
            <a:pPr algn="l" rtl="0"/>
            <a:r>
              <a:rPr lang="en-US" b="1" dirty="0" smtClean="0"/>
              <a:t>Public Function </a:t>
            </a:r>
            <a:r>
              <a:rPr lang="en-US" b="1" dirty="0" err="1" smtClean="0"/>
              <a:t>IsNumeric</a:t>
            </a:r>
            <a:r>
              <a:rPr lang="en-US" b="1" dirty="0" smtClean="0"/>
              <a:t>(</a:t>
            </a:r>
            <a:r>
              <a:rPr lang="en-US" b="1" dirty="0" err="1" smtClean="0"/>
              <a:t>ByVal</a:t>
            </a:r>
            <a:r>
              <a:rPr lang="en-US" b="1" dirty="0" smtClean="0"/>
              <a:t> Expression As Object) As Boolean</a:t>
            </a:r>
          </a:p>
          <a:p>
            <a:pPr algn="l" rtl="0"/>
            <a:r>
              <a:rPr lang="en-US" b="1" dirty="0" smtClean="0"/>
              <a:t>Return </a:t>
            </a:r>
            <a:r>
              <a:rPr lang="en-US" b="1" dirty="0" err="1" smtClean="0"/>
              <a:t>boolean</a:t>
            </a:r>
            <a:r>
              <a:rPr lang="en-US" b="1" dirty="0" smtClean="0"/>
              <a:t> value:</a:t>
            </a:r>
          </a:p>
          <a:p>
            <a:pPr lvl="1" algn="l" rtl="0"/>
            <a:r>
              <a:rPr lang="en-US" b="1" dirty="0" smtClean="0"/>
              <a:t>True: If it gets number</a:t>
            </a:r>
          </a:p>
          <a:p>
            <a:pPr lvl="1" algn="l" rtl="0"/>
            <a:r>
              <a:rPr lang="en-US" b="1" dirty="0" smtClean="0"/>
              <a:t>False: Otherwise</a:t>
            </a:r>
            <a:endParaRPr lang="ar-SA" dirty="0"/>
          </a:p>
        </p:txBody>
      </p:sp>
      <p:sp>
        <p:nvSpPr>
          <p:cNvPr id="3" name="عنوان 2"/>
          <p:cNvSpPr>
            <a:spLocks noGrp="1"/>
          </p:cNvSpPr>
          <p:nvPr>
            <p:ph type="title"/>
          </p:nvPr>
        </p:nvSpPr>
        <p:spPr/>
        <p:txBody>
          <a:bodyPr/>
          <a:lstStyle/>
          <a:p>
            <a:r>
              <a:rPr lang="en-US" dirty="0" smtClean="0"/>
              <a:t>Is Numerical</a:t>
            </a:r>
            <a:endParaRPr lang="ar-SA" dirty="0"/>
          </a:p>
        </p:txBody>
      </p:sp>
      <p:sp>
        <p:nvSpPr>
          <p:cNvPr id="4" name="Slide Number Placeholder 3"/>
          <p:cNvSpPr>
            <a:spLocks noGrp="1"/>
          </p:cNvSpPr>
          <p:nvPr>
            <p:ph type="sldNum" sz="quarter" idx="12"/>
          </p:nvPr>
        </p:nvSpPr>
        <p:spPr/>
        <p:txBody>
          <a:bodyPr/>
          <a:lstStyle/>
          <a:p>
            <a:pPr>
              <a:defRPr/>
            </a:pPr>
            <a:fld id="{AE7D2BAC-37B9-4289-ABA6-90130C07986B}" type="slidenum">
              <a:rPr lang="en-US" smtClean="0"/>
              <a:pPr>
                <a:defRPr/>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457200" y="1481328"/>
            <a:ext cx="8229600" cy="3891888"/>
          </a:xfrm>
        </p:spPr>
        <p:txBody>
          <a:bodyPr>
            <a:normAutofit fontScale="92500" lnSpcReduction="10000"/>
          </a:bodyPr>
          <a:lstStyle/>
          <a:p>
            <a:pPr lvl="1" algn="l" rtl="0">
              <a:buNone/>
            </a:pPr>
            <a:r>
              <a:rPr lang="en-US" dirty="0" smtClean="0"/>
              <a:t>Dim a, b, c, d, e, f, g As Double</a:t>
            </a:r>
          </a:p>
          <a:p>
            <a:pPr lvl="1" algn="l" rtl="0">
              <a:buNone/>
            </a:pPr>
            <a:r>
              <a:rPr lang="en-US" dirty="0" smtClean="0"/>
              <a:t> a = 8.0</a:t>
            </a:r>
          </a:p>
          <a:p>
            <a:pPr lvl="1" algn="l" rtl="0">
              <a:buNone/>
            </a:pPr>
            <a:r>
              <a:rPr lang="en-US" dirty="0" smtClean="0"/>
              <a:t> b = 3.0 </a:t>
            </a:r>
          </a:p>
          <a:p>
            <a:pPr lvl="1" algn="l" rtl="0">
              <a:buNone/>
            </a:pPr>
            <a:r>
              <a:rPr lang="en-US" dirty="0" smtClean="0"/>
              <a:t>c = 4.0</a:t>
            </a:r>
          </a:p>
          <a:p>
            <a:pPr lvl="1" algn="l" rtl="0">
              <a:buNone/>
            </a:pPr>
            <a:r>
              <a:rPr lang="en-US" dirty="0" smtClean="0"/>
              <a:t> d = 2.0</a:t>
            </a:r>
          </a:p>
          <a:p>
            <a:pPr lvl="1" algn="l" rtl="0">
              <a:buNone/>
            </a:pPr>
            <a:r>
              <a:rPr lang="en-US" dirty="0" smtClean="0"/>
              <a:t> e = 1.0</a:t>
            </a:r>
          </a:p>
          <a:p>
            <a:pPr lvl="1" algn="l" rtl="0">
              <a:buNone/>
            </a:pPr>
            <a:r>
              <a:rPr lang="en-US" dirty="0" smtClean="0"/>
              <a:t> f = a - b + c / d * e ' The preceding line sets f to 7.0. Because of natural operator ' precedence and </a:t>
            </a:r>
            <a:r>
              <a:rPr lang="en-US" dirty="0" err="1" smtClean="0"/>
              <a:t>associativity</a:t>
            </a:r>
            <a:r>
              <a:rPr lang="en-US" dirty="0" smtClean="0"/>
              <a:t>, it is exactly equivalent to the ' following line. </a:t>
            </a:r>
          </a:p>
          <a:p>
            <a:pPr lvl="1" algn="l" rtl="0">
              <a:buNone/>
            </a:pPr>
            <a:r>
              <a:rPr lang="en-US" dirty="0" smtClean="0"/>
              <a:t>f = (a - b) + ((c / d) * e)</a:t>
            </a:r>
          </a:p>
          <a:p>
            <a:pPr lvl="1" algn="l" rtl="0">
              <a:buNone/>
            </a:pPr>
            <a:r>
              <a:rPr lang="en-US" dirty="0" smtClean="0"/>
              <a:t>Ex:</a:t>
            </a:r>
            <a:endParaRPr lang="ar-SA" dirty="0"/>
          </a:p>
        </p:txBody>
      </p:sp>
      <p:sp>
        <p:nvSpPr>
          <p:cNvPr id="3" name="عنوان 2"/>
          <p:cNvSpPr>
            <a:spLocks noGrp="1"/>
          </p:cNvSpPr>
          <p:nvPr>
            <p:ph type="title"/>
          </p:nvPr>
        </p:nvSpPr>
        <p:spPr/>
        <p:txBody>
          <a:bodyPr/>
          <a:lstStyle/>
          <a:p>
            <a:r>
              <a:rPr lang="en-US" dirty="0" smtClean="0"/>
              <a:t>Precedence of Operators</a:t>
            </a:r>
            <a:endParaRPr lang="ar-SA" dirty="0"/>
          </a:p>
        </p:txBody>
      </p:sp>
      <p:pic>
        <p:nvPicPr>
          <p:cNvPr id="3077" name="Picture 5"/>
          <p:cNvPicPr>
            <a:picLocks noChangeAspect="1" noChangeArrowheads="1"/>
          </p:cNvPicPr>
          <p:nvPr/>
        </p:nvPicPr>
        <p:blipFill>
          <a:blip r:embed="rId2" cstate="print"/>
          <a:srcRect/>
          <a:stretch>
            <a:fillRect/>
          </a:stretch>
        </p:blipFill>
        <p:spPr bwMode="auto">
          <a:xfrm>
            <a:off x="1403648" y="5013176"/>
            <a:ext cx="4572000" cy="390525"/>
          </a:xfrm>
          <a:prstGeom prst="rect">
            <a:avLst/>
          </a:prstGeom>
          <a:noFill/>
          <a:ln w="9525">
            <a:noFill/>
            <a:miter lim="800000"/>
            <a:headEnd/>
            <a:tailEnd/>
          </a:ln>
        </p:spPr>
      </p:pic>
      <p:pic>
        <p:nvPicPr>
          <p:cNvPr id="3078" name="Picture 6"/>
          <p:cNvPicPr>
            <a:picLocks noChangeAspect="1" noChangeArrowheads="1"/>
          </p:cNvPicPr>
          <p:nvPr/>
        </p:nvPicPr>
        <p:blipFill>
          <a:blip r:embed="rId3" cstate="print"/>
          <a:srcRect/>
          <a:stretch>
            <a:fillRect/>
          </a:stretch>
        </p:blipFill>
        <p:spPr bwMode="auto">
          <a:xfrm>
            <a:off x="1259632" y="5517232"/>
            <a:ext cx="5457825" cy="43815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AE7D2BAC-37B9-4289-ABA6-90130C07986B}" type="slidenum">
              <a:rPr lang="en-US" smtClean="0"/>
              <a:pPr>
                <a:defRPr/>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While....Loop</a:t>
            </a:r>
            <a:endParaRPr lang="ar-SA" dirty="0"/>
          </a:p>
        </p:txBody>
      </p:sp>
      <p:sp>
        <p:nvSpPr>
          <p:cNvPr id="3" name="Text Placeholder 2"/>
          <p:cNvSpPr>
            <a:spLocks noGrp="1"/>
          </p:cNvSpPr>
          <p:nvPr>
            <p:ph type="body" idx="1"/>
          </p:nvPr>
        </p:nvSpPr>
        <p:spPr>
          <a:xfrm>
            <a:off x="228600" y="990600"/>
            <a:ext cx="8686800" cy="4525962"/>
          </a:xfrm>
        </p:spPr>
        <p:txBody>
          <a:bodyPr/>
          <a:lstStyle/>
          <a:p>
            <a:pPr>
              <a:lnSpc>
                <a:spcPct val="150000"/>
              </a:lnSpc>
              <a:buNone/>
            </a:pPr>
            <a:r>
              <a:rPr lang="en-US" sz="2400" dirty="0" smtClean="0">
                <a:solidFill>
                  <a:srgbClr val="000000"/>
                </a:solidFill>
                <a:latin typeface="Times New Roman" pitchFamily="18" charset="0"/>
              </a:rPr>
              <a:t>The </a:t>
            </a:r>
            <a:r>
              <a:rPr lang="en-US" sz="2400" dirty="0" err="1" smtClean="0">
                <a:solidFill>
                  <a:srgbClr val="000000"/>
                </a:solidFill>
                <a:latin typeface="Times New Roman" pitchFamily="18" charset="0"/>
              </a:rPr>
              <a:t>pseudocode</a:t>
            </a:r>
            <a:r>
              <a:rPr lang="en-US" sz="2400" dirty="0" smtClean="0">
                <a:solidFill>
                  <a:srgbClr val="000000"/>
                </a:solidFill>
                <a:latin typeface="Times New Roman" pitchFamily="18" charset="0"/>
              </a:rPr>
              <a:t> statements</a:t>
            </a:r>
          </a:p>
          <a:p>
            <a:pPr lvl="3">
              <a:lnSpc>
                <a:spcPct val="150000"/>
              </a:lnSpc>
            </a:pPr>
            <a:r>
              <a:rPr lang="en-US" sz="1800" i="1" dirty="0" smtClean="0">
                <a:solidFill>
                  <a:srgbClr val="0026CC"/>
                </a:solidFill>
                <a:latin typeface="Times New Roman" pitchFamily="18" charset="0"/>
              </a:rPr>
              <a:t>While there are more items on my shopping list</a:t>
            </a:r>
            <a:br>
              <a:rPr lang="en-US" sz="1800" i="1" dirty="0" smtClean="0">
                <a:solidFill>
                  <a:srgbClr val="0026CC"/>
                </a:solidFill>
                <a:latin typeface="Times New Roman" pitchFamily="18" charset="0"/>
              </a:rPr>
            </a:br>
            <a:r>
              <a:rPr lang="en-US" sz="1800" i="1" dirty="0" smtClean="0">
                <a:solidFill>
                  <a:srgbClr val="0026CC"/>
                </a:solidFill>
                <a:latin typeface="Times New Roman" pitchFamily="18" charset="0"/>
              </a:rPr>
              <a:t>Put next item in cart</a:t>
            </a:r>
            <a:br>
              <a:rPr lang="en-US" sz="1800" i="1" dirty="0" smtClean="0">
                <a:solidFill>
                  <a:srgbClr val="0026CC"/>
                </a:solidFill>
                <a:latin typeface="Times New Roman" pitchFamily="18" charset="0"/>
              </a:rPr>
            </a:br>
            <a:r>
              <a:rPr lang="en-US" sz="1800" i="1" dirty="0" smtClean="0">
                <a:solidFill>
                  <a:srgbClr val="0026CC"/>
                </a:solidFill>
                <a:latin typeface="Times New Roman" pitchFamily="18" charset="0"/>
              </a:rPr>
              <a:t>       Cross it off my list</a:t>
            </a:r>
            <a:endParaRPr lang="en-US" sz="2400" dirty="0" smtClean="0">
              <a:solidFill>
                <a:srgbClr val="000000"/>
              </a:solidFill>
              <a:latin typeface="Times New Roman" pitchFamily="18" charset="0"/>
            </a:endParaRPr>
          </a:p>
          <a:p>
            <a:r>
              <a:rPr lang="en-US" sz="2400" dirty="0" smtClean="0">
                <a:solidFill>
                  <a:srgbClr val="000000"/>
                </a:solidFill>
                <a:latin typeface="Times New Roman" pitchFamily="18" charset="0"/>
              </a:rPr>
              <a:t>The loop-continuation condition “there are more items on my shopping list”</a:t>
            </a:r>
          </a:p>
          <a:p>
            <a:pPr lvl="1"/>
            <a:r>
              <a:rPr lang="en-US" sz="2000" dirty="0" smtClean="0">
                <a:solidFill>
                  <a:srgbClr val="000000"/>
                </a:solidFill>
                <a:latin typeface="Times New Roman" pitchFamily="18" charset="0"/>
              </a:rPr>
              <a:t>If it’s true, the following actions are performed (execute repeatedly while the condition remains true):</a:t>
            </a:r>
          </a:p>
          <a:p>
            <a:pPr marL="973138" lvl="2" indent="-342900">
              <a:lnSpc>
                <a:spcPct val="150000"/>
              </a:lnSpc>
              <a:buFont typeface="+mj-lt"/>
              <a:buAutoNum type="arabicPeriod"/>
            </a:pPr>
            <a:r>
              <a:rPr lang="en-US" sz="1800" dirty="0" smtClean="0">
                <a:solidFill>
                  <a:srgbClr val="000000"/>
                </a:solidFill>
                <a:latin typeface="Times New Roman" pitchFamily="18" charset="0"/>
              </a:rPr>
              <a:t>“Put next item in cart” </a:t>
            </a:r>
          </a:p>
          <a:p>
            <a:pPr marL="973138" lvl="2" indent="-342900">
              <a:lnSpc>
                <a:spcPct val="150000"/>
              </a:lnSpc>
              <a:buFont typeface="+mj-lt"/>
              <a:buAutoNum type="arabicPeriod"/>
            </a:pPr>
            <a:r>
              <a:rPr lang="en-US" sz="1800" dirty="0" smtClean="0">
                <a:solidFill>
                  <a:srgbClr val="000000"/>
                </a:solidFill>
                <a:latin typeface="Times New Roman" pitchFamily="18" charset="0"/>
              </a:rPr>
              <a:t>“Cross it off my list”</a:t>
            </a:r>
          </a:p>
          <a:p>
            <a:pPr lvl="1">
              <a:lnSpc>
                <a:spcPct val="150000"/>
              </a:lnSpc>
            </a:pPr>
            <a:r>
              <a:rPr lang="en-US" sz="2000" dirty="0" smtClean="0">
                <a:solidFill>
                  <a:srgbClr val="000000"/>
                </a:solidFill>
                <a:latin typeface="Times New Roman" pitchFamily="18" charset="0"/>
              </a:rPr>
              <a:t>The condition becomes false, when the last remaining item on the shopping list has been purchased and crossed off the list.</a:t>
            </a:r>
          </a:p>
          <a:p>
            <a:pPr lvl="1">
              <a:lnSpc>
                <a:spcPct val="150000"/>
              </a:lnSpc>
            </a:pPr>
            <a:endParaRPr lang="en-US" sz="2000" dirty="0" smtClean="0">
              <a:solidFill>
                <a:srgbClr val="000000"/>
              </a:solidFill>
              <a:latin typeface="Times New Roman" pitchFamily="18" charset="0"/>
            </a:endParaRPr>
          </a:p>
          <a:p>
            <a:pPr>
              <a:lnSpc>
                <a:spcPct val="150000"/>
              </a:lnSpc>
            </a:pPr>
            <a:endParaRPr lang="ar-SA" sz="2800" dirty="0"/>
          </a:p>
        </p:txBody>
      </p:sp>
      <p:sp>
        <p:nvSpPr>
          <p:cNvPr id="5" name="Folded Corner 4"/>
          <p:cNvSpPr/>
          <p:nvPr/>
        </p:nvSpPr>
        <p:spPr>
          <a:xfrm>
            <a:off x="6096000" y="381000"/>
            <a:ext cx="1447800" cy="2286000"/>
          </a:xfrm>
          <a:prstGeom prst="foldedCorner">
            <a:avLst/>
          </a:prstGeom>
          <a:solidFill>
            <a:srgbClr val="FFFF66"/>
          </a:solidFill>
          <a:ln>
            <a:solidFill>
              <a:srgbClr val="FFFF66"/>
            </a:solidFill>
          </a:ln>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1400" b="1" dirty="0" smtClean="0">
                <a:solidFill>
                  <a:schemeClr val="accent4"/>
                </a:solidFill>
                <a:latin typeface="Comic Sans MS" pitchFamily="66" charset="0"/>
              </a:rPr>
              <a:t>Milk</a:t>
            </a:r>
          </a:p>
          <a:p>
            <a:pPr algn="ctr"/>
            <a:endParaRPr lang="en-US" sz="1400" b="1" dirty="0" smtClean="0">
              <a:solidFill>
                <a:schemeClr val="accent4"/>
              </a:solidFill>
              <a:latin typeface="Comic Sans MS" pitchFamily="66" charset="0"/>
            </a:endParaRPr>
          </a:p>
          <a:p>
            <a:pPr algn="ctr"/>
            <a:r>
              <a:rPr lang="en-US" sz="1400" b="1" dirty="0" smtClean="0">
                <a:solidFill>
                  <a:schemeClr val="accent4"/>
                </a:solidFill>
                <a:latin typeface="Comic Sans MS" pitchFamily="66" charset="0"/>
              </a:rPr>
              <a:t>Tomatoes</a:t>
            </a:r>
          </a:p>
          <a:p>
            <a:pPr algn="ctr"/>
            <a:endParaRPr lang="en-US" sz="1400" b="1" dirty="0" smtClean="0">
              <a:solidFill>
                <a:schemeClr val="accent4"/>
              </a:solidFill>
              <a:latin typeface="Comic Sans MS" pitchFamily="66" charset="0"/>
            </a:endParaRPr>
          </a:p>
          <a:p>
            <a:pPr algn="ctr"/>
            <a:r>
              <a:rPr lang="en-US" sz="1400" b="1" dirty="0" smtClean="0">
                <a:solidFill>
                  <a:schemeClr val="accent4"/>
                </a:solidFill>
                <a:latin typeface="Comic Sans MS" pitchFamily="66" charset="0"/>
              </a:rPr>
              <a:t>Bread</a:t>
            </a:r>
          </a:p>
          <a:p>
            <a:pPr algn="ctr"/>
            <a:endParaRPr lang="en-US" sz="1400" b="1" dirty="0" smtClean="0">
              <a:solidFill>
                <a:schemeClr val="accent4"/>
              </a:solidFill>
              <a:latin typeface="Comic Sans MS" pitchFamily="66" charset="0"/>
            </a:endParaRPr>
          </a:p>
          <a:p>
            <a:pPr algn="ctr"/>
            <a:r>
              <a:rPr lang="en-US" sz="1400" b="1" dirty="0" smtClean="0">
                <a:solidFill>
                  <a:schemeClr val="accent4"/>
                </a:solidFill>
                <a:latin typeface="Comic Sans MS" pitchFamily="66" charset="0"/>
              </a:rPr>
              <a:t>Strawberry</a:t>
            </a:r>
          </a:p>
          <a:p>
            <a:pPr algn="ctr"/>
            <a:endParaRPr lang="en-US" sz="1400" b="1" dirty="0" smtClean="0">
              <a:solidFill>
                <a:schemeClr val="accent4"/>
              </a:solidFill>
              <a:latin typeface="Comic Sans MS" pitchFamily="66" charset="0"/>
            </a:endParaRPr>
          </a:p>
          <a:p>
            <a:pPr algn="ctr"/>
            <a:r>
              <a:rPr lang="en-US" sz="1400" b="1" dirty="0" smtClean="0">
                <a:solidFill>
                  <a:schemeClr val="accent4"/>
                </a:solidFill>
                <a:latin typeface="Comic Sans MS" pitchFamily="66" charset="0"/>
              </a:rPr>
              <a:t>Coffee</a:t>
            </a:r>
            <a:endParaRPr lang="ar-SA" sz="1400" b="1" dirty="0">
              <a:solidFill>
                <a:schemeClr val="accent4"/>
              </a:solidFill>
              <a:latin typeface="Comic Sans MS" pitchFamily="66" charset="0"/>
            </a:endParaRPr>
          </a:p>
        </p:txBody>
      </p:sp>
      <p:sp>
        <p:nvSpPr>
          <p:cNvPr id="6" name="TextBox 5"/>
          <p:cNvSpPr txBox="1"/>
          <p:nvPr/>
        </p:nvSpPr>
        <p:spPr>
          <a:xfrm>
            <a:off x="6019800" y="2667000"/>
            <a:ext cx="1752600" cy="307777"/>
          </a:xfrm>
          <a:prstGeom prst="rect">
            <a:avLst/>
          </a:prstGeom>
          <a:noFill/>
        </p:spPr>
        <p:txBody>
          <a:bodyPr wrap="square" rtlCol="1">
            <a:spAutoFit/>
          </a:bodyPr>
          <a:lstStyle/>
          <a:p>
            <a:r>
              <a:rPr lang="en-US" sz="1400" b="1" i="1" dirty="0" smtClean="0">
                <a:solidFill>
                  <a:schemeClr val="accent2"/>
                </a:solidFill>
                <a:latin typeface="Comic Sans MS" pitchFamily="66" charset="0"/>
              </a:rPr>
              <a:t>Shopping List</a:t>
            </a:r>
            <a:endParaRPr lang="ar-SA" sz="1400" b="1" i="1" dirty="0">
              <a:solidFill>
                <a:schemeClr val="accent2"/>
              </a:solidFill>
              <a:latin typeface="Comic Sans MS" pitchFamily="66" charset="0"/>
            </a:endParaRPr>
          </a:p>
        </p:txBody>
      </p:sp>
      <p:sp>
        <p:nvSpPr>
          <p:cNvPr id="9" name="4-Point Star 8"/>
          <p:cNvSpPr/>
          <p:nvPr/>
        </p:nvSpPr>
        <p:spPr>
          <a:xfrm rot="18989656">
            <a:off x="6627673" y="379271"/>
            <a:ext cx="360000" cy="360000"/>
          </a:xfrm>
          <a:prstGeom prst="star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4-Point Star 9"/>
          <p:cNvSpPr/>
          <p:nvPr/>
        </p:nvSpPr>
        <p:spPr>
          <a:xfrm rot="18989656">
            <a:off x="6566366" y="775167"/>
            <a:ext cx="432000" cy="432000"/>
          </a:xfrm>
          <a:prstGeom prst="star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Slide Number Placeholder 10"/>
          <p:cNvSpPr>
            <a:spLocks noGrp="1"/>
          </p:cNvSpPr>
          <p:nvPr>
            <p:ph type="sldNum" sz="quarter" idx="12"/>
          </p:nvPr>
        </p:nvSpPr>
        <p:spPr/>
        <p:txBody>
          <a:bodyPr/>
          <a:lstStyle/>
          <a:p>
            <a:pPr>
              <a:defRPr/>
            </a:pPr>
            <a:fld id="{19098BF5-001E-4606-B220-31B33B5698C2}" type="slidenum">
              <a:rPr lang="en-US" smtClean="0"/>
              <a:pPr>
                <a:defRPr/>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p:txBody>
          <a:bodyPr>
            <a:normAutofit fontScale="90000"/>
          </a:bodyPr>
          <a:lstStyle/>
          <a:p>
            <a:r>
              <a:rPr lang="en-US" sz="3600" b="1" u="sng"/>
              <a:t>The Close Method</a:t>
            </a:r>
            <a:br>
              <a:rPr lang="en-US" sz="3600" b="1" u="sng"/>
            </a:br>
            <a:endParaRPr lang="en-US" sz="3600" b="1" u="sng"/>
          </a:p>
        </p:txBody>
      </p:sp>
      <p:sp>
        <p:nvSpPr>
          <p:cNvPr id="6147" name="Rectangle 3"/>
          <p:cNvSpPr>
            <a:spLocks noGrp="1"/>
          </p:cNvSpPr>
          <p:nvPr>
            <p:ph type="body" idx="1"/>
          </p:nvPr>
        </p:nvSpPr>
        <p:spPr/>
        <p:txBody>
          <a:bodyPr/>
          <a:lstStyle/>
          <a:p>
            <a:pPr algn="l" rtl="0"/>
            <a:r>
              <a:rPr lang="en-US" sz="3200" dirty="0"/>
              <a:t>The </a:t>
            </a:r>
            <a:r>
              <a:rPr lang="en-US" sz="3200" b="1" dirty="0"/>
              <a:t>Close</a:t>
            </a:r>
            <a:r>
              <a:rPr lang="en-US" sz="3200" dirty="0"/>
              <a:t> method is used to close a form.  To close a form use the keyword </a:t>
            </a:r>
            <a:r>
              <a:rPr lang="en-US" sz="3200" b="1" dirty="0"/>
              <a:t>Me</a:t>
            </a:r>
            <a:r>
              <a:rPr lang="en-US" sz="3200" dirty="0"/>
              <a:t> to refer to the form.  </a:t>
            </a:r>
          </a:p>
          <a:p>
            <a:pPr algn="l" rtl="0">
              <a:buFont typeface="Wingdings 2" pitchFamily="18" charset="2"/>
              <a:buNone/>
            </a:pPr>
            <a:r>
              <a:rPr lang="en-US" sz="3200" b="1" dirty="0"/>
              <a:t>           </a:t>
            </a:r>
            <a:r>
              <a:rPr lang="en-US" sz="3200" b="1" dirty="0" err="1"/>
              <a:t>Me.Close</a:t>
            </a:r>
            <a:r>
              <a:rPr lang="en-US" sz="3200" b="1" dirty="0"/>
              <a:t>()</a:t>
            </a:r>
          </a:p>
          <a:p>
            <a:pPr algn="l" rtl="0">
              <a:buFont typeface="Wingdings 2" pitchFamily="18" charset="2"/>
              <a:buNone/>
            </a:pPr>
            <a:endParaRPr lang="en-US" sz="3200" b="1" dirty="0"/>
          </a:p>
        </p:txBody>
      </p:sp>
      <p:sp>
        <p:nvSpPr>
          <p:cNvPr id="4" name="Slide Number Placeholder 3"/>
          <p:cNvSpPr>
            <a:spLocks noGrp="1"/>
          </p:cNvSpPr>
          <p:nvPr>
            <p:ph type="sldNum" sz="quarter" idx="12"/>
          </p:nvPr>
        </p:nvSpPr>
        <p:spPr/>
        <p:txBody>
          <a:bodyPr/>
          <a:lstStyle/>
          <a:p>
            <a:pPr>
              <a:defRPr/>
            </a:pPr>
            <a:fld id="{AE7D2BAC-37B9-4289-ABA6-90130C07986B}" type="slidenum">
              <a:rPr lang="en-US" smtClean="0"/>
              <a:pPr>
                <a:defRPr/>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p:txBody>
          <a:bodyPr/>
          <a:lstStyle/>
          <a:p>
            <a:r>
              <a:rPr lang="en-US" b="1" u="sng"/>
              <a:t>Saving Your Project</a:t>
            </a:r>
          </a:p>
        </p:txBody>
      </p:sp>
      <p:sp>
        <p:nvSpPr>
          <p:cNvPr id="7171" name="Rectangle 3"/>
          <p:cNvSpPr>
            <a:spLocks noGrp="1"/>
          </p:cNvSpPr>
          <p:nvPr>
            <p:ph type="body" idx="1"/>
          </p:nvPr>
        </p:nvSpPr>
        <p:spPr/>
        <p:txBody>
          <a:bodyPr>
            <a:normAutofit fontScale="92500"/>
          </a:bodyPr>
          <a:lstStyle/>
          <a:p>
            <a:pPr algn="l" rtl="0"/>
            <a:r>
              <a:rPr lang="en-US" dirty="0"/>
              <a:t>VB will save your project files every time you build or execute a project after your initial save.</a:t>
            </a:r>
          </a:p>
          <a:p>
            <a:pPr algn="l" rtl="0"/>
            <a:r>
              <a:rPr lang="en-US" dirty="0"/>
              <a:t>VB projects consist of many different files and folders within folders.  </a:t>
            </a:r>
          </a:p>
          <a:p>
            <a:pPr algn="l" rtl="0"/>
            <a:r>
              <a:rPr lang="en-US" dirty="0"/>
              <a:t>Save files as you work by clicking the </a:t>
            </a:r>
            <a:r>
              <a:rPr lang="en-US" b="1" dirty="0"/>
              <a:t>Save All</a:t>
            </a:r>
            <a:r>
              <a:rPr lang="en-US" dirty="0"/>
              <a:t> button on the button toolbar.  </a:t>
            </a:r>
          </a:p>
          <a:p>
            <a:pPr algn="l" rtl="0"/>
            <a:r>
              <a:rPr lang="en-US" b="1" u="sng" dirty="0"/>
              <a:t>DO NOT USE</a:t>
            </a:r>
            <a:r>
              <a:rPr lang="en-US" dirty="0"/>
              <a:t> the </a:t>
            </a:r>
            <a:r>
              <a:rPr lang="en-US" b="1" dirty="0"/>
              <a:t>File-Save As</a:t>
            </a:r>
            <a:r>
              <a:rPr lang="en-US" dirty="0"/>
              <a:t> menu at any time to try to save the project – if you do, you will likely only save an individual file, not the entire project, and you will not have a complete project saved.  </a:t>
            </a:r>
          </a:p>
        </p:txBody>
      </p:sp>
      <p:sp>
        <p:nvSpPr>
          <p:cNvPr id="4" name="Slide Number Placeholder 3"/>
          <p:cNvSpPr>
            <a:spLocks noGrp="1"/>
          </p:cNvSpPr>
          <p:nvPr>
            <p:ph type="sldNum" sz="quarter" idx="12"/>
          </p:nvPr>
        </p:nvSpPr>
        <p:spPr/>
        <p:txBody>
          <a:bodyPr/>
          <a:lstStyle/>
          <a:p>
            <a:pPr>
              <a:defRPr/>
            </a:pPr>
            <a:fld id="{AE7D2BAC-37B9-4289-ABA6-90130C07986B}" type="slidenum">
              <a:rPr lang="en-US" smtClean="0"/>
              <a:pPr>
                <a:defRPr/>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p:txBody>
          <a:bodyPr>
            <a:normAutofit fontScale="90000"/>
          </a:bodyPr>
          <a:lstStyle/>
          <a:p>
            <a:r>
              <a:rPr lang="en-US" sz="3600" b="1" u="sng" dirty="0"/>
              <a:t>Adding </a:t>
            </a:r>
            <a:r>
              <a:rPr lang="en-US" sz="3600" u="sng" dirty="0" smtClean="0"/>
              <a:t>Other Properties</a:t>
            </a:r>
            <a:r>
              <a:rPr lang="en-US" sz="3600" b="1" u="sng" dirty="0"/>
              <a:t/>
            </a:r>
            <a:br>
              <a:rPr lang="en-US" sz="3600" b="1" u="sng" dirty="0"/>
            </a:br>
            <a:endParaRPr lang="en-US" sz="3600" b="1" u="sng" dirty="0"/>
          </a:p>
        </p:txBody>
      </p:sp>
      <p:sp>
        <p:nvSpPr>
          <p:cNvPr id="8195" name="Rectangle 3"/>
          <p:cNvSpPr>
            <a:spLocks noGrp="1"/>
          </p:cNvSpPr>
          <p:nvPr>
            <p:ph type="body" idx="1"/>
          </p:nvPr>
        </p:nvSpPr>
        <p:spPr/>
        <p:txBody>
          <a:bodyPr>
            <a:normAutofit fontScale="92500"/>
          </a:bodyPr>
          <a:lstStyle/>
          <a:p>
            <a:pPr algn="l" rtl="0">
              <a:lnSpc>
                <a:spcPct val="90000"/>
              </a:lnSpc>
            </a:pPr>
            <a:r>
              <a:rPr lang="en-US" sz="2200" b="1" dirty="0" err="1"/>
              <a:t>BorderStyle</a:t>
            </a:r>
            <a:r>
              <a:rPr lang="en-US" sz="2200" dirty="0"/>
              <a:t> property – Labels, </a:t>
            </a:r>
            <a:r>
              <a:rPr lang="en-US" sz="2200" dirty="0" err="1"/>
              <a:t>TextBox</a:t>
            </a:r>
            <a:r>
              <a:rPr lang="en-US" sz="2200" dirty="0"/>
              <a:t> and </a:t>
            </a:r>
            <a:r>
              <a:rPr lang="en-US" sz="2200" dirty="0" err="1"/>
              <a:t>PictureBox</a:t>
            </a:r>
            <a:r>
              <a:rPr lang="en-US" sz="2200" dirty="0"/>
              <a:t> controls all have a </a:t>
            </a:r>
            <a:r>
              <a:rPr lang="en-US" sz="2200" b="1" dirty="0" err="1"/>
              <a:t>BorderStyle</a:t>
            </a:r>
            <a:r>
              <a:rPr lang="en-US" sz="2200" dirty="0"/>
              <a:t> property – this property makes controls appear as either flat or three-dimensional.  </a:t>
            </a:r>
            <a:endParaRPr lang="en-US" sz="2200" b="1" dirty="0"/>
          </a:p>
          <a:p>
            <a:pPr algn="l" rtl="0">
              <a:lnSpc>
                <a:spcPct val="90000"/>
              </a:lnSpc>
            </a:pPr>
            <a:r>
              <a:rPr lang="en-US" sz="2200" b="1" dirty="0" err="1"/>
              <a:t>BorderStyle</a:t>
            </a:r>
            <a:r>
              <a:rPr lang="en-US" sz="2200" dirty="0"/>
              <a:t> property -- set to an appropriate value to enhance the appearance of a form and add a professional touch to a project.</a:t>
            </a:r>
            <a:endParaRPr lang="en-US" sz="2200" b="1" dirty="0"/>
          </a:p>
          <a:p>
            <a:pPr algn="l" rtl="0">
              <a:lnSpc>
                <a:spcPct val="90000"/>
              </a:lnSpc>
            </a:pPr>
            <a:r>
              <a:rPr lang="en-US" sz="2200" b="1" dirty="0" err="1"/>
              <a:t>BorderStyle</a:t>
            </a:r>
            <a:r>
              <a:rPr lang="en-US" sz="2200" dirty="0"/>
              <a:t> property values:  </a:t>
            </a:r>
            <a:endParaRPr lang="en-US" sz="2200" b="1" dirty="0"/>
          </a:p>
          <a:p>
            <a:pPr lvl="1" algn="l" rtl="0">
              <a:lnSpc>
                <a:spcPct val="90000"/>
              </a:lnSpc>
            </a:pPr>
            <a:r>
              <a:rPr lang="en-US" sz="2000" b="1" dirty="0"/>
              <a:t>None </a:t>
            </a:r>
            <a:r>
              <a:rPr lang="en-US" sz="2000" dirty="0"/>
              <a:t>– flat appearance with no border.</a:t>
            </a:r>
            <a:endParaRPr lang="en-US" sz="2000" b="1" dirty="0"/>
          </a:p>
          <a:p>
            <a:pPr lvl="1" algn="l" rtl="0">
              <a:lnSpc>
                <a:spcPct val="90000"/>
              </a:lnSpc>
            </a:pPr>
            <a:r>
              <a:rPr lang="en-US" sz="2000" b="1" dirty="0" err="1"/>
              <a:t>FixedSingle</a:t>
            </a:r>
            <a:r>
              <a:rPr lang="en-US" sz="2000" dirty="0"/>
              <a:t> – a flat appearance with black border.</a:t>
            </a:r>
            <a:endParaRPr lang="en-US" sz="2000" b="1" dirty="0"/>
          </a:p>
          <a:p>
            <a:pPr lvl="1" algn="l" rtl="0">
              <a:lnSpc>
                <a:spcPct val="90000"/>
              </a:lnSpc>
            </a:pPr>
            <a:r>
              <a:rPr lang="en-US" sz="2000" b="1" dirty="0"/>
              <a:t>Fixed3D</a:t>
            </a:r>
            <a:r>
              <a:rPr lang="en-US" sz="2000" dirty="0"/>
              <a:t> – for a </a:t>
            </a:r>
            <a:r>
              <a:rPr lang="en-US" sz="2000" dirty="0" err="1"/>
              <a:t>TextBox</a:t>
            </a:r>
            <a:r>
              <a:rPr lang="en-US" sz="2000" dirty="0"/>
              <a:t>, this looks about like </a:t>
            </a:r>
            <a:r>
              <a:rPr lang="en-US" sz="2000" dirty="0" err="1"/>
              <a:t>FixedSingle</a:t>
            </a:r>
            <a:r>
              <a:rPr lang="en-US" sz="2000" dirty="0"/>
              <a:t>.  For a Label control, the appearance is a three-dimensional, recessed appearance.</a:t>
            </a:r>
          </a:p>
          <a:p>
            <a:pPr algn="l" rtl="0">
              <a:lnSpc>
                <a:spcPct val="90000"/>
              </a:lnSpc>
            </a:pPr>
            <a:r>
              <a:rPr lang="en-US" sz="2200" dirty="0"/>
              <a:t>The </a:t>
            </a:r>
            <a:r>
              <a:rPr lang="en-US" sz="2200" dirty="0" err="1"/>
              <a:t>TextBox</a:t>
            </a:r>
            <a:r>
              <a:rPr lang="en-US" sz="2200" dirty="0"/>
              <a:t> control default value for </a:t>
            </a:r>
            <a:r>
              <a:rPr lang="en-US" sz="2200" b="1" dirty="0" err="1"/>
              <a:t>BorderStyle</a:t>
            </a:r>
            <a:r>
              <a:rPr lang="en-US" sz="2200" dirty="0"/>
              <a:t> is </a:t>
            </a:r>
            <a:r>
              <a:rPr lang="en-US" sz="2200" b="1" dirty="0"/>
              <a:t>Fixed3D</a:t>
            </a:r>
            <a:r>
              <a:rPr lang="en-US" sz="2200" dirty="0"/>
              <a:t>.</a:t>
            </a:r>
          </a:p>
          <a:p>
            <a:pPr algn="l" rtl="0">
              <a:lnSpc>
                <a:spcPct val="90000"/>
              </a:lnSpc>
            </a:pPr>
            <a:r>
              <a:rPr lang="en-US" sz="2200" dirty="0"/>
              <a:t>The Label and </a:t>
            </a:r>
            <a:r>
              <a:rPr lang="en-US" sz="2200" dirty="0" err="1"/>
              <a:t>PictureBox</a:t>
            </a:r>
            <a:r>
              <a:rPr lang="en-US" sz="2200" dirty="0"/>
              <a:t> controls default value for </a:t>
            </a:r>
            <a:r>
              <a:rPr lang="en-US" sz="2200" b="1" dirty="0" err="1"/>
              <a:t>BorderStyle</a:t>
            </a:r>
            <a:r>
              <a:rPr lang="en-US" sz="2200" dirty="0"/>
              <a:t> is </a:t>
            </a:r>
            <a:r>
              <a:rPr lang="en-US" sz="2200" b="1" dirty="0"/>
              <a:t>None</a:t>
            </a:r>
            <a:r>
              <a:rPr lang="en-US" sz="2200" dirty="0"/>
              <a:t>.</a:t>
            </a:r>
          </a:p>
        </p:txBody>
      </p:sp>
      <p:sp>
        <p:nvSpPr>
          <p:cNvPr id="4" name="Slide Number Placeholder 3"/>
          <p:cNvSpPr>
            <a:spLocks noGrp="1"/>
          </p:cNvSpPr>
          <p:nvPr>
            <p:ph type="sldNum" sz="quarter" idx="12"/>
          </p:nvPr>
        </p:nvSpPr>
        <p:spPr/>
        <p:txBody>
          <a:bodyPr/>
          <a:lstStyle/>
          <a:p>
            <a:pPr>
              <a:defRPr/>
            </a:pPr>
            <a:fld id="{AE7D2BAC-37B9-4289-ABA6-90130C07986B}" type="slidenum">
              <a:rPr lang="en-US" smtClean="0"/>
              <a:pPr>
                <a:defRPr/>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763688" y="2386013"/>
            <a:ext cx="5328592" cy="2483147"/>
          </a:xfrm>
          <a:prstGeom prst="rect">
            <a:avLst/>
          </a:prstGeom>
          <a:noFill/>
          <a:ln w="9525">
            <a:noFill/>
            <a:miter lim="800000"/>
            <a:headEnd/>
            <a:tailEnd/>
          </a:ln>
        </p:spPr>
      </p:pic>
      <p:sp>
        <p:nvSpPr>
          <p:cNvPr id="6146" name="Rectangle 2"/>
          <p:cNvSpPr>
            <a:spLocks noGrp="1" noChangeArrowheads="1"/>
          </p:cNvSpPr>
          <p:nvPr>
            <p:ph type="title" idx="4294967295"/>
          </p:nvPr>
        </p:nvSpPr>
        <p:spPr/>
        <p:txBody>
          <a:bodyPr>
            <a:normAutofit/>
          </a:bodyPr>
          <a:lstStyle/>
          <a:p>
            <a:r>
              <a:rPr lang="en-US" u="sng">
                <a:effectLst>
                  <a:outerShdw blurRad="38100" dist="38100" dir="2700000" algn="tl">
                    <a:srgbClr val="C0C0C0"/>
                  </a:outerShdw>
                </a:effectLst>
              </a:rPr>
              <a:t>Msgbox</a:t>
            </a:r>
          </a:p>
        </p:txBody>
      </p:sp>
      <p:sp>
        <p:nvSpPr>
          <p:cNvPr id="4" name="TextBox 3"/>
          <p:cNvSpPr txBox="1"/>
          <p:nvPr/>
        </p:nvSpPr>
        <p:spPr>
          <a:xfrm>
            <a:off x="5364088" y="2924944"/>
            <a:ext cx="1524000" cy="369888"/>
          </a:xfrm>
          <a:prstGeom prst="rect">
            <a:avLst/>
          </a:prstGeom>
          <a:noFill/>
        </p:spPr>
        <p:txBody>
          <a:bodyPr wrap="square">
            <a:spAutoFit/>
          </a:bodyPr>
          <a:lstStyle/>
          <a:p>
            <a:pPr>
              <a:defRPr/>
            </a:pPr>
            <a:r>
              <a:rPr lang="en-US" dirty="0">
                <a:solidFill>
                  <a:srgbClr val="FF0000"/>
                </a:solidFill>
                <a:latin typeface="Arial" charset="0"/>
                <a:cs typeface="Arial" charset="0"/>
              </a:rPr>
              <a:t>PromptText </a:t>
            </a:r>
          </a:p>
        </p:txBody>
      </p:sp>
      <p:sp>
        <p:nvSpPr>
          <p:cNvPr id="5" name="TextBox 4"/>
          <p:cNvSpPr txBox="1"/>
          <p:nvPr/>
        </p:nvSpPr>
        <p:spPr>
          <a:xfrm>
            <a:off x="1043608" y="3284984"/>
            <a:ext cx="1524000" cy="369888"/>
          </a:xfrm>
          <a:prstGeom prst="rect">
            <a:avLst/>
          </a:prstGeom>
          <a:noFill/>
        </p:spPr>
        <p:txBody>
          <a:bodyPr>
            <a:spAutoFit/>
          </a:bodyPr>
          <a:lstStyle/>
          <a:p>
            <a:pPr>
              <a:defRPr/>
            </a:pPr>
            <a:r>
              <a:rPr lang="en-US" dirty="0">
                <a:solidFill>
                  <a:srgbClr val="FF0000"/>
                </a:solidFill>
                <a:latin typeface="Arial" charset="0"/>
                <a:cs typeface="Arial" charset="0"/>
              </a:rPr>
              <a:t>Icon</a:t>
            </a:r>
          </a:p>
        </p:txBody>
      </p:sp>
      <p:sp>
        <p:nvSpPr>
          <p:cNvPr id="6" name="TextBox 5"/>
          <p:cNvSpPr txBox="1"/>
          <p:nvPr/>
        </p:nvSpPr>
        <p:spPr>
          <a:xfrm>
            <a:off x="3779912" y="4509120"/>
            <a:ext cx="1524000" cy="369888"/>
          </a:xfrm>
          <a:prstGeom prst="rect">
            <a:avLst/>
          </a:prstGeom>
          <a:noFill/>
        </p:spPr>
        <p:txBody>
          <a:bodyPr>
            <a:spAutoFit/>
          </a:bodyPr>
          <a:lstStyle/>
          <a:p>
            <a:pPr>
              <a:defRPr/>
            </a:pPr>
            <a:r>
              <a:rPr lang="en-US" dirty="0">
                <a:solidFill>
                  <a:srgbClr val="FF0000"/>
                </a:solidFill>
                <a:latin typeface="Arial" charset="0"/>
                <a:cs typeface="Arial" charset="0"/>
              </a:rPr>
              <a:t>Buttons</a:t>
            </a:r>
          </a:p>
        </p:txBody>
      </p:sp>
      <p:sp>
        <p:nvSpPr>
          <p:cNvPr id="7" name="TextBox 6"/>
          <p:cNvSpPr txBox="1"/>
          <p:nvPr/>
        </p:nvSpPr>
        <p:spPr>
          <a:xfrm>
            <a:off x="4067944" y="2420888"/>
            <a:ext cx="1524000" cy="369888"/>
          </a:xfrm>
          <a:prstGeom prst="rect">
            <a:avLst/>
          </a:prstGeom>
          <a:noFill/>
        </p:spPr>
        <p:txBody>
          <a:bodyPr>
            <a:spAutoFit/>
          </a:bodyPr>
          <a:lstStyle/>
          <a:p>
            <a:pPr>
              <a:defRPr/>
            </a:pPr>
            <a:r>
              <a:rPr lang="en-US" dirty="0">
                <a:solidFill>
                  <a:srgbClr val="FF0000"/>
                </a:solidFill>
                <a:latin typeface="Arial" charset="0"/>
                <a:cs typeface="Arial" charset="0"/>
              </a:rPr>
              <a:t>Dialog title </a:t>
            </a:r>
          </a:p>
        </p:txBody>
      </p:sp>
      <p:sp>
        <p:nvSpPr>
          <p:cNvPr id="8" name="Slide Number Placeholder 7"/>
          <p:cNvSpPr>
            <a:spLocks noGrp="1"/>
          </p:cNvSpPr>
          <p:nvPr>
            <p:ph type="sldNum" sz="quarter" idx="12"/>
          </p:nvPr>
        </p:nvSpPr>
        <p:spPr/>
        <p:txBody>
          <a:bodyPr/>
          <a:lstStyle/>
          <a:p>
            <a:pPr>
              <a:defRPr/>
            </a:pPr>
            <a:fld id="{6CC500A1-51B4-4E27-A4F6-2F0E61033A62}" type="slidenum">
              <a:rPr lang="en-US" smtClean="0"/>
              <a:pPr>
                <a:defRPr/>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609600" y="76200"/>
            <a:ext cx="7772400" cy="1143000"/>
          </a:xfrm>
        </p:spPr>
        <p:txBody>
          <a:bodyPr>
            <a:normAutofit/>
          </a:bodyPr>
          <a:lstStyle/>
          <a:p>
            <a:r>
              <a:rPr lang="en-US" u="sng">
                <a:effectLst>
                  <a:outerShdw blurRad="38100" dist="38100" dir="2700000" algn="tl">
                    <a:srgbClr val="C0C0C0"/>
                  </a:outerShdw>
                </a:effectLst>
              </a:rPr>
              <a:t>Msgbox</a:t>
            </a:r>
            <a:r>
              <a:rPr lang="en-US" b="1" u="sng">
                <a:effectLst>
                  <a:outerShdw blurRad="38100" dist="38100" dir="2700000" algn="tl">
                    <a:srgbClr val="C0C0C0"/>
                  </a:outerShdw>
                </a:effectLst>
              </a:rPr>
              <a:t> -Parameters</a:t>
            </a:r>
          </a:p>
        </p:txBody>
      </p:sp>
      <p:sp>
        <p:nvSpPr>
          <p:cNvPr id="7172" name="Rectangle 4"/>
          <p:cNvSpPr>
            <a:spLocks noChangeArrowheads="1"/>
          </p:cNvSpPr>
          <p:nvPr/>
        </p:nvSpPr>
        <p:spPr bwMode="auto">
          <a:xfrm>
            <a:off x="533400" y="1052076"/>
            <a:ext cx="8610600" cy="2585323"/>
          </a:xfrm>
          <a:prstGeom prst="rect">
            <a:avLst/>
          </a:prstGeom>
          <a:noFill/>
          <a:ln w="9525">
            <a:noFill/>
            <a:miter lim="800000"/>
            <a:headEnd/>
            <a:tailEnd/>
          </a:ln>
          <a:effectLst/>
        </p:spPr>
        <p:txBody>
          <a:bodyPr lIns="0" tIns="0" rIns="0" bIns="0" anchor="ctr">
            <a:spAutoFit/>
          </a:bodyPr>
          <a:lstStyle/>
          <a:p>
            <a:pPr eaLnBrk="0" hangingPunct="0">
              <a:defRPr/>
            </a:pPr>
            <a:r>
              <a:rPr lang="en-US" sz="2800" dirty="0">
                <a:latin typeface="+mn-lt"/>
                <a:cs typeface="Arial" charset="0"/>
              </a:rPr>
              <a:t>The message box function takes 3 main parameters:</a:t>
            </a:r>
          </a:p>
          <a:p>
            <a:pPr eaLnBrk="0" hangingPunct="0">
              <a:defRPr/>
            </a:pPr>
            <a:r>
              <a:rPr lang="en-US" sz="2800" dirty="0">
                <a:solidFill>
                  <a:schemeClr val="accent1">
                    <a:lumMod val="50000"/>
                  </a:schemeClr>
                </a:solidFill>
                <a:latin typeface="+mn-lt"/>
                <a:cs typeface="Arial" charset="0"/>
              </a:rPr>
              <a:t> Msgbox </a:t>
            </a:r>
            <a:r>
              <a:rPr lang="en-US" sz="2800" b="1" dirty="0">
                <a:solidFill>
                  <a:schemeClr val="accent1">
                    <a:lumMod val="50000"/>
                  </a:schemeClr>
                </a:solidFill>
                <a:latin typeface="+mn-lt"/>
                <a:cs typeface="Arial" charset="0"/>
              </a:rPr>
              <a:t>(Prompt Text</a:t>
            </a:r>
            <a:r>
              <a:rPr lang="en-US" sz="2800" b="1" dirty="0">
                <a:latin typeface="+mn-lt"/>
                <a:cs typeface="Arial" charset="0"/>
              </a:rPr>
              <a:t>, </a:t>
            </a:r>
            <a:r>
              <a:rPr lang="en-US" sz="2800" b="1" dirty="0">
                <a:solidFill>
                  <a:schemeClr val="accent1">
                    <a:lumMod val="50000"/>
                  </a:schemeClr>
                </a:solidFill>
                <a:latin typeface="+mn-lt"/>
                <a:cs typeface="Arial" charset="0"/>
              </a:rPr>
              <a:t>Buttons+Icon</a:t>
            </a:r>
            <a:r>
              <a:rPr lang="en-US" sz="2800" b="1" dirty="0">
                <a:latin typeface="+mn-lt"/>
                <a:cs typeface="Arial" charset="0"/>
              </a:rPr>
              <a:t>, </a:t>
            </a:r>
            <a:r>
              <a:rPr lang="en-US" sz="2800" b="1" dirty="0">
                <a:solidFill>
                  <a:schemeClr val="accent1">
                    <a:lumMod val="50000"/>
                  </a:schemeClr>
                </a:solidFill>
                <a:latin typeface="+mn-lt"/>
                <a:cs typeface="Arial" charset="0"/>
              </a:rPr>
              <a:t>DialogTitle)</a:t>
            </a:r>
          </a:p>
          <a:p>
            <a:pPr eaLnBrk="0" hangingPunct="0">
              <a:defRPr/>
            </a:pPr>
            <a:endParaRPr lang="en-US" sz="2800" dirty="0">
              <a:solidFill>
                <a:schemeClr val="accent1">
                  <a:lumMod val="50000"/>
                </a:schemeClr>
              </a:solidFill>
              <a:latin typeface="+mn-lt"/>
              <a:cs typeface="Arial" charset="0"/>
            </a:endParaRPr>
          </a:p>
          <a:p>
            <a:pPr eaLnBrk="0" hangingPunct="0">
              <a:defRPr/>
            </a:pPr>
            <a:r>
              <a:rPr lang="en-US" sz="2800" dirty="0">
                <a:solidFill>
                  <a:schemeClr val="tx2">
                    <a:lumMod val="60000"/>
                    <a:lumOff val="40000"/>
                  </a:schemeClr>
                </a:solidFill>
                <a:latin typeface="+mn-lt"/>
                <a:cs typeface="Arial" charset="0"/>
              </a:rPr>
              <a:t>[ Prompt </a:t>
            </a:r>
            <a:r>
              <a:rPr lang="en-US" sz="2800" dirty="0" smtClean="0">
                <a:solidFill>
                  <a:schemeClr val="tx2">
                    <a:lumMod val="60000"/>
                    <a:lumOff val="40000"/>
                  </a:schemeClr>
                </a:solidFill>
                <a:latin typeface="+mn-lt"/>
                <a:cs typeface="Arial" charset="0"/>
              </a:rPr>
              <a:t>: </a:t>
            </a:r>
            <a:r>
              <a:rPr lang="en-US" sz="2800" dirty="0">
                <a:solidFill>
                  <a:schemeClr val="tx2">
                    <a:lumMod val="60000"/>
                    <a:lumOff val="40000"/>
                  </a:schemeClr>
                </a:solidFill>
                <a:latin typeface="+mn-lt"/>
                <a:cs typeface="Arial" charset="0"/>
              </a:rPr>
              <a:t>a </a:t>
            </a:r>
            <a:r>
              <a:rPr lang="en-US" sz="2800" dirty="0" smtClean="0">
                <a:solidFill>
                  <a:schemeClr val="tx2">
                    <a:lumMod val="60000"/>
                    <a:lumOff val="40000"/>
                  </a:schemeClr>
                </a:solidFill>
                <a:latin typeface="+mn-lt"/>
                <a:cs typeface="Arial" charset="0"/>
              </a:rPr>
              <a:t>Text </a:t>
            </a:r>
            <a:r>
              <a:rPr lang="en-US" sz="2800" dirty="0">
                <a:solidFill>
                  <a:schemeClr val="tx2">
                    <a:lumMod val="60000"/>
                    <a:lumOff val="40000"/>
                  </a:schemeClr>
                </a:solidFill>
                <a:latin typeface="+mn-lt"/>
                <a:cs typeface="Arial" charset="0"/>
              </a:rPr>
              <a:t>which contains the message. ]</a:t>
            </a:r>
          </a:p>
        </p:txBody>
      </p:sp>
      <p:graphicFrame>
        <p:nvGraphicFramePr>
          <p:cNvPr id="14340" name="Group 4"/>
          <p:cNvGraphicFramePr>
            <a:graphicFrameLocks noGrp="1"/>
          </p:cNvGraphicFramePr>
          <p:nvPr/>
        </p:nvGraphicFramePr>
        <p:xfrm>
          <a:off x="990600" y="3535363"/>
          <a:ext cx="2819400" cy="2560320"/>
        </p:xfrm>
        <a:graphic>
          <a:graphicData uri="http://schemas.openxmlformats.org/drawingml/2006/table">
            <a:tbl>
              <a:tblPr/>
              <a:tblGrid>
                <a:gridCol w="2819400"/>
              </a:tblGrid>
              <a:tr h="196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solidFill>
                          <a:effectLst/>
                          <a:latin typeface="Perpetua" pitchFamily="18" charset="0"/>
                          <a:cs typeface="Arial" pitchFamily="34" charset="0"/>
                        </a:rPr>
                        <a:t>Button Constant </a:t>
                      </a:r>
                      <a:endParaRPr kumimoji="0" lang="en-US" sz="1800" b="1" i="0" u="none" strike="noStrike" cap="none" normalizeH="0" baseline="0" smtClean="0">
                        <a:ln>
                          <a:noFill/>
                        </a:ln>
                        <a:solidFill>
                          <a:schemeClr val="tx2"/>
                        </a:solidFill>
                        <a:effectLst/>
                        <a:latin typeface="Arial" pitchFamily="34" charset="0"/>
                        <a:cs typeface="Arial" pitchFamily="34" charset="0"/>
                      </a:endParaRPr>
                    </a:p>
                  </a:txBody>
                  <a:tcPr anchor="ctr" horzOverflow="overflow">
                    <a:lnL w="12700" cap="flat" cmpd="sng" algn="ctr">
                      <a:solidFill>
                        <a:srgbClr val="956251"/>
                      </a:solidFill>
                      <a:prstDash val="solid"/>
                      <a:round/>
                      <a:headEnd type="none" w="med" len="med"/>
                      <a:tailEnd type="none" w="med" len="med"/>
                    </a:lnL>
                    <a:lnR w="12700" cap="flat" cmpd="sng" algn="ctr">
                      <a:solidFill>
                        <a:srgbClr val="956251"/>
                      </a:solidFill>
                      <a:prstDash val="solid"/>
                      <a:round/>
                      <a:headEnd type="none" w="med" len="med"/>
                      <a:tailEnd type="none" w="med" len="med"/>
                    </a:lnR>
                    <a:lnT w="12700" cap="flat" cmpd="sng" algn="ctr">
                      <a:solidFill>
                        <a:srgbClr val="956251"/>
                      </a:solidFill>
                      <a:prstDash val="solid"/>
                      <a:round/>
                      <a:headEnd type="none" w="med" len="med"/>
                      <a:tailEnd type="none" w="med" len="med"/>
                    </a:lnT>
                    <a:lnB w="12700" cap="flat" cmpd="sng" algn="ctr">
                      <a:solidFill>
                        <a:srgbClr val="956251"/>
                      </a:solidFill>
                      <a:prstDash val="solid"/>
                      <a:round/>
                      <a:headEnd type="none" w="med" len="med"/>
                      <a:tailEnd type="none" w="med" len="med"/>
                    </a:lnB>
                    <a:lnTlToBr>
                      <a:noFill/>
                    </a:lnTlToBr>
                    <a:lnBlToTr>
                      <a:noFill/>
                    </a:lnBlToTr>
                    <a:solidFill>
                      <a:srgbClr val="F4CEC9"/>
                    </a:solidFill>
                  </a:tcPr>
                </a:tc>
              </a:tr>
              <a:tr h="196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noProof="1" smtClean="0">
                          <a:ln>
                            <a:noFill/>
                          </a:ln>
                          <a:solidFill>
                            <a:schemeClr val="tx1"/>
                          </a:solidFill>
                          <a:effectLst/>
                          <a:latin typeface="Perpetua" pitchFamily="18" charset="0"/>
                          <a:cs typeface="Arial" pitchFamily="34" charset="0"/>
                        </a:rPr>
                        <a:t>vbOKOnly</a:t>
                      </a:r>
                      <a:endParaRPr kumimoji="0" lang="en-US" sz="1800" b="0" i="0" u="none" strike="noStrike" cap="none" normalizeH="0" baseline="0" smtClean="0">
                        <a:ln>
                          <a:noFill/>
                        </a:ln>
                        <a:solidFill>
                          <a:schemeClr val="tx1"/>
                        </a:solidFill>
                        <a:effectLst/>
                        <a:latin typeface="Perpetua" pitchFamily="18" charset="0"/>
                        <a:cs typeface="Arial" pitchFamily="34" charset="0"/>
                      </a:endParaRPr>
                    </a:p>
                  </a:txBody>
                  <a:tcPr anchor="ctr" horzOverflow="overflow">
                    <a:lnL w="12700" cap="flat" cmpd="sng" algn="ctr">
                      <a:solidFill>
                        <a:srgbClr val="956251"/>
                      </a:solidFill>
                      <a:prstDash val="solid"/>
                      <a:round/>
                      <a:headEnd type="none" w="med" len="med"/>
                      <a:tailEnd type="none" w="med" len="med"/>
                    </a:lnL>
                    <a:lnR w="12700" cap="flat" cmpd="sng" algn="ctr">
                      <a:solidFill>
                        <a:srgbClr val="956251"/>
                      </a:solidFill>
                      <a:prstDash val="solid"/>
                      <a:round/>
                      <a:headEnd type="none" w="med" len="med"/>
                      <a:tailEnd type="none" w="med" len="med"/>
                    </a:lnR>
                    <a:lnT w="12700" cap="flat" cmpd="sng" algn="ctr">
                      <a:solidFill>
                        <a:srgbClr val="956251"/>
                      </a:solidFill>
                      <a:prstDash val="solid"/>
                      <a:round/>
                      <a:headEnd type="none" w="med" len="med"/>
                      <a:tailEnd type="none" w="med" len="med"/>
                    </a:lnT>
                    <a:lnB w="12700" cap="flat" cmpd="sng" algn="ctr">
                      <a:solidFill>
                        <a:srgbClr val="956251"/>
                      </a:solidFill>
                      <a:prstDash val="solid"/>
                      <a:round/>
                      <a:headEnd type="none" w="med" len="med"/>
                      <a:tailEnd type="none" w="med" len="med"/>
                    </a:lnB>
                    <a:lnTlToBr>
                      <a:noFill/>
                    </a:lnTlToBr>
                    <a:lnBlToTr>
                      <a:noFill/>
                    </a:lnBlToTr>
                    <a:noFill/>
                  </a:tcPr>
                </a:tc>
              </a:tr>
              <a:tr h="196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Perpetua" pitchFamily="18" charset="0"/>
                          <a:cs typeface="Arial" pitchFamily="34" charset="0"/>
                        </a:rPr>
                        <a:t>vbOkCancel</a:t>
                      </a: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956251"/>
                      </a:solidFill>
                      <a:prstDash val="solid"/>
                      <a:round/>
                      <a:headEnd type="none" w="med" len="med"/>
                      <a:tailEnd type="none" w="med" len="med"/>
                    </a:lnL>
                    <a:lnR w="12700" cap="flat" cmpd="sng" algn="ctr">
                      <a:solidFill>
                        <a:srgbClr val="956251"/>
                      </a:solidFill>
                      <a:prstDash val="solid"/>
                      <a:round/>
                      <a:headEnd type="none" w="med" len="med"/>
                      <a:tailEnd type="none" w="med" len="med"/>
                    </a:lnR>
                    <a:lnT w="12700" cap="flat" cmpd="sng" algn="ctr">
                      <a:solidFill>
                        <a:srgbClr val="956251"/>
                      </a:solidFill>
                      <a:prstDash val="solid"/>
                      <a:round/>
                      <a:headEnd type="none" w="med" len="med"/>
                      <a:tailEnd type="none" w="med" len="med"/>
                    </a:lnT>
                    <a:lnB w="12700" cap="flat" cmpd="sng" algn="ctr">
                      <a:solidFill>
                        <a:srgbClr val="956251"/>
                      </a:solidFill>
                      <a:prstDash val="solid"/>
                      <a:round/>
                      <a:headEnd type="none" w="med" len="med"/>
                      <a:tailEnd type="none" w="med" len="med"/>
                    </a:lnB>
                    <a:lnTlToBr>
                      <a:noFill/>
                    </a:lnTlToBr>
                    <a:lnBlToTr>
                      <a:noFill/>
                    </a:lnBlToTr>
                    <a:noFill/>
                  </a:tcPr>
                </a:tc>
              </a:tr>
              <a:tr h="196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Perpetua" pitchFamily="18" charset="0"/>
                          <a:cs typeface="Arial" pitchFamily="34" charset="0"/>
                        </a:rPr>
                        <a:t>vbYesNo</a:t>
                      </a: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956251"/>
                      </a:solidFill>
                      <a:prstDash val="solid"/>
                      <a:round/>
                      <a:headEnd type="none" w="med" len="med"/>
                      <a:tailEnd type="none" w="med" len="med"/>
                    </a:lnL>
                    <a:lnR w="12700" cap="flat" cmpd="sng" algn="ctr">
                      <a:solidFill>
                        <a:srgbClr val="956251"/>
                      </a:solidFill>
                      <a:prstDash val="solid"/>
                      <a:round/>
                      <a:headEnd type="none" w="med" len="med"/>
                      <a:tailEnd type="none" w="med" len="med"/>
                    </a:lnR>
                    <a:lnT w="12700" cap="flat" cmpd="sng" algn="ctr">
                      <a:solidFill>
                        <a:srgbClr val="956251"/>
                      </a:solidFill>
                      <a:prstDash val="solid"/>
                      <a:round/>
                      <a:headEnd type="none" w="med" len="med"/>
                      <a:tailEnd type="none" w="med" len="med"/>
                    </a:lnT>
                    <a:lnB w="12700" cap="flat" cmpd="sng" algn="ctr">
                      <a:solidFill>
                        <a:srgbClr val="956251"/>
                      </a:solidFill>
                      <a:prstDash val="solid"/>
                      <a:round/>
                      <a:headEnd type="none" w="med" len="med"/>
                      <a:tailEnd type="none" w="med" len="med"/>
                    </a:lnB>
                    <a:lnTlToBr>
                      <a:noFill/>
                    </a:lnTlToBr>
                    <a:lnBlToTr>
                      <a:noFill/>
                    </a:lnBlToTr>
                    <a:noFill/>
                  </a:tcPr>
                </a:tc>
              </a:tr>
              <a:tr h="196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Perpetua" pitchFamily="18" charset="0"/>
                          <a:cs typeface="Arial" pitchFamily="34" charset="0"/>
                        </a:rPr>
                        <a:t>vbYesNoCancel</a:t>
                      </a: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956251"/>
                      </a:solidFill>
                      <a:prstDash val="solid"/>
                      <a:round/>
                      <a:headEnd type="none" w="med" len="med"/>
                      <a:tailEnd type="none" w="med" len="med"/>
                    </a:lnL>
                    <a:lnR w="12700" cap="flat" cmpd="sng" algn="ctr">
                      <a:solidFill>
                        <a:srgbClr val="956251"/>
                      </a:solidFill>
                      <a:prstDash val="solid"/>
                      <a:round/>
                      <a:headEnd type="none" w="med" len="med"/>
                      <a:tailEnd type="none" w="med" len="med"/>
                    </a:lnR>
                    <a:lnT w="12700" cap="flat" cmpd="sng" algn="ctr">
                      <a:solidFill>
                        <a:srgbClr val="956251"/>
                      </a:solidFill>
                      <a:prstDash val="solid"/>
                      <a:round/>
                      <a:headEnd type="none" w="med" len="med"/>
                      <a:tailEnd type="none" w="med" len="med"/>
                    </a:lnT>
                    <a:lnB w="12700" cap="flat" cmpd="sng" algn="ctr">
                      <a:solidFill>
                        <a:srgbClr val="956251"/>
                      </a:solidFill>
                      <a:prstDash val="solid"/>
                      <a:round/>
                      <a:headEnd type="none" w="med" len="med"/>
                      <a:tailEnd type="none" w="med" len="med"/>
                    </a:lnB>
                    <a:lnTlToBr>
                      <a:noFill/>
                    </a:lnTlToBr>
                    <a:lnBlToTr>
                      <a:noFill/>
                    </a:lnBlToTr>
                    <a:noFill/>
                  </a:tcPr>
                </a:tc>
              </a:tr>
              <a:tr h="204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Perpetua" pitchFamily="18" charset="0"/>
                          <a:cs typeface="Arial" pitchFamily="34" charset="0"/>
                        </a:rPr>
                        <a:t>vbAbortRetryIgnore</a:t>
                      </a: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956251"/>
                      </a:solidFill>
                      <a:prstDash val="solid"/>
                      <a:round/>
                      <a:headEnd type="none" w="med" len="med"/>
                      <a:tailEnd type="none" w="med" len="med"/>
                    </a:lnL>
                    <a:lnR w="12700" cap="flat" cmpd="sng" algn="ctr">
                      <a:solidFill>
                        <a:srgbClr val="956251"/>
                      </a:solidFill>
                      <a:prstDash val="solid"/>
                      <a:round/>
                      <a:headEnd type="none" w="med" len="med"/>
                      <a:tailEnd type="none" w="med" len="med"/>
                    </a:lnR>
                    <a:lnT w="12700" cap="flat" cmpd="sng" algn="ctr">
                      <a:solidFill>
                        <a:srgbClr val="956251"/>
                      </a:solidFill>
                      <a:prstDash val="solid"/>
                      <a:round/>
                      <a:headEnd type="none" w="med" len="med"/>
                      <a:tailEnd type="none" w="med" len="med"/>
                    </a:lnT>
                    <a:lnB w="12700" cap="flat" cmpd="sng" algn="ctr">
                      <a:solidFill>
                        <a:srgbClr val="956251"/>
                      </a:solidFill>
                      <a:prstDash val="solid"/>
                      <a:round/>
                      <a:headEnd type="none" w="med" len="med"/>
                      <a:tailEnd type="none" w="med" len="med"/>
                    </a:lnB>
                    <a:lnTlToBr>
                      <a:noFill/>
                    </a:lnTlToBr>
                    <a:lnBlToTr>
                      <a:noFill/>
                    </a:lnBlToTr>
                    <a:noFill/>
                  </a:tcPr>
                </a:tc>
              </a:tr>
              <a:tr h="196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Perpetua" pitchFamily="18" charset="0"/>
                          <a:cs typeface="Arial" pitchFamily="34" charset="0"/>
                        </a:rPr>
                        <a:t>vbRetryCancel</a:t>
                      </a: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956251"/>
                      </a:solidFill>
                      <a:prstDash val="solid"/>
                      <a:round/>
                      <a:headEnd type="none" w="med" len="med"/>
                      <a:tailEnd type="none" w="med" len="med"/>
                    </a:lnL>
                    <a:lnR w="12700" cap="flat" cmpd="sng" algn="ctr">
                      <a:solidFill>
                        <a:srgbClr val="956251"/>
                      </a:solidFill>
                      <a:prstDash val="solid"/>
                      <a:round/>
                      <a:headEnd type="none" w="med" len="med"/>
                      <a:tailEnd type="none" w="med" len="med"/>
                    </a:lnR>
                    <a:lnT w="12700" cap="flat" cmpd="sng" algn="ctr">
                      <a:solidFill>
                        <a:srgbClr val="956251"/>
                      </a:solidFill>
                      <a:prstDash val="solid"/>
                      <a:round/>
                      <a:headEnd type="none" w="med" len="med"/>
                      <a:tailEnd type="none" w="med" len="med"/>
                    </a:lnT>
                    <a:lnB w="12700" cap="flat" cmpd="sng" algn="ctr">
                      <a:solidFill>
                        <a:srgbClr val="956251"/>
                      </a:solidFill>
                      <a:prstDash val="solid"/>
                      <a:round/>
                      <a:headEnd type="none" w="med" len="med"/>
                      <a:tailEnd type="none" w="med" len="med"/>
                    </a:lnB>
                    <a:lnTlToBr>
                      <a:noFill/>
                    </a:lnTlToBr>
                    <a:lnBlToTr>
                      <a:noFill/>
                    </a:lnBlToTr>
                    <a:noFill/>
                  </a:tcPr>
                </a:tc>
              </a:tr>
            </a:tbl>
          </a:graphicData>
        </a:graphic>
      </p:graphicFrame>
      <p:graphicFrame>
        <p:nvGraphicFramePr>
          <p:cNvPr id="14358" name="Group 22"/>
          <p:cNvGraphicFramePr>
            <a:graphicFrameLocks noGrp="1"/>
          </p:cNvGraphicFramePr>
          <p:nvPr/>
        </p:nvGraphicFramePr>
        <p:xfrm>
          <a:off x="4953000" y="3505200"/>
          <a:ext cx="3276600" cy="2589213"/>
        </p:xfrm>
        <a:graphic>
          <a:graphicData uri="http://schemas.openxmlformats.org/drawingml/2006/table">
            <a:tbl>
              <a:tblPr/>
              <a:tblGrid>
                <a:gridCol w="2344738"/>
                <a:gridCol w="931862"/>
              </a:tblGrid>
              <a:tr h="398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solidFill>
                          <a:effectLst/>
                          <a:latin typeface="Perpetua" pitchFamily="18" charset="0"/>
                          <a:cs typeface="Arial" pitchFamily="34" charset="0"/>
                        </a:rPr>
                        <a:t>Icon Constant </a:t>
                      </a:r>
                      <a:endParaRPr kumimoji="0" lang="en-US" sz="1800" b="1" i="0" u="none" strike="noStrike" cap="none" normalizeH="0" baseline="0" smtClean="0">
                        <a:ln>
                          <a:noFill/>
                        </a:ln>
                        <a:solidFill>
                          <a:schemeClr val="tx2"/>
                        </a:solidFill>
                        <a:effectLst/>
                        <a:latin typeface="Arial" pitchFamily="34" charset="0"/>
                        <a:cs typeface="Arial" pitchFamily="34"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4CEC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solidFill>
                          <a:effectLst/>
                          <a:latin typeface="Perpetua" pitchFamily="18" charset="0"/>
                          <a:cs typeface="Arial" pitchFamily="34" charset="0"/>
                        </a:rPr>
                        <a:t>Icon </a:t>
                      </a:r>
                      <a:endParaRPr kumimoji="0" lang="en-US" sz="1800" b="1" i="0" u="none" strike="noStrike" cap="none" normalizeH="0" baseline="0" smtClean="0">
                        <a:ln>
                          <a:noFill/>
                        </a:ln>
                        <a:solidFill>
                          <a:schemeClr val="tx2"/>
                        </a:solidFill>
                        <a:effectLst/>
                        <a:latin typeface="Arial" pitchFamily="34" charset="0"/>
                        <a:cs typeface="Arial" pitchFamily="34"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4CEC9"/>
                    </a:solidFill>
                  </a:tcPr>
                </a:tc>
              </a:tr>
              <a:tr h="498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Perpetua" pitchFamily="18" charset="0"/>
                          <a:cs typeface="Arial" pitchFamily="34" charset="0"/>
                        </a:rPr>
                        <a:t>vbQuestion</a:t>
                      </a: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Perpetua" pitchFamily="18" charset="0"/>
                          <a:cs typeface="Arial" pitchFamily="34" charset="0"/>
                        </a:rPr>
                        <a:t>  </a:t>
                      </a:r>
                      <a:r>
                        <a:rPr kumimoji="0" lang="en-US" sz="2400" b="0" i="0" u="none" strike="noStrike" cap="none" normalizeH="0" baseline="0" smtClean="0">
                          <a:ln>
                            <a:noFill/>
                          </a:ln>
                          <a:solidFill>
                            <a:schemeClr val="tx1"/>
                          </a:solidFill>
                          <a:effectLst/>
                          <a:latin typeface="Perpetua" pitchFamily="18" charset="0"/>
                          <a:cs typeface="Arial" pitchFamily="34" charset="0"/>
                        </a:rPr>
                        <a:t> </a:t>
                      </a:r>
                      <a:r>
                        <a:rPr kumimoji="0" lang="en-US" sz="1800" b="0" i="0" u="none" strike="noStrike" cap="none" normalizeH="0" baseline="0" smtClean="0">
                          <a:ln>
                            <a:noFill/>
                          </a:ln>
                          <a:solidFill>
                            <a:schemeClr val="tx1"/>
                          </a:solidFill>
                          <a:effectLst/>
                          <a:latin typeface="Perpetua"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Perpetua" pitchFamily="18" charset="0"/>
                          <a:cs typeface="Arial" pitchFamily="34" charset="0"/>
                        </a:rPr>
                        <a:t>vbInformation</a:t>
                      </a: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Perpetua" pitchFamily="18" charset="0"/>
                          <a:cs typeface="Arial" pitchFamily="34" charset="0"/>
                        </a:rPr>
                        <a:t>  </a:t>
                      </a:r>
                      <a:r>
                        <a:rPr kumimoji="0" lang="en-US" sz="2300" b="0" i="0" u="none" strike="noStrike" cap="none" normalizeH="0" baseline="0" smtClean="0">
                          <a:ln>
                            <a:noFill/>
                          </a:ln>
                          <a:solidFill>
                            <a:schemeClr val="tx1"/>
                          </a:solidFill>
                          <a:effectLst/>
                          <a:latin typeface="Perpetua" pitchFamily="18" charset="0"/>
                          <a:cs typeface="Arial" pitchFamily="34" charset="0"/>
                        </a:rPr>
                        <a:t> </a:t>
                      </a:r>
                      <a:r>
                        <a:rPr kumimoji="0" lang="en-US" sz="1800" b="0" i="0" u="none" strike="noStrike" cap="none" normalizeH="0" baseline="0" smtClean="0">
                          <a:ln>
                            <a:noFill/>
                          </a:ln>
                          <a:solidFill>
                            <a:schemeClr val="tx1"/>
                          </a:solidFill>
                          <a:effectLst/>
                          <a:latin typeface="Perpetua"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Perpetua" pitchFamily="18" charset="0"/>
                          <a:cs typeface="Arial" pitchFamily="34" charset="0"/>
                        </a:rPr>
                        <a:t>vbExclamation</a:t>
                      </a: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Perpetua" pitchFamily="18" charset="0"/>
                          <a:cs typeface="Arial" pitchFamily="34" charset="0"/>
                        </a:rPr>
                        <a:t>  </a:t>
                      </a:r>
                      <a:r>
                        <a:rPr kumimoji="0" lang="en-US" sz="2300" b="0" i="0" u="none" strike="noStrike" cap="none" normalizeH="0" baseline="0" smtClean="0">
                          <a:ln>
                            <a:noFill/>
                          </a:ln>
                          <a:solidFill>
                            <a:schemeClr val="tx1"/>
                          </a:solidFill>
                          <a:effectLst/>
                          <a:latin typeface="Perpetua" pitchFamily="18" charset="0"/>
                          <a:cs typeface="Arial" pitchFamily="34" charset="0"/>
                        </a:rPr>
                        <a:t> </a:t>
                      </a:r>
                      <a:r>
                        <a:rPr kumimoji="0" lang="en-US" sz="1800" b="0" i="0" u="none" strike="noStrike" cap="none" normalizeH="0" baseline="0" smtClean="0">
                          <a:ln>
                            <a:noFill/>
                          </a:ln>
                          <a:solidFill>
                            <a:schemeClr val="tx1"/>
                          </a:solidFill>
                          <a:effectLst/>
                          <a:latin typeface="Perpetua"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727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Perpetua" pitchFamily="18" charset="0"/>
                          <a:cs typeface="Arial" pitchFamily="34" charset="0"/>
                        </a:rPr>
                        <a:t>vbCritical</a:t>
                      </a: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Perpetua" pitchFamily="18" charset="0"/>
                          <a:cs typeface="Arial" pitchFamily="34" charset="0"/>
                        </a:rPr>
                        <a:t>  </a:t>
                      </a:r>
                      <a:r>
                        <a:rPr kumimoji="0" lang="en-US" sz="2400" b="0" i="0" u="none" strike="noStrike" cap="none" normalizeH="0" baseline="0" smtClean="0">
                          <a:ln>
                            <a:noFill/>
                          </a:ln>
                          <a:solidFill>
                            <a:schemeClr val="tx1"/>
                          </a:solidFill>
                          <a:effectLst/>
                          <a:latin typeface="Perpetua" pitchFamily="18" charset="0"/>
                          <a:cs typeface="Arial" pitchFamily="34" charset="0"/>
                        </a:rPr>
                        <a:t> </a:t>
                      </a:r>
                      <a:r>
                        <a:rPr kumimoji="0" lang="en-US" sz="1800" b="0" i="0" u="none" strike="noStrike" cap="none" normalizeH="0" baseline="0" smtClean="0">
                          <a:ln>
                            <a:noFill/>
                          </a:ln>
                          <a:solidFill>
                            <a:schemeClr val="tx1"/>
                          </a:solidFill>
                          <a:effectLst/>
                          <a:latin typeface="Perpetua"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bl>
          </a:graphicData>
        </a:graphic>
      </p:graphicFrame>
      <p:sp>
        <p:nvSpPr>
          <p:cNvPr id="14378" name="Rectangle 113"/>
          <p:cNvSpPr>
            <a:spLocks noChangeArrowheads="1"/>
          </p:cNvSpPr>
          <p:nvPr/>
        </p:nvSpPr>
        <p:spPr bwMode="auto">
          <a:xfrm>
            <a:off x="3943350" y="7396163"/>
            <a:ext cx="184150" cy="641350"/>
          </a:xfrm>
          <a:prstGeom prst="rect">
            <a:avLst/>
          </a:prstGeom>
          <a:noFill/>
          <a:ln w="9525">
            <a:noFill/>
            <a:miter lim="800000"/>
            <a:headEnd/>
            <a:tailEnd/>
          </a:ln>
        </p:spPr>
        <p:txBody>
          <a:bodyPr wrap="none" anchor="ctr">
            <a:spAutoFit/>
          </a:bodyPr>
          <a:lstStyle/>
          <a:p>
            <a:endParaRPr lang="en-US"/>
          </a:p>
          <a:p>
            <a:pPr eaLnBrk="0" hangingPunct="0"/>
            <a:endParaRPr lang="en-US"/>
          </a:p>
        </p:txBody>
      </p:sp>
      <p:pic>
        <p:nvPicPr>
          <p:cNvPr id="14379" name="Picture 50"/>
          <p:cNvPicPr>
            <a:picLocks noChangeAspect="1" noChangeArrowheads="1"/>
          </p:cNvPicPr>
          <p:nvPr/>
        </p:nvPicPr>
        <p:blipFill>
          <a:blip r:embed="rId2" cstate="print"/>
          <a:srcRect/>
          <a:stretch>
            <a:fillRect/>
          </a:stretch>
        </p:blipFill>
        <p:spPr bwMode="auto">
          <a:xfrm>
            <a:off x="7543800" y="3962400"/>
            <a:ext cx="400050" cy="381000"/>
          </a:xfrm>
          <a:prstGeom prst="rect">
            <a:avLst/>
          </a:prstGeom>
          <a:noFill/>
          <a:ln w="9525">
            <a:noFill/>
            <a:miter lim="800000"/>
            <a:headEnd/>
            <a:tailEnd/>
          </a:ln>
        </p:spPr>
      </p:pic>
      <p:pic>
        <p:nvPicPr>
          <p:cNvPr id="14380" name="Picture 53"/>
          <p:cNvPicPr>
            <a:picLocks noChangeAspect="1" noChangeArrowheads="1"/>
          </p:cNvPicPr>
          <p:nvPr/>
        </p:nvPicPr>
        <p:blipFill>
          <a:blip r:embed="rId3" cstate="print"/>
          <a:srcRect/>
          <a:stretch>
            <a:fillRect/>
          </a:stretch>
        </p:blipFill>
        <p:spPr bwMode="auto">
          <a:xfrm>
            <a:off x="7543800" y="4429125"/>
            <a:ext cx="400050" cy="371475"/>
          </a:xfrm>
          <a:prstGeom prst="rect">
            <a:avLst/>
          </a:prstGeom>
          <a:noFill/>
          <a:ln w="9525">
            <a:noFill/>
            <a:miter lim="800000"/>
            <a:headEnd/>
            <a:tailEnd/>
          </a:ln>
        </p:spPr>
      </p:pic>
      <p:pic>
        <p:nvPicPr>
          <p:cNvPr id="14381" name="Picture 56"/>
          <p:cNvPicPr>
            <a:picLocks noChangeAspect="1" noChangeArrowheads="1"/>
          </p:cNvPicPr>
          <p:nvPr/>
        </p:nvPicPr>
        <p:blipFill>
          <a:blip r:embed="rId4" cstate="print"/>
          <a:srcRect/>
          <a:stretch>
            <a:fillRect/>
          </a:stretch>
        </p:blipFill>
        <p:spPr bwMode="auto">
          <a:xfrm>
            <a:off x="7543800" y="4962525"/>
            <a:ext cx="400050" cy="371475"/>
          </a:xfrm>
          <a:prstGeom prst="rect">
            <a:avLst/>
          </a:prstGeom>
          <a:noFill/>
          <a:ln w="9525">
            <a:noFill/>
            <a:miter lim="800000"/>
            <a:headEnd/>
            <a:tailEnd/>
          </a:ln>
        </p:spPr>
      </p:pic>
      <p:pic>
        <p:nvPicPr>
          <p:cNvPr id="14382" name="Picture 59"/>
          <p:cNvPicPr>
            <a:picLocks noChangeAspect="1" noChangeArrowheads="1"/>
          </p:cNvPicPr>
          <p:nvPr/>
        </p:nvPicPr>
        <p:blipFill>
          <a:blip r:embed="rId5" cstate="print"/>
          <a:srcRect/>
          <a:stretch>
            <a:fillRect/>
          </a:stretch>
        </p:blipFill>
        <p:spPr bwMode="auto">
          <a:xfrm>
            <a:off x="7543800" y="5476875"/>
            <a:ext cx="419100" cy="390525"/>
          </a:xfrm>
          <a:prstGeom prst="rect">
            <a:avLst/>
          </a:prstGeom>
          <a:noFill/>
          <a:ln w="9525">
            <a:noFill/>
            <a:miter lim="800000"/>
            <a:headEnd/>
            <a:tailEnd/>
          </a:ln>
        </p:spPr>
      </p:pic>
      <p:sp>
        <p:nvSpPr>
          <p:cNvPr id="11" name="Slide Number Placeholder 10"/>
          <p:cNvSpPr>
            <a:spLocks noGrp="1"/>
          </p:cNvSpPr>
          <p:nvPr>
            <p:ph type="sldNum" sz="quarter" idx="12"/>
          </p:nvPr>
        </p:nvSpPr>
        <p:spPr/>
        <p:txBody>
          <a:bodyPr/>
          <a:lstStyle/>
          <a:p>
            <a:pPr>
              <a:defRPr/>
            </a:pPr>
            <a:fld id="{6CC500A1-51B4-4E27-A4F6-2F0E61033A62}" type="slidenum">
              <a:rPr lang="en-US" smtClean="0"/>
              <a:pPr>
                <a:defRPr/>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p:txBody>
          <a:bodyPr>
            <a:normAutofit/>
          </a:bodyPr>
          <a:lstStyle/>
          <a:p>
            <a:r>
              <a:rPr lang="en-US" u="sng">
                <a:effectLst>
                  <a:outerShdw blurRad="38100" dist="38100" dir="2700000" algn="tl">
                    <a:srgbClr val="C0C0C0"/>
                  </a:outerShdw>
                </a:effectLst>
              </a:rPr>
              <a:t>Msgbox -Example</a:t>
            </a:r>
          </a:p>
        </p:txBody>
      </p:sp>
      <p:sp>
        <p:nvSpPr>
          <p:cNvPr id="15363" name="Rectangle 3"/>
          <p:cNvSpPr>
            <a:spLocks noGrp="1" noChangeArrowheads="1"/>
          </p:cNvSpPr>
          <p:nvPr>
            <p:ph sz="quarter" idx="4294967295"/>
          </p:nvPr>
        </p:nvSpPr>
        <p:spPr>
          <a:xfrm>
            <a:off x="533400" y="1447800"/>
            <a:ext cx="8610600" cy="4572000"/>
          </a:xfrm>
        </p:spPr>
        <p:txBody>
          <a:bodyPr/>
          <a:lstStyle/>
          <a:p>
            <a:pPr algn="l" rtl="0"/>
            <a:endParaRPr lang="en-US" dirty="0"/>
          </a:p>
          <a:p>
            <a:pPr algn="l" rtl="0"/>
            <a:r>
              <a:rPr lang="en-US" sz="2800" dirty="0" err="1" smtClean="0"/>
              <a:t>MsgBox</a:t>
            </a:r>
            <a:r>
              <a:rPr lang="en-US" sz="2800" dirty="0" smtClean="0"/>
              <a:t>("Are you sure you would like to close the Program?", </a:t>
            </a:r>
            <a:r>
              <a:rPr lang="en-US" sz="2800" dirty="0" err="1" smtClean="0"/>
              <a:t>vbYesNo</a:t>
            </a:r>
            <a:r>
              <a:rPr lang="en-US" sz="2800" dirty="0" smtClean="0"/>
              <a:t> + </a:t>
            </a:r>
            <a:r>
              <a:rPr lang="en-US" sz="2800" dirty="0" err="1" smtClean="0"/>
              <a:t>vbExclamation</a:t>
            </a:r>
            <a:r>
              <a:rPr lang="en-US" sz="2800" dirty="0" smtClean="0"/>
              <a:t>, "Alert")</a:t>
            </a:r>
            <a:endParaRPr lang="en-US" sz="2800" dirty="0"/>
          </a:p>
        </p:txBody>
      </p:sp>
      <p:sp>
        <p:nvSpPr>
          <p:cNvPr id="4" name="Slide Number Placeholder 3"/>
          <p:cNvSpPr>
            <a:spLocks noGrp="1"/>
          </p:cNvSpPr>
          <p:nvPr>
            <p:ph type="sldNum" sz="quarter" idx="12"/>
          </p:nvPr>
        </p:nvSpPr>
        <p:spPr/>
        <p:txBody>
          <a:bodyPr/>
          <a:lstStyle/>
          <a:p>
            <a:pPr>
              <a:defRPr/>
            </a:pPr>
            <a:fld id="{6CC500A1-51B4-4E27-A4F6-2F0E61033A62}" type="slidenum">
              <a:rPr lang="en-US" smtClean="0"/>
              <a:pPr>
                <a:defRPr/>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857250" y="2428875"/>
            <a:ext cx="7500938" cy="928688"/>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ar-SA"/>
          </a:p>
        </p:txBody>
      </p:sp>
      <p:sp>
        <p:nvSpPr>
          <p:cNvPr id="23555" name="Rectangle 2"/>
          <p:cNvSpPr>
            <a:spLocks noGrp="1" noChangeArrowheads="1"/>
          </p:cNvSpPr>
          <p:nvPr>
            <p:ph type="title" idx="4294967295"/>
          </p:nvPr>
        </p:nvSpPr>
        <p:spPr/>
        <p:txBody>
          <a:bodyPr bIns="45720"/>
          <a:lstStyle/>
          <a:p>
            <a:r>
              <a:rPr lang="en-US" sz="4200" u="sng"/>
              <a:t>Random Numbers</a:t>
            </a:r>
            <a:r>
              <a:rPr lang="en-US" u="sng"/>
              <a:t> -Declaration</a:t>
            </a:r>
            <a:endParaRPr lang="ar-SA" u="sng"/>
          </a:p>
        </p:txBody>
      </p:sp>
      <p:sp>
        <p:nvSpPr>
          <p:cNvPr id="23556" name="Content Placeholder 6"/>
          <p:cNvSpPr>
            <a:spLocks noGrp="1"/>
          </p:cNvSpPr>
          <p:nvPr>
            <p:ph idx="4294967295"/>
          </p:nvPr>
        </p:nvSpPr>
        <p:spPr>
          <a:xfrm>
            <a:off x="566738" y="1857375"/>
            <a:ext cx="8077200" cy="4162425"/>
          </a:xfrm>
        </p:spPr>
        <p:txBody>
          <a:bodyPr/>
          <a:lstStyle/>
          <a:p>
            <a:pPr>
              <a:buFont typeface="Wingdings 2" pitchFamily="18" charset="2"/>
              <a:buNone/>
            </a:pPr>
            <a:endParaRPr lang="en-US" sz="2000">
              <a:solidFill>
                <a:srgbClr val="0070C0"/>
              </a:solidFill>
              <a:latin typeface="Courier New" pitchFamily="49" charset="0"/>
              <a:cs typeface="Courier New" pitchFamily="49" charset="0"/>
            </a:endParaRPr>
          </a:p>
          <a:p>
            <a:pPr>
              <a:buFont typeface="Wingdings 2" pitchFamily="18" charset="2"/>
              <a:buNone/>
            </a:pPr>
            <a:r>
              <a:rPr lang="en-US" sz="2000">
                <a:solidFill>
                  <a:srgbClr val="0070C0"/>
                </a:solidFill>
                <a:latin typeface="Courier New" pitchFamily="49" charset="0"/>
                <a:cs typeface="Courier New" pitchFamily="49" charset="0"/>
              </a:rPr>
              <a:t> </a:t>
            </a:r>
          </a:p>
          <a:p>
            <a:pPr>
              <a:buFont typeface="Wingdings 2" pitchFamily="18" charset="2"/>
              <a:buNone/>
            </a:pPr>
            <a:r>
              <a:rPr lang="en-US" sz="2000">
                <a:solidFill>
                  <a:srgbClr val="0070C0"/>
                </a:solidFill>
                <a:latin typeface="Courier New" pitchFamily="49" charset="0"/>
                <a:cs typeface="Courier New" pitchFamily="49" charset="0"/>
              </a:rPr>
              <a:t>  Dim</a:t>
            </a:r>
            <a:r>
              <a:rPr lang="en-US" sz="2000">
                <a:latin typeface="Courier New" pitchFamily="49" charset="0"/>
                <a:cs typeface="Courier New" pitchFamily="49" charset="0"/>
              </a:rPr>
              <a:t> randomNumber </a:t>
            </a:r>
            <a:r>
              <a:rPr lang="en-US" sz="2000">
                <a:solidFill>
                  <a:srgbClr val="0070C0"/>
                </a:solidFill>
                <a:latin typeface="Courier New" pitchFamily="49" charset="0"/>
                <a:cs typeface="Courier New" pitchFamily="49" charset="0"/>
              </a:rPr>
              <a:t>As</a:t>
            </a:r>
            <a:r>
              <a:rPr lang="en-US" sz="2000">
                <a:latin typeface="Courier New" pitchFamily="49" charset="0"/>
                <a:cs typeface="Courier New" pitchFamily="49" charset="0"/>
              </a:rPr>
              <a:t> Random = </a:t>
            </a:r>
            <a:r>
              <a:rPr lang="en-US" sz="2000">
                <a:solidFill>
                  <a:srgbClr val="0070C0"/>
                </a:solidFill>
                <a:latin typeface="Courier New" pitchFamily="49" charset="0"/>
                <a:cs typeface="Courier New" pitchFamily="49" charset="0"/>
              </a:rPr>
              <a:t>New</a:t>
            </a:r>
            <a:r>
              <a:rPr lang="en-US" sz="2000">
                <a:latin typeface="Courier New" pitchFamily="49" charset="0"/>
                <a:cs typeface="Courier New" pitchFamily="49" charset="0"/>
              </a:rPr>
              <a:t> Random</a:t>
            </a:r>
          </a:p>
          <a:p>
            <a:pPr>
              <a:buFont typeface="Wingdings 2" pitchFamily="18" charset="2"/>
              <a:buNone/>
            </a:pPr>
            <a:endParaRPr lang="ar-SA"/>
          </a:p>
        </p:txBody>
      </p:sp>
      <p:cxnSp>
        <p:nvCxnSpPr>
          <p:cNvPr id="13" name="Straight Arrow Connector 12"/>
          <p:cNvCxnSpPr/>
          <p:nvPr/>
        </p:nvCxnSpPr>
        <p:spPr>
          <a:xfrm rot="5400000" flipH="1" flipV="1">
            <a:off x="1534319" y="3893344"/>
            <a:ext cx="1501775" cy="1587"/>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3558" name="TextBox 14"/>
          <p:cNvSpPr txBox="1">
            <a:spLocks noChangeArrowheads="1"/>
          </p:cNvSpPr>
          <p:nvPr/>
        </p:nvSpPr>
        <p:spPr bwMode="auto">
          <a:xfrm>
            <a:off x="1357313" y="4643438"/>
            <a:ext cx="1841500" cy="369887"/>
          </a:xfrm>
          <a:prstGeom prst="rect">
            <a:avLst/>
          </a:prstGeom>
          <a:noFill/>
          <a:ln w="9525">
            <a:noFill/>
            <a:miter lim="800000"/>
            <a:headEnd/>
            <a:tailEnd/>
          </a:ln>
        </p:spPr>
        <p:txBody>
          <a:bodyPr wrap="none">
            <a:spAutoFit/>
          </a:bodyPr>
          <a:lstStyle/>
          <a:p>
            <a:pPr algn="r" rtl="1"/>
            <a:r>
              <a:rPr lang="en-US">
                <a:latin typeface="Verdana" pitchFamily="34" charset="0"/>
              </a:rPr>
              <a:t>Variable name</a:t>
            </a:r>
            <a:endParaRPr lang="ar-SA">
              <a:latin typeface="Verdana" pitchFamily="34" charset="0"/>
            </a:endParaRPr>
          </a:p>
        </p:txBody>
      </p:sp>
      <p:cxnSp>
        <p:nvCxnSpPr>
          <p:cNvPr id="16" name="Straight Arrow Connector 15"/>
          <p:cNvCxnSpPr/>
          <p:nvPr/>
        </p:nvCxnSpPr>
        <p:spPr>
          <a:xfrm rot="16200000" flipV="1">
            <a:off x="4185444" y="3886994"/>
            <a:ext cx="1501775" cy="14287"/>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3560" name="TextBox 16"/>
          <p:cNvSpPr txBox="1">
            <a:spLocks noChangeArrowheads="1"/>
          </p:cNvSpPr>
          <p:nvPr/>
        </p:nvSpPr>
        <p:spPr bwMode="auto">
          <a:xfrm>
            <a:off x="4286250" y="4643438"/>
            <a:ext cx="1320800" cy="369887"/>
          </a:xfrm>
          <a:prstGeom prst="rect">
            <a:avLst/>
          </a:prstGeom>
          <a:noFill/>
          <a:ln w="9525">
            <a:noFill/>
            <a:miter lim="800000"/>
            <a:headEnd/>
            <a:tailEnd/>
          </a:ln>
        </p:spPr>
        <p:txBody>
          <a:bodyPr wrap="none">
            <a:spAutoFit/>
          </a:bodyPr>
          <a:lstStyle/>
          <a:p>
            <a:pPr algn="r" rtl="1"/>
            <a:r>
              <a:rPr lang="en-US">
                <a:latin typeface="Verdana" pitchFamily="34" charset="0"/>
              </a:rPr>
              <a:t>Data type</a:t>
            </a:r>
            <a:endParaRPr lang="ar-SA">
              <a:latin typeface="Verdana" pitchFamily="34" charset="0"/>
            </a:endParaRPr>
          </a:p>
        </p:txBody>
      </p:sp>
      <p:cxnSp>
        <p:nvCxnSpPr>
          <p:cNvPr id="18" name="Straight Arrow Connector 17"/>
          <p:cNvCxnSpPr/>
          <p:nvPr/>
        </p:nvCxnSpPr>
        <p:spPr>
          <a:xfrm rot="16200000" flipV="1">
            <a:off x="6614319" y="3886994"/>
            <a:ext cx="1501775" cy="14287"/>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3562" name="TextBox 18"/>
          <p:cNvSpPr txBox="1">
            <a:spLocks noChangeArrowheads="1"/>
          </p:cNvSpPr>
          <p:nvPr/>
        </p:nvSpPr>
        <p:spPr bwMode="auto">
          <a:xfrm>
            <a:off x="6538913" y="4643438"/>
            <a:ext cx="1614487" cy="369887"/>
          </a:xfrm>
          <a:prstGeom prst="rect">
            <a:avLst/>
          </a:prstGeom>
          <a:noFill/>
          <a:ln w="9525">
            <a:noFill/>
            <a:miter lim="800000"/>
            <a:headEnd/>
            <a:tailEnd/>
          </a:ln>
        </p:spPr>
        <p:txBody>
          <a:bodyPr wrap="none">
            <a:spAutoFit/>
          </a:bodyPr>
          <a:lstStyle/>
          <a:p>
            <a:pPr algn="r" rtl="1"/>
            <a:r>
              <a:rPr lang="en-US">
                <a:latin typeface="Verdana" pitchFamily="34" charset="0"/>
              </a:rPr>
              <a:t>Initialization</a:t>
            </a:r>
            <a:endParaRPr lang="ar-SA">
              <a:latin typeface="Verdana" pitchFamily="34" charset="0"/>
            </a:endParaRPr>
          </a:p>
        </p:txBody>
      </p:sp>
      <p:sp>
        <p:nvSpPr>
          <p:cNvPr id="11" name="Slide Number Placeholder 10"/>
          <p:cNvSpPr>
            <a:spLocks noGrp="1"/>
          </p:cNvSpPr>
          <p:nvPr>
            <p:ph type="sldNum" sz="quarter" idx="12"/>
          </p:nvPr>
        </p:nvSpPr>
        <p:spPr/>
        <p:txBody>
          <a:bodyPr/>
          <a:lstStyle/>
          <a:p>
            <a:pPr>
              <a:defRPr/>
            </a:pPr>
            <a:fld id="{6CC500A1-51B4-4E27-A4F6-2F0E61033A62}" type="slidenum">
              <a:rPr lang="en-US" smtClean="0"/>
              <a:pPr>
                <a:defRPr/>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p:txBody>
          <a:bodyPr bIns="45720"/>
          <a:lstStyle/>
          <a:p>
            <a:r>
              <a:rPr lang="en-US" sz="4200" u="sng"/>
              <a:t>Random Numbers</a:t>
            </a:r>
            <a:r>
              <a:rPr lang="en-US" u="sng"/>
              <a:t> -Methods</a:t>
            </a:r>
            <a:endParaRPr lang="ar-SA" u="sng"/>
          </a:p>
        </p:txBody>
      </p:sp>
      <p:sp>
        <p:nvSpPr>
          <p:cNvPr id="3" name="Content Placeholder 2"/>
          <p:cNvSpPr>
            <a:spLocks noGrp="1"/>
          </p:cNvSpPr>
          <p:nvPr>
            <p:ph idx="4294967295"/>
          </p:nvPr>
        </p:nvSpPr>
        <p:spPr/>
        <p:txBody>
          <a:bodyPr/>
          <a:lstStyle/>
          <a:p>
            <a:pPr algn="l" rtl="0">
              <a:buFont typeface="Wingdings" pitchFamily="2" charset="2"/>
              <a:buChar char="§"/>
            </a:pPr>
            <a:r>
              <a:rPr lang="en-US" sz="2400" dirty="0">
                <a:latin typeface="Courier New" pitchFamily="49" charset="0"/>
                <a:cs typeface="Courier New" pitchFamily="49" charset="0"/>
              </a:rPr>
              <a:t>Next()</a:t>
            </a:r>
          </a:p>
          <a:p>
            <a:pPr lvl="2" algn="l" rtl="0">
              <a:buFont typeface="Wingdings" pitchFamily="2" charset="2"/>
              <a:buChar char="Ø"/>
            </a:pPr>
            <a:r>
              <a:rPr lang="en-US" sz="1800" dirty="0">
                <a:latin typeface="Courier New" pitchFamily="49" charset="0"/>
                <a:cs typeface="Courier New" pitchFamily="49" charset="0"/>
              </a:rPr>
              <a:t>Non-negative random integer</a:t>
            </a:r>
          </a:p>
          <a:p>
            <a:pPr algn="l" rtl="0">
              <a:buFont typeface="Wingdings" pitchFamily="2" charset="2"/>
              <a:buChar char="§"/>
            </a:pPr>
            <a:r>
              <a:rPr lang="en-US" sz="2400" dirty="0" err="1">
                <a:latin typeface="Courier New" pitchFamily="49" charset="0"/>
                <a:cs typeface="Courier New" pitchFamily="49" charset="0"/>
              </a:rPr>
              <a:t>NextDouble</a:t>
            </a:r>
            <a:r>
              <a:rPr lang="en-US" sz="2400" dirty="0">
                <a:latin typeface="Courier New" pitchFamily="49" charset="0"/>
                <a:cs typeface="Courier New" pitchFamily="49" charset="0"/>
              </a:rPr>
              <a:t>()</a:t>
            </a:r>
          </a:p>
          <a:p>
            <a:pPr lvl="2" algn="l" rtl="0">
              <a:buFont typeface="Wingdings" pitchFamily="2" charset="2"/>
              <a:buChar char="Ø"/>
            </a:pPr>
            <a:r>
              <a:rPr lang="en-US" sz="1800" dirty="0">
                <a:latin typeface="Courier New" pitchFamily="49" charset="0"/>
                <a:cs typeface="Courier New" pitchFamily="49" charset="0"/>
              </a:rPr>
              <a:t>A double between 0.0 and 1.0</a:t>
            </a:r>
          </a:p>
          <a:p>
            <a:pPr algn="l" rtl="0">
              <a:buFont typeface="Wingdings" pitchFamily="2" charset="2"/>
              <a:buChar char="§"/>
            </a:pPr>
            <a:r>
              <a:rPr lang="en-US" sz="2400" dirty="0">
                <a:latin typeface="Courier New" pitchFamily="49" charset="0"/>
                <a:cs typeface="Courier New" pitchFamily="49" charset="0"/>
              </a:rPr>
              <a:t>Next(</a:t>
            </a:r>
            <a:r>
              <a:rPr lang="en-US" sz="2400" dirty="0" err="1">
                <a:solidFill>
                  <a:srgbClr val="0070C0"/>
                </a:solidFill>
                <a:latin typeface="Courier New" pitchFamily="49" charset="0"/>
                <a:cs typeface="Courier New" pitchFamily="49" charset="0"/>
              </a:rPr>
              <a:t>IntegerValue</a:t>
            </a:r>
            <a:r>
              <a:rPr lang="en-US" sz="2400" dirty="0">
                <a:latin typeface="Courier New" pitchFamily="49" charset="0"/>
                <a:cs typeface="Courier New" pitchFamily="49" charset="0"/>
              </a:rPr>
              <a:t>)</a:t>
            </a:r>
          </a:p>
          <a:p>
            <a:pPr lvl="2" algn="l" rtl="0">
              <a:buFont typeface="Wingdings" pitchFamily="2" charset="2"/>
              <a:buChar char="Ø"/>
            </a:pPr>
            <a:r>
              <a:rPr lang="en-US" sz="1800" dirty="0">
                <a:latin typeface="Courier New" pitchFamily="49" charset="0"/>
                <a:cs typeface="Courier New" pitchFamily="49" charset="0"/>
              </a:rPr>
              <a:t>A positive integer </a:t>
            </a:r>
            <a:r>
              <a:rPr lang="en-US" sz="1800" b="1" dirty="0">
                <a:solidFill>
                  <a:srgbClr val="C00000"/>
                </a:solidFill>
                <a:latin typeface="Courier New" pitchFamily="49" charset="0"/>
                <a:cs typeface="Courier New" pitchFamily="49" charset="0"/>
              </a:rPr>
              <a:t>&lt;</a:t>
            </a:r>
            <a:r>
              <a:rPr lang="en-US" sz="1800" dirty="0">
                <a:latin typeface="Courier New" pitchFamily="49" charset="0"/>
                <a:cs typeface="Courier New" pitchFamily="49" charset="0"/>
              </a:rPr>
              <a:t> </a:t>
            </a:r>
            <a:r>
              <a:rPr lang="en-US" sz="1800" dirty="0" err="1">
                <a:solidFill>
                  <a:srgbClr val="0070C0"/>
                </a:solidFill>
                <a:latin typeface="Courier New" pitchFamily="49" charset="0"/>
                <a:cs typeface="Courier New" pitchFamily="49" charset="0"/>
              </a:rPr>
              <a:t>IntegerValue</a:t>
            </a:r>
            <a:r>
              <a:rPr lang="en-US" sz="1800" dirty="0">
                <a:latin typeface="Courier New" pitchFamily="49" charset="0"/>
                <a:cs typeface="Courier New" pitchFamily="49" charset="0"/>
              </a:rPr>
              <a:t> </a:t>
            </a:r>
          </a:p>
          <a:p>
            <a:pPr algn="l" rtl="0">
              <a:buFont typeface="Wingdings" pitchFamily="2" charset="2"/>
              <a:buChar char="§"/>
            </a:pPr>
            <a:r>
              <a:rPr lang="en-US" sz="2400" dirty="0">
                <a:latin typeface="Courier New" pitchFamily="49" charset="0"/>
                <a:cs typeface="Courier New" pitchFamily="49" charset="0"/>
              </a:rPr>
              <a:t>Next(</a:t>
            </a:r>
            <a:r>
              <a:rPr lang="en-US" sz="2400" dirty="0">
                <a:solidFill>
                  <a:srgbClr val="0070C0"/>
                </a:solidFill>
                <a:latin typeface="Courier New" pitchFamily="49" charset="0"/>
                <a:cs typeface="Courier New" pitchFamily="49" charset="0"/>
              </a:rPr>
              <a:t>IntValue1</a:t>
            </a:r>
            <a:r>
              <a:rPr lang="en-US" sz="2400" dirty="0">
                <a:solidFill>
                  <a:srgbClr val="0D0D0D"/>
                </a:solidFill>
                <a:latin typeface="Courier New" pitchFamily="49" charset="0"/>
                <a:cs typeface="Courier New" pitchFamily="49" charset="0"/>
              </a:rPr>
              <a:t>,</a:t>
            </a:r>
            <a:r>
              <a:rPr lang="en-US" sz="2400" dirty="0">
                <a:solidFill>
                  <a:srgbClr val="0070C0"/>
                </a:solidFill>
                <a:latin typeface="Courier New" pitchFamily="49" charset="0"/>
                <a:cs typeface="Courier New" pitchFamily="49" charset="0"/>
              </a:rPr>
              <a:t>IntValue2</a:t>
            </a:r>
            <a:r>
              <a:rPr lang="en-US" sz="2400" dirty="0">
                <a:latin typeface="Courier New" pitchFamily="49" charset="0"/>
                <a:cs typeface="Courier New" pitchFamily="49" charset="0"/>
              </a:rPr>
              <a:t>)</a:t>
            </a:r>
          </a:p>
          <a:p>
            <a:pPr lvl="2" algn="l" rtl="0">
              <a:buFont typeface="Wingdings" pitchFamily="2" charset="2"/>
              <a:buChar char="Ø"/>
            </a:pPr>
            <a:r>
              <a:rPr lang="en-US" sz="1800" dirty="0">
                <a:solidFill>
                  <a:srgbClr val="0070C0"/>
                </a:solidFill>
                <a:latin typeface="Courier New" pitchFamily="49" charset="0"/>
                <a:cs typeface="Courier New" pitchFamily="49" charset="0"/>
              </a:rPr>
              <a:t>IntValue1</a:t>
            </a:r>
            <a:r>
              <a:rPr lang="en-US" sz="1800" dirty="0">
                <a:latin typeface="Courier New" pitchFamily="49" charset="0"/>
                <a:cs typeface="Courier New" pitchFamily="49" charset="0"/>
              </a:rPr>
              <a:t> </a:t>
            </a:r>
            <a:r>
              <a:rPr lang="en-US" sz="1800" b="1" dirty="0">
                <a:solidFill>
                  <a:srgbClr val="C00000"/>
                </a:solidFill>
                <a:latin typeface="Courier New" pitchFamily="49" charset="0"/>
                <a:cs typeface="Courier New" pitchFamily="49" charset="0"/>
              </a:rPr>
              <a:t>&lt;=</a:t>
            </a:r>
            <a:r>
              <a:rPr lang="en-US" sz="1800" dirty="0">
                <a:latin typeface="Courier New" pitchFamily="49" charset="0"/>
                <a:cs typeface="Courier New" pitchFamily="49" charset="0"/>
              </a:rPr>
              <a:t> an integer </a:t>
            </a:r>
            <a:r>
              <a:rPr lang="en-US" sz="1800" b="1" dirty="0">
                <a:solidFill>
                  <a:srgbClr val="C00000"/>
                </a:solidFill>
                <a:latin typeface="Courier New" pitchFamily="49" charset="0"/>
                <a:cs typeface="Courier New" pitchFamily="49" charset="0"/>
              </a:rPr>
              <a:t>&lt;</a:t>
            </a:r>
            <a:r>
              <a:rPr lang="en-US" sz="1800" dirty="0">
                <a:latin typeface="Courier New" pitchFamily="49" charset="0"/>
                <a:cs typeface="Courier New" pitchFamily="49" charset="0"/>
              </a:rPr>
              <a:t> </a:t>
            </a:r>
            <a:r>
              <a:rPr lang="en-US" sz="1800" dirty="0">
                <a:solidFill>
                  <a:srgbClr val="0070C0"/>
                </a:solidFill>
                <a:latin typeface="Courier New" pitchFamily="49" charset="0"/>
                <a:cs typeface="Courier New" pitchFamily="49" charset="0"/>
              </a:rPr>
              <a:t>IntValue2</a:t>
            </a:r>
            <a:endParaRPr lang="ar-SA" sz="1800" dirty="0">
              <a:latin typeface="Courier New" pitchFamily="49" charset="0"/>
              <a:cs typeface="Courier New" pitchFamily="49" charset="0"/>
            </a:endParaRPr>
          </a:p>
        </p:txBody>
      </p:sp>
      <p:sp>
        <p:nvSpPr>
          <p:cNvPr id="4" name="Slide Number Placeholder 3"/>
          <p:cNvSpPr>
            <a:spLocks noGrp="1"/>
          </p:cNvSpPr>
          <p:nvPr>
            <p:ph type="sldNum" sz="quarter" idx="12"/>
          </p:nvPr>
        </p:nvSpPr>
        <p:spPr/>
        <p:txBody>
          <a:bodyPr/>
          <a:lstStyle/>
          <a:p>
            <a:pPr>
              <a:defRPr/>
            </a:pPr>
            <a:fld id="{6CC500A1-51B4-4E27-A4F6-2F0E61033A62}" type="slidenum">
              <a:rPr lang="en-US" smtClean="0"/>
              <a:pPr>
                <a:defRPr/>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p:txBody>
          <a:bodyPr bIns="45720"/>
          <a:lstStyle/>
          <a:p>
            <a:r>
              <a:rPr lang="en-US" sz="4200" u="sng"/>
              <a:t>Random Numbers</a:t>
            </a:r>
            <a:r>
              <a:rPr lang="en-US" u="sng"/>
              <a:t> -Example</a:t>
            </a:r>
            <a:endParaRPr lang="ar-SA" u="sng"/>
          </a:p>
        </p:txBody>
      </p:sp>
      <p:sp>
        <p:nvSpPr>
          <p:cNvPr id="25603" name="Content Placeholder 2"/>
          <p:cNvSpPr>
            <a:spLocks noGrp="1"/>
          </p:cNvSpPr>
          <p:nvPr>
            <p:ph idx="4294967295"/>
          </p:nvPr>
        </p:nvSpPr>
        <p:spPr>
          <a:xfrm>
            <a:off x="785813" y="1714500"/>
            <a:ext cx="8001000" cy="4267200"/>
          </a:xfrm>
        </p:spPr>
        <p:txBody>
          <a:bodyPr/>
          <a:lstStyle/>
          <a:p>
            <a:pPr algn="l" rtl="0">
              <a:buFont typeface="Wingdings 2" pitchFamily="18" charset="2"/>
              <a:buNone/>
            </a:pPr>
            <a:r>
              <a:rPr lang="en-US" dirty="0">
                <a:solidFill>
                  <a:srgbClr val="0070C0"/>
                </a:solidFill>
                <a:latin typeface="Courier New" pitchFamily="49" charset="0"/>
                <a:cs typeface="Courier New" pitchFamily="49" charset="0"/>
              </a:rPr>
              <a:t>Dim</a:t>
            </a:r>
            <a:r>
              <a:rPr lang="en-US" dirty="0">
                <a:latin typeface="Courier New" pitchFamily="49" charset="0"/>
                <a:cs typeface="Courier New" pitchFamily="49" charset="0"/>
              </a:rPr>
              <a:t> </a:t>
            </a:r>
            <a:r>
              <a:rPr lang="en-US" dirty="0" err="1">
                <a:latin typeface="Courier New" pitchFamily="49" charset="0"/>
                <a:cs typeface="Courier New" pitchFamily="49" charset="0"/>
              </a:rPr>
              <a:t>randomNumber</a:t>
            </a:r>
            <a:r>
              <a:rPr lang="en-US" dirty="0">
                <a:latin typeface="Courier New" pitchFamily="49" charset="0"/>
                <a:cs typeface="Courier New" pitchFamily="49" charset="0"/>
              </a:rPr>
              <a:t> </a:t>
            </a:r>
            <a:r>
              <a:rPr lang="en-US" dirty="0">
                <a:solidFill>
                  <a:srgbClr val="0070C0"/>
                </a:solidFill>
                <a:latin typeface="Courier New" pitchFamily="49" charset="0"/>
                <a:cs typeface="Courier New" pitchFamily="49" charset="0"/>
              </a:rPr>
              <a:t>As</a:t>
            </a:r>
            <a:r>
              <a:rPr lang="en-US" dirty="0">
                <a:latin typeface="Courier New" pitchFamily="49" charset="0"/>
                <a:cs typeface="Courier New" pitchFamily="49" charset="0"/>
              </a:rPr>
              <a:t> Random</a:t>
            </a:r>
          </a:p>
          <a:p>
            <a:pPr algn="l" rtl="0">
              <a:buFont typeface="Wingdings 2" pitchFamily="18" charset="2"/>
              <a:buNone/>
            </a:pPr>
            <a:r>
              <a:rPr lang="en-US" dirty="0" err="1">
                <a:latin typeface="Courier New" pitchFamily="49" charset="0"/>
                <a:cs typeface="Courier New" pitchFamily="49" charset="0"/>
              </a:rPr>
              <a:t>randomNumber</a:t>
            </a:r>
            <a:r>
              <a:rPr lang="en-US" dirty="0">
                <a:latin typeface="Courier New" pitchFamily="49" charset="0"/>
                <a:cs typeface="Courier New" pitchFamily="49" charset="0"/>
              </a:rPr>
              <a:t> = </a:t>
            </a:r>
            <a:r>
              <a:rPr lang="en-US" dirty="0">
                <a:solidFill>
                  <a:srgbClr val="0070C0"/>
                </a:solidFill>
                <a:latin typeface="Courier New" pitchFamily="49" charset="0"/>
                <a:cs typeface="Courier New" pitchFamily="49" charset="0"/>
              </a:rPr>
              <a:t>New</a:t>
            </a:r>
            <a:r>
              <a:rPr lang="en-US" dirty="0">
                <a:latin typeface="Courier New" pitchFamily="49" charset="0"/>
                <a:cs typeface="Courier New" pitchFamily="49" charset="0"/>
              </a:rPr>
              <a:t> Random</a:t>
            </a:r>
          </a:p>
          <a:p>
            <a:pPr algn="l" rtl="0">
              <a:buFont typeface="Wingdings 2" pitchFamily="18" charset="2"/>
              <a:buNone/>
            </a:pPr>
            <a:r>
              <a:rPr lang="en-US" dirty="0">
                <a:solidFill>
                  <a:srgbClr val="0070C0"/>
                </a:solidFill>
                <a:latin typeface="Courier New" pitchFamily="49" charset="0"/>
                <a:cs typeface="Courier New" pitchFamily="49" charset="0"/>
              </a:rPr>
              <a:t>Dim</a:t>
            </a:r>
            <a:r>
              <a:rPr lang="en-US" dirty="0">
                <a:latin typeface="Courier New" pitchFamily="49" charset="0"/>
                <a:cs typeface="Courier New" pitchFamily="49" charset="0"/>
              </a:rPr>
              <a:t> number </a:t>
            </a:r>
            <a:r>
              <a:rPr lang="en-US" dirty="0">
                <a:solidFill>
                  <a:srgbClr val="0070C0"/>
                </a:solidFill>
                <a:latin typeface="Courier New" pitchFamily="49" charset="0"/>
                <a:cs typeface="Courier New" pitchFamily="49" charset="0"/>
              </a:rPr>
              <a:t>As</a:t>
            </a:r>
            <a:r>
              <a:rPr lang="en-US" dirty="0">
                <a:latin typeface="Courier New" pitchFamily="49" charset="0"/>
                <a:cs typeface="Courier New" pitchFamily="49" charset="0"/>
              </a:rPr>
              <a:t> Integer</a:t>
            </a:r>
          </a:p>
          <a:p>
            <a:pPr algn="l" rtl="0"/>
            <a:endParaRPr lang="ar-SA" dirty="0">
              <a:latin typeface="Courier New" pitchFamily="49" charset="0"/>
              <a:cs typeface="Courier New" pitchFamily="49" charset="0"/>
            </a:endParaRPr>
          </a:p>
          <a:p>
            <a:pPr algn="l" rtl="0">
              <a:buFont typeface="Wingdings 2" pitchFamily="18" charset="2"/>
              <a:buNone/>
            </a:pPr>
            <a:r>
              <a:rPr lang="en-US" dirty="0">
                <a:latin typeface="Courier New" pitchFamily="49" charset="0"/>
                <a:cs typeface="Courier New" pitchFamily="49" charset="0"/>
              </a:rPr>
              <a:t>number = </a:t>
            </a:r>
            <a:r>
              <a:rPr lang="en-US" dirty="0" err="1" smtClean="0">
                <a:latin typeface="Courier New" pitchFamily="49" charset="0"/>
                <a:cs typeface="Courier New" pitchFamily="49" charset="0"/>
              </a:rPr>
              <a:t>randomNumber.Next</a:t>
            </a:r>
            <a:r>
              <a:rPr lang="en-US" dirty="0" smtClean="0">
                <a:latin typeface="Courier New" pitchFamily="49" charset="0"/>
                <a:cs typeface="Courier New" pitchFamily="49" charset="0"/>
              </a:rPr>
              <a:t>(12, </a:t>
            </a:r>
            <a:r>
              <a:rPr lang="en-US" dirty="0">
                <a:latin typeface="Courier New" pitchFamily="49" charset="0"/>
                <a:cs typeface="Courier New" pitchFamily="49" charset="0"/>
              </a:rPr>
              <a:t>20)</a:t>
            </a:r>
          </a:p>
          <a:p>
            <a:pPr algn="l" rtl="0">
              <a:buFont typeface="Wingdings 2" pitchFamily="18" charset="2"/>
              <a:buNone/>
            </a:pPr>
            <a:r>
              <a:rPr lang="en-US" noProof="1">
                <a:latin typeface="Courier New" pitchFamily="49" charset="0"/>
                <a:cs typeface="Courier New" pitchFamily="49" charset="0"/>
              </a:rPr>
              <a:t>MsgBox(number)</a:t>
            </a:r>
            <a:endParaRPr lang="ar-SA" dirty="0">
              <a:latin typeface="Courier New" pitchFamily="49" charset="0"/>
              <a:cs typeface="Courier New" pitchFamily="49" charset="0"/>
            </a:endParaRPr>
          </a:p>
          <a:p>
            <a:pPr algn="l" rtl="0">
              <a:buFont typeface="Wingdings 2" pitchFamily="18" charset="2"/>
              <a:buNone/>
            </a:pPr>
            <a:endParaRPr lang="ar-SA" dirty="0">
              <a:latin typeface="Courier New" pitchFamily="49" charset="0"/>
              <a:cs typeface="Courier New" pitchFamily="49" charset="0"/>
            </a:endParaRPr>
          </a:p>
        </p:txBody>
      </p:sp>
      <p:pic>
        <p:nvPicPr>
          <p:cNvPr id="2050" name="Picture 2"/>
          <p:cNvPicPr>
            <a:picLocks noChangeAspect="1" noChangeArrowheads="1"/>
          </p:cNvPicPr>
          <p:nvPr/>
        </p:nvPicPr>
        <p:blipFill>
          <a:blip r:embed="rId3" cstate="print"/>
          <a:srcRect/>
          <a:stretch>
            <a:fillRect/>
          </a:stretch>
        </p:blipFill>
        <p:spPr bwMode="auto">
          <a:xfrm>
            <a:off x="4788024" y="4581128"/>
            <a:ext cx="2076450" cy="1924050"/>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2411760" y="4437112"/>
            <a:ext cx="2057400" cy="1952625"/>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6CC500A1-51B4-4E27-A4F6-2F0E61033A62}" type="slidenum">
              <a:rPr lang="en-US" smtClean="0"/>
              <a:pPr>
                <a:defRPr/>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idx="4294967295"/>
          </p:nvPr>
        </p:nvSpPr>
        <p:spPr>
          <a:xfrm>
            <a:off x="539750" y="404813"/>
            <a:ext cx="7772400" cy="1371600"/>
          </a:xfrm>
        </p:spPr>
        <p:txBody>
          <a:bodyPr bIns="45720"/>
          <a:lstStyle/>
          <a:p>
            <a:r>
              <a:rPr lang="en-US" sz="4200" u="sng"/>
              <a:t>VbCrLf and vbTab</a:t>
            </a:r>
          </a:p>
        </p:txBody>
      </p:sp>
      <p:sp>
        <p:nvSpPr>
          <p:cNvPr id="28675" name="Rectangle 3"/>
          <p:cNvSpPr>
            <a:spLocks noChangeArrowheads="1"/>
          </p:cNvSpPr>
          <p:nvPr/>
        </p:nvSpPr>
        <p:spPr bwMode="auto">
          <a:xfrm>
            <a:off x="539750" y="3789363"/>
            <a:ext cx="8135938" cy="2246769"/>
          </a:xfrm>
          <a:prstGeom prst="rect">
            <a:avLst/>
          </a:prstGeom>
          <a:noFill/>
          <a:ln w="9525">
            <a:noFill/>
            <a:miter lim="800000"/>
            <a:headEnd/>
            <a:tailEnd/>
          </a:ln>
          <a:effectLst/>
        </p:spPr>
        <p:txBody>
          <a:bodyPr>
            <a:spAutoFit/>
          </a:bodyPr>
          <a:lstStyle/>
          <a:p>
            <a:pPr algn="l" rtl="0">
              <a:buFontTx/>
              <a:buChar char="•"/>
            </a:pPr>
            <a:r>
              <a:rPr lang="en-US" sz="2800" dirty="0"/>
              <a:t>In the case of </a:t>
            </a:r>
            <a:r>
              <a:rPr lang="en-US" sz="2800" b="1" dirty="0" err="1"/>
              <a:t>vbCrLf</a:t>
            </a:r>
            <a:r>
              <a:rPr lang="en-US" sz="2800" dirty="0"/>
              <a:t>, the value represented is the combination of the </a:t>
            </a:r>
            <a:r>
              <a:rPr lang="en-US" sz="2800" i="1" dirty="0"/>
              <a:t>carriage return </a:t>
            </a:r>
            <a:r>
              <a:rPr lang="en-US" sz="2800" dirty="0"/>
              <a:t>and </a:t>
            </a:r>
            <a:r>
              <a:rPr lang="en-US" sz="2800" i="1" dirty="0"/>
              <a:t>linefeed </a:t>
            </a:r>
            <a:r>
              <a:rPr lang="en-US" sz="2800" dirty="0"/>
              <a:t>characters, which cause subsequent output to print at the beginning of the next line.</a:t>
            </a:r>
          </a:p>
        </p:txBody>
      </p:sp>
      <p:sp>
        <p:nvSpPr>
          <p:cNvPr id="28676" name="Rectangle 4"/>
          <p:cNvSpPr>
            <a:spLocks noChangeArrowheads="1"/>
          </p:cNvSpPr>
          <p:nvPr/>
        </p:nvSpPr>
        <p:spPr bwMode="auto">
          <a:xfrm>
            <a:off x="539750" y="2133600"/>
            <a:ext cx="8280400" cy="1373188"/>
          </a:xfrm>
          <a:prstGeom prst="rect">
            <a:avLst/>
          </a:prstGeom>
          <a:noFill/>
          <a:ln w="9525">
            <a:noFill/>
            <a:miter lim="800000"/>
            <a:headEnd/>
            <a:tailEnd/>
          </a:ln>
          <a:effectLst/>
        </p:spPr>
        <p:txBody>
          <a:bodyPr>
            <a:spAutoFit/>
          </a:bodyPr>
          <a:lstStyle/>
          <a:p>
            <a:pPr algn="l" rtl="0">
              <a:buFontTx/>
              <a:buChar char="•"/>
            </a:pPr>
            <a:r>
              <a:rPr lang="en-US" sz="2800" dirty="0"/>
              <a:t>The constants </a:t>
            </a:r>
            <a:r>
              <a:rPr lang="en-US" sz="2800" b="1" dirty="0" err="1"/>
              <a:t>vbCrLf</a:t>
            </a:r>
            <a:r>
              <a:rPr lang="en-US" sz="2800" b="1" dirty="0"/>
              <a:t> </a:t>
            </a:r>
            <a:r>
              <a:rPr lang="en-US" sz="2800" dirty="0"/>
              <a:t>and </a:t>
            </a:r>
            <a:r>
              <a:rPr lang="en-US" sz="2800" b="1" dirty="0" err="1"/>
              <a:t>vbTab</a:t>
            </a:r>
            <a:r>
              <a:rPr lang="en-US" sz="2800" b="1" dirty="0"/>
              <a:t> </a:t>
            </a:r>
            <a:r>
              <a:rPr lang="en-US" sz="2800" dirty="0"/>
              <a:t>represent the </a:t>
            </a:r>
            <a:r>
              <a:rPr lang="en-US" sz="2800" i="1" dirty="0"/>
              <a:t>carriage return/linefeed </a:t>
            </a:r>
            <a:r>
              <a:rPr lang="en-US" sz="2800" dirty="0"/>
              <a:t>character and the </a:t>
            </a:r>
            <a:r>
              <a:rPr lang="en-US" sz="2800" i="1" dirty="0"/>
              <a:t>tab </a:t>
            </a:r>
            <a:r>
              <a:rPr lang="en-US" sz="2800" dirty="0"/>
              <a:t>character, respectively.</a:t>
            </a:r>
          </a:p>
        </p:txBody>
      </p:sp>
      <p:sp>
        <p:nvSpPr>
          <p:cNvPr id="5" name="Slide Number Placeholder 4"/>
          <p:cNvSpPr>
            <a:spLocks noGrp="1"/>
          </p:cNvSpPr>
          <p:nvPr>
            <p:ph type="sldNum" sz="quarter" idx="12"/>
          </p:nvPr>
        </p:nvSpPr>
        <p:spPr/>
        <p:txBody>
          <a:bodyPr/>
          <a:lstStyle/>
          <a:p>
            <a:pPr>
              <a:defRPr/>
            </a:pPr>
            <a:fld id="{6CC500A1-51B4-4E27-A4F6-2F0E61033A62}" type="slidenum">
              <a:rPr lang="en-US" smtClean="0"/>
              <a:pPr>
                <a:defRPr/>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rgbClr val="3380E6"/>
                </a:solidFill>
                <a:latin typeface="Arial"/>
              </a:rPr>
              <a:t>Repetition Statements </a:t>
            </a:r>
          </a:p>
        </p:txBody>
      </p:sp>
      <p:sp>
        <p:nvSpPr>
          <p:cNvPr id="50179" name="Text Placeholder 2"/>
          <p:cNvSpPr>
            <a:spLocks noGrp="1"/>
          </p:cNvSpPr>
          <p:nvPr>
            <p:ph type="body" idx="1"/>
          </p:nvPr>
        </p:nvSpPr>
        <p:spPr/>
        <p:txBody>
          <a:bodyPr/>
          <a:lstStyle/>
          <a:p>
            <a:pPr lvl="1"/>
            <a:r>
              <a:rPr lang="en-US" b="1" i="1" dirty="0" smtClean="0">
                <a:solidFill>
                  <a:srgbClr val="000000"/>
                </a:solidFill>
                <a:latin typeface="AGaramond" pitchFamily="50" charset="0"/>
              </a:rPr>
              <a:t>Performing a Calculation in a </a:t>
            </a:r>
            <a:r>
              <a:rPr lang="en-US" b="1" i="1" dirty="0" smtClean="0">
                <a:solidFill>
                  <a:srgbClr val="000000"/>
                </a:solidFill>
                <a:latin typeface="Lucida Console" pitchFamily="49" charset="0"/>
              </a:rPr>
              <a:t>Do</a:t>
            </a:r>
            <a:r>
              <a:rPr lang="en-US" b="1" i="1" dirty="0" smtClean="0">
                <a:solidFill>
                  <a:srgbClr val="000000"/>
                </a:solidFill>
                <a:latin typeface="AGaramond" pitchFamily="50" charset="0"/>
              </a:rPr>
              <a:t> </a:t>
            </a:r>
            <a:r>
              <a:rPr lang="en-US" b="1" i="1" dirty="0" smtClean="0">
                <a:solidFill>
                  <a:srgbClr val="000000"/>
                </a:solidFill>
                <a:latin typeface="Lucida Console" pitchFamily="49" charset="0"/>
              </a:rPr>
              <a:t>While</a:t>
            </a:r>
            <a:r>
              <a:rPr lang="en-US" b="1" i="1" dirty="0" smtClean="0">
                <a:solidFill>
                  <a:srgbClr val="000000"/>
                </a:solidFill>
                <a:latin typeface="AGaramond" pitchFamily="50" charset="0"/>
              </a:rPr>
              <a:t>…</a:t>
            </a:r>
            <a:r>
              <a:rPr lang="en-US" b="1" i="1" dirty="0" smtClean="0">
                <a:solidFill>
                  <a:srgbClr val="000000"/>
                </a:solidFill>
                <a:latin typeface="Lucida Console" pitchFamily="49" charset="0"/>
              </a:rPr>
              <a:t>Loop</a:t>
            </a:r>
            <a:r>
              <a:rPr lang="en-US" b="1" i="1" dirty="0" smtClean="0">
                <a:solidFill>
                  <a:srgbClr val="000000"/>
                </a:solidFill>
                <a:latin typeface="AGaramond" pitchFamily="50" charset="0"/>
              </a:rPr>
              <a:t> Repetition Statement</a:t>
            </a:r>
          </a:p>
          <a:p>
            <a:r>
              <a:rPr lang="en-US" sz="2400" dirty="0" smtClean="0">
                <a:solidFill>
                  <a:srgbClr val="000000"/>
                </a:solidFill>
                <a:latin typeface="Times New Roman" pitchFamily="18" charset="0"/>
              </a:rPr>
              <a:t>Consider a program segment designed to find the first power of 3 larger than 100.</a:t>
            </a:r>
          </a:p>
          <a:p>
            <a:pPr>
              <a:buNone/>
            </a:pPr>
            <a:endParaRPr lang="en-US" sz="2400" dirty="0" smtClean="0">
              <a:solidFill>
                <a:srgbClr val="000000"/>
              </a:solidFill>
              <a:latin typeface="Times New Roman" pitchFamily="18" charset="0"/>
            </a:endParaRPr>
          </a:p>
          <a:p>
            <a:pPr lvl="2"/>
            <a:r>
              <a:rPr lang="en-US" dirty="0" smtClean="0">
                <a:solidFill>
                  <a:srgbClr val="000000"/>
                </a:solidFill>
                <a:latin typeface="Lucida Console" pitchFamily="49" charset="0"/>
              </a:rPr>
              <a:t>product = 3 </a:t>
            </a:r>
            <a:r>
              <a:rPr lang="en-US" dirty="0" smtClean="0">
                <a:solidFill>
                  <a:srgbClr val="00BF00"/>
                </a:solidFill>
                <a:latin typeface="Lucida Console" pitchFamily="49" charset="0"/>
              </a:rPr>
              <a:t>' </a:t>
            </a:r>
            <a:r>
              <a:rPr lang="en-US" dirty="0" err="1" smtClean="0">
                <a:solidFill>
                  <a:srgbClr val="00BF00"/>
                </a:solidFill>
                <a:latin typeface="Lucida Console" pitchFamily="49" charset="0"/>
              </a:rPr>
              <a:t>Initialaization</a:t>
            </a:r>
            <a:endParaRPr lang="en-US" dirty="0" smtClean="0">
              <a:solidFill>
                <a:srgbClr val="0000FF"/>
              </a:solidFill>
              <a:latin typeface="Lucida Console" pitchFamily="49" charset="0"/>
            </a:endParaRPr>
          </a:p>
          <a:p>
            <a:pPr lvl="2"/>
            <a:r>
              <a:rPr lang="en-US" dirty="0" smtClean="0">
                <a:solidFill>
                  <a:srgbClr val="0000FF"/>
                </a:solidFill>
                <a:latin typeface="Lucida Console" pitchFamily="49" charset="0"/>
              </a:rPr>
              <a:t>Do While</a:t>
            </a:r>
            <a:r>
              <a:rPr lang="en-US" dirty="0" smtClean="0">
                <a:solidFill>
                  <a:srgbClr val="000000"/>
                </a:solidFill>
                <a:latin typeface="Lucida Console" pitchFamily="49" charset="0"/>
              </a:rPr>
              <a:t> product &lt;= </a:t>
            </a:r>
            <a:r>
              <a:rPr lang="en-US" dirty="0" smtClean="0">
                <a:solidFill>
                  <a:srgbClr val="128AFF"/>
                </a:solidFill>
                <a:latin typeface="Lucida Console" pitchFamily="49" charset="0"/>
              </a:rPr>
              <a:t>100</a:t>
            </a:r>
            <a:br>
              <a:rPr lang="en-US" dirty="0" smtClean="0">
                <a:solidFill>
                  <a:srgbClr val="128AFF"/>
                </a:solidFill>
                <a:latin typeface="Lucida Console" pitchFamily="49" charset="0"/>
              </a:rPr>
            </a:br>
            <a:r>
              <a:rPr lang="en-US" dirty="0" smtClean="0">
                <a:solidFill>
                  <a:srgbClr val="000000"/>
                </a:solidFill>
                <a:latin typeface="Lucida Console" pitchFamily="49" charset="0"/>
              </a:rPr>
              <a:t>   product = product * </a:t>
            </a:r>
            <a:r>
              <a:rPr lang="en-US" dirty="0" smtClean="0">
                <a:solidFill>
                  <a:srgbClr val="128AFF"/>
                </a:solidFill>
                <a:latin typeface="Lucida Console" pitchFamily="49" charset="0"/>
              </a:rPr>
              <a:t>3</a:t>
            </a:r>
            <a:r>
              <a:rPr lang="en-US" dirty="0" smtClean="0">
                <a:solidFill>
                  <a:srgbClr val="00BF00"/>
                </a:solidFill>
                <a:latin typeface="Lucida Console" pitchFamily="49" charset="0"/>
              </a:rPr>
              <a:t> ' compute next power of 3</a:t>
            </a:r>
            <a:br>
              <a:rPr lang="en-US" dirty="0" smtClean="0">
                <a:solidFill>
                  <a:srgbClr val="00BF00"/>
                </a:solidFill>
                <a:latin typeface="Lucida Console" pitchFamily="49" charset="0"/>
              </a:rPr>
            </a:br>
            <a:r>
              <a:rPr lang="en-US" dirty="0" smtClean="0">
                <a:solidFill>
                  <a:srgbClr val="0000FF"/>
                </a:solidFill>
                <a:latin typeface="Lucida Console" pitchFamily="49" charset="0"/>
              </a:rPr>
              <a:t>Loop</a:t>
            </a:r>
            <a:endParaRPr lang="en-US" dirty="0" smtClean="0">
              <a:solidFill>
                <a:srgbClr val="000000"/>
              </a:solidFill>
              <a:latin typeface="Lucida Console" pitchFamily="49" charset="0"/>
            </a:endParaRP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idx="4294967295"/>
          </p:nvPr>
        </p:nvSpPr>
        <p:spPr>
          <a:xfrm>
            <a:off x="395288" y="260350"/>
            <a:ext cx="7772400" cy="1371600"/>
          </a:xfrm>
        </p:spPr>
        <p:txBody>
          <a:bodyPr bIns="45720"/>
          <a:lstStyle/>
          <a:p>
            <a:r>
              <a:rPr lang="en-US" sz="4200"/>
              <a:t>ComboBox</a:t>
            </a:r>
          </a:p>
        </p:txBody>
      </p:sp>
      <p:pic>
        <p:nvPicPr>
          <p:cNvPr id="26629" name="Picture 5"/>
          <p:cNvPicPr>
            <a:picLocks noChangeAspect="1" noChangeArrowheads="1"/>
          </p:cNvPicPr>
          <p:nvPr/>
        </p:nvPicPr>
        <p:blipFill>
          <a:blip r:embed="rId2" cstate="print"/>
          <a:srcRect l="566" t="28516" r="84309" b="68533"/>
          <a:stretch>
            <a:fillRect/>
          </a:stretch>
        </p:blipFill>
        <p:spPr bwMode="auto">
          <a:xfrm>
            <a:off x="6011863" y="2205038"/>
            <a:ext cx="2590800" cy="512762"/>
          </a:xfrm>
          <a:prstGeom prst="rect">
            <a:avLst/>
          </a:prstGeom>
          <a:noFill/>
          <a:ln w="9525">
            <a:noFill/>
            <a:miter lim="800000"/>
            <a:headEnd/>
            <a:tailEnd/>
          </a:ln>
          <a:effectLst/>
        </p:spPr>
      </p:pic>
      <p:sp>
        <p:nvSpPr>
          <p:cNvPr id="26630" name="Rectangle 6"/>
          <p:cNvSpPr>
            <a:spLocks noChangeArrowheads="1"/>
          </p:cNvSpPr>
          <p:nvPr/>
        </p:nvSpPr>
        <p:spPr bwMode="auto">
          <a:xfrm>
            <a:off x="323850" y="2411929"/>
            <a:ext cx="5806398" cy="2092881"/>
          </a:xfrm>
          <a:prstGeom prst="rect">
            <a:avLst/>
          </a:prstGeom>
          <a:noFill/>
          <a:ln w="9525">
            <a:noFill/>
            <a:miter lim="800000"/>
            <a:headEnd/>
            <a:tailEnd/>
          </a:ln>
          <a:effectLst/>
        </p:spPr>
        <p:txBody>
          <a:bodyPr wrap="none" anchor="ctr">
            <a:spAutoFit/>
          </a:bodyPr>
          <a:lstStyle/>
          <a:p>
            <a:pPr algn="l" rtl="0">
              <a:buFontTx/>
              <a:buChar char="•"/>
            </a:pPr>
            <a:r>
              <a:rPr lang="en-US" sz="2800" dirty="0"/>
              <a:t>Add a </a:t>
            </a:r>
            <a:r>
              <a:rPr lang="en-US" sz="2800" dirty="0" err="1"/>
              <a:t>Combobox</a:t>
            </a:r>
            <a:r>
              <a:rPr lang="en-US" sz="2800" dirty="0"/>
              <a:t> control</a:t>
            </a:r>
          </a:p>
          <a:p>
            <a:pPr algn="l" rtl="0">
              <a:buFontTx/>
              <a:buChar char="•"/>
            </a:pPr>
            <a:r>
              <a:rPr lang="en-US" sz="2800" dirty="0"/>
              <a:t>Add items to the list</a:t>
            </a:r>
          </a:p>
          <a:p>
            <a:pPr algn="l" rtl="0">
              <a:buFontTx/>
              <a:buChar char="•"/>
            </a:pPr>
            <a:r>
              <a:rPr lang="en-US" sz="2800" dirty="0"/>
              <a:t> assign the choice to a variable</a:t>
            </a:r>
          </a:p>
          <a:p>
            <a:pPr algn="l" rtl="0">
              <a:buFontTx/>
              <a:buChar char="•"/>
            </a:pPr>
            <a:endParaRPr lang="en-US" sz="2800" dirty="0"/>
          </a:p>
          <a:p>
            <a:pPr algn="l" rtl="0"/>
            <a:r>
              <a:rPr lang="en-US" dirty="0"/>
              <a:t>      choice</a:t>
            </a:r>
            <a:r>
              <a:rPr lang="en-US" noProof="1"/>
              <a:t> = combo</a:t>
            </a:r>
            <a:r>
              <a:rPr lang="en-US" dirty="0"/>
              <a:t>Box1</a:t>
            </a:r>
            <a:r>
              <a:rPr lang="en-US" noProof="1"/>
              <a:t>.Text()</a:t>
            </a:r>
            <a:endParaRPr lang="en-US" dirty="0"/>
          </a:p>
        </p:txBody>
      </p:sp>
      <p:sp>
        <p:nvSpPr>
          <p:cNvPr id="5" name="Slide Number Placeholder 4"/>
          <p:cNvSpPr>
            <a:spLocks noGrp="1"/>
          </p:cNvSpPr>
          <p:nvPr>
            <p:ph type="sldNum" sz="quarter" idx="12"/>
          </p:nvPr>
        </p:nvSpPr>
        <p:spPr/>
        <p:txBody>
          <a:bodyPr/>
          <a:lstStyle/>
          <a:p>
            <a:pPr>
              <a:defRPr/>
            </a:pPr>
            <a:fld id="{6CC500A1-51B4-4E27-A4F6-2F0E61033A62}" type="slidenum">
              <a:rPr lang="en-US" smtClean="0"/>
              <a:pPr>
                <a:defRPr/>
              </a:pPr>
              <a:t>50</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fontAlgn="auto">
              <a:spcAft>
                <a:spcPts val="0"/>
              </a:spcAft>
              <a:defRPr/>
            </a:pPr>
            <a:r>
              <a:rPr lang="en-US" dirty="0" smtClean="0">
                <a:solidFill>
                  <a:srgbClr val="3380E6"/>
                </a:solidFill>
                <a:latin typeface="Arial"/>
              </a:rPr>
              <a:t>Repetition Statements </a:t>
            </a:r>
          </a:p>
        </p:txBody>
      </p:sp>
      <p:sp>
        <p:nvSpPr>
          <p:cNvPr id="3" name="Text Placeholder 2"/>
          <p:cNvSpPr>
            <a:spLocks noGrp="1"/>
          </p:cNvSpPr>
          <p:nvPr>
            <p:ph type="body" idx="1"/>
          </p:nvPr>
        </p:nvSpPr>
        <p:spPr>
          <a:xfrm>
            <a:off x="457200" y="1219200"/>
            <a:ext cx="8229600" cy="4953000"/>
          </a:xfrm>
        </p:spPr>
        <p:txBody>
          <a:bodyPr>
            <a:normAutofit fontScale="92500" lnSpcReduction="10000"/>
          </a:bodyPr>
          <a:lstStyle/>
          <a:p>
            <a:pPr>
              <a:lnSpc>
                <a:spcPct val="80000"/>
              </a:lnSpc>
            </a:pPr>
            <a:r>
              <a:rPr lang="en-US" sz="2400" dirty="0" smtClean="0">
                <a:solidFill>
                  <a:srgbClr val="000000"/>
                </a:solidFill>
                <a:latin typeface="Times New Roman" pitchFamily="18" charset="0"/>
              </a:rPr>
              <a:t>When the </a:t>
            </a:r>
            <a:r>
              <a:rPr lang="en-US" sz="2400" dirty="0" smtClean="0">
                <a:solidFill>
                  <a:srgbClr val="000000"/>
                </a:solidFill>
                <a:latin typeface="Lucida Console" pitchFamily="49" charset="0"/>
              </a:rPr>
              <a:t>Do</a:t>
            </a:r>
            <a:r>
              <a:rPr lang="en-US" sz="2400" dirty="0" smtClean="0">
                <a:solidFill>
                  <a:srgbClr val="000000"/>
                </a:solidFill>
                <a:latin typeface="Times New Roman" pitchFamily="18" charset="0"/>
              </a:rPr>
              <a:t> </a:t>
            </a:r>
            <a:r>
              <a:rPr lang="en-US" sz="2400" dirty="0" smtClean="0">
                <a:solidFill>
                  <a:srgbClr val="000000"/>
                </a:solidFill>
                <a:latin typeface="Lucida Console" pitchFamily="49" charset="0"/>
              </a:rPr>
              <a:t>While</a:t>
            </a:r>
            <a:r>
              <a:rPr lang="en-US" sz="2400" dirty="0" smtClean="0">
                <a:solidFill>
                  <a:srgbClr val="000000"/>
                </a:solidFill>
                <a:latin typeface="Times New Roman" pitchFamily="18" charset="0"/>
              </a:rPr>
              <a:t>…</a:t>
            </a:r>
            <a:r>
              <a:rPr lang="en-US" sz="2400" dirty="0" smtClean="0">
                <a:solidFill>
                  <a:srgbClr val="000000"/>
                </a:solidFill>
                <a:latin typeface="Lucida Console" pitchFamily="49" charset="0"/>
              </a:rPr>
              <a:t>Loop</a:t>
            </a:r>
            <a:r>
              <a:rPr lang="en-US" sz="2400" dirty="0" smtClean="0">
                <a:solidFill>
                  <a:srgbClr val="000000"/>
                </a:solidFill>
                <a:latin typeface="Times New Roman" pitchFamily="18" charset="0"/>
              </a:rPr>
              <a:t> statement begins execution, </a:t>
            </a:r>
            <a:r>
              <a:rPr lang="en-US" sz="2400" dirty="0" smtClean="0">
                <a:solidFill>
                  <a:srgbClr val="000000"/>
                </a:solidFill>
                <a:latin typeface="Lucida Console" pitchFamily="49" charset="0"/>
              </a:rPr>
              <a:t>product</a:t>
            </a:r>
            <a:r>
              <a:rPr lang="en-US" sz="2400" dirty="0" smtClean="0">
                <a:solidFill>
                  <a:srgbClr val="000000"/>
                </a:solidFill>
                <a:latin typeface="Times New Roman" pitchFamily="18" charset="0"/>
              </a:rPr>
              <a:t> is </a:t>
            </a:r>
            <a:r>
              <a:rPr lang="en-US" sz="2400" dirty="0" smtClean="0">
                <a:solidFill>
                  <a:srgbClr val="000000"/>
                </a:solidFill>
                <a:latin typeface="Lucida Console" pitchFamily="49" charset="0"/>
              </a:rPr>
              <a:t>3</a:t>
            </a:r>
            <a:r>
              <a:rPr lang="en-US" sz="2400" dirty="0" smtClean="0">
                <a:solidFill>
                  <a:srgbClr val="000000"/>
                </a:solidFill>
                <a:latin typeface="Times New Roman" pitchFamily="18" charset="0"/>
              </a:rPr>
              <a:t>.</a:t>
            </a:r>
          </a:p>
          <a:p>
            <a:pPr>
              <a:lnSpc>
                <a:spcPct val="80000"/>
              </a:lnSpc>
            </a:pPr>
            <a:endParaRPr lang="en-US" sz="2400" dirty="0" smtClean="0">
              <a:solidFill>
                <a:srgbClr val="000000"/>
              </a:solidFill>
              <a:latin typeface="Times New Roman" pitchFamily="18" charset="0"/>
            </a:endParaRPr>
          </a:p>
          <a:p>
            <a:pPr>
              <a:lnSpc>
                <a:spcPct val="80000"/>
              </a:lnSpc>
            </a:pPr>
            <a:r>
              <a:rPr lang="en-US" sz="2400" dirty="0" smtClean="0">
                <a:solidFill>
                  <a:srgbClr val="000000"/>
                </a:solidFill>
                <a:latin typeface="Times New Roman" pitchFamily="18" charset="0"/>
              </a:rPr>
              <a:t>The body statement repeatedly multiplies </a:t>
            </a:r>
            <a:r>
              <a:rPr lang="en-US" sz="2400" dirty="0" smtClean="0">
                <a:solidFill>
                  <a:srgbClr val="000000"/>
                </a:solidFill>
                <a:latin typeface="Lucida Console" pitchFamily="49" charset="0"/>
              </a:rPr>
              <a:t>product</a:t>
            </a:r>
            <a:r>
              <a:rPr lang="en-US" sz="2400" dirty="0" smtClean="0">
                <a:solidFill>
                  <a:srgbClr val="000000"/>
                </a:solidFill>
                <a:latin typeface="Times New Roman" pitchFamily="18" charset="0"/>
              </a:rPr>
              <a:t> by </a:t>
            </a:r>
            <a:r>
              <a:rPr lang="en-US" sz="2400" dirty="0" smtClean="0">
                <a:solidFill>
                  <a:srgbClr val="000000"/>
                </a:solidFill>
                <a:latin typeface="Lucida Console" pitchFamily="49" charset="0"/>
              </a:rPr>
              <a:t>3</a:t>
            </a:r>
            <a:r>
              <a:rPr lang="en-US" sz="2400" dirty="0" smtClean="0">
                <a:solidFill>
                  <a:srgbClr val="000000"/>
                </a:solidFill>
                <a:latin typeface="Times New Roman" pitchFamily="18" charset="0"/>
              </a:rPr>
              <a:t>, so it takes on the values </a:t>
            </a:r>
            <a:r>
              <a:rPr lang="en-US" sz="2400" dirty="0" smtClean="0">
                <a:solidFill>
                  <a:srgbClr val="000000"/>
                </a:solidFill>
                <a:latin typeface="Lucida Console" pitchFamily="49" charset="0"/>
              </a:rPr>
              <a:t>3</a:t>
            </a:r>
            <a:r>
              <a:rPr lang="en-US" sz="2400" dirty="0" smtClean="0">
                <a:solidFill>
                  <a:srgbClr val="000000"/>
                </a:solidFill>
                <a:latin typeface="Times New Roman" pitchFamily="18" charset="0"/>
              </a:rPr>
              <a:t>, </a:t>
            </a:r>
            <a:r>
              <a:rPr lang="en-US" sz="2400" dirty="0" smtClean="0">
                <a:solidFill>
                  <a:srgbClr val="000000"/>
                </a:solidFill>
                <a:latin typeface="Lucida Console" pitchFamily="49" charset="0"/>
              </a:rPr>
              <a:t>9</a:t>
            </a:r>
            <a:r>
              <a:rPr lang="en-US" sz="2400" dirty="0" smtClean="0">
                <a:solidFill>
                  <a:srgbClr val="000000"/>
                </a:solidFill>
                <a:latin typeface="Times New Roman" pitchFamily="18" charset="0"/>
              </a:rPr>
              <a:t>, </a:t>
            </a:r>
            <a:r>
              <a:rPr lang="en-US" sz="2400" dirty="0" smtClean="0">
                <a:solidFill>
                  <a:srgbClr val="000000"/>
                </a:solidFill>
                <a:latin typeface="Lucida Console" pitchFamily="49" charset="0"/>
              </a:rPr>
              <a:t>27</a:t>
            </a:r>
            <a:r>
              <a:rPr lang="en-US" sz="2400" dirty="0" smtClean="0">
                <a:solidFill>
                  <a:srgbClr val="000000"/>
                </a:solidFill>
                <a:latin typeface="Times New Roman" pitchFamily="18" charset="0"/>
              </a:rPr>
              <a:t>, </a:t>
            </a:r>
            <a:r>
              <a:rPr lang="en-US" sz="2400" dirty="0" smtClean="0">
                <a:solidFill>
                  <a:srgbClr val="000000"/>
                </a:solidFill>
                <a:latin typeface="Lucida Console" pitchFamily="49" charset="0"/>
              </a:rPr>
              <a:t>81</a:t>
            </a:r>
            <a:r>
              <a:rPr lang="en-US" sz="2400" dirty="0" smtClean="0">
                <a:solidFill>
                  <a:srgbClr val="000000"/>
                </a:solidFill>
                <a:latin typeface="Times New Roman" pitchFamily="18" charset="0"/>
              </a:rPr>
              <a:t> and </a:t>
            </a:r>
            <a:r>
              <a:rPr lang="en-US" sz="2400" dirty="0" smtClean="0">
                <a:solidFill>
                  <a:srgbClr val="000000"/>
                </a:solidFill>
                <a:latin typeface="Lucida Console" pitchFamily="49" charset="0"/>
              </a:rPr>
              <a:t>243</a:t>
            </a:r>
            <a:r>
              <a:rPr lang="en-US" sz="2400" dirty="0" smtClean="0">
                <a:solidFill>
                  <a:srgbClr val="000000"/>
                </a:solidFill>
                <a:latin typeface="Times New Roman" pitchFamily="18" charset="0"/>
              </a:rPr>
              <a:t>, successively.</a:t>
            </a:r>
          </a:p>
          <a:p>
            <a:pPr>
              <a:lnSpc>
                <a:spcPct val="80000"/>
              </a:lnSpc>
            </a:pPr>
            <a:endParaRPr lang="en-US" sz="2400" dirty="0" smtClean="0">
              <a:solidFill>
                <a:srgbClr val="000000"/>
              </a:solidFill>
              <a:latin typeface="Times New Roman" pitchFamily="18" charset="0"/>
            </a:endParaRPr>
          </a:p>
          <a:p>
            <a:pPr>
              <a:lnSpc>
                <a:spcPct val="80000"/>
              </a:lnSpc>
            </a:pPr>
            <a:r>
              <a:rPr lang="en-US" sz="2400" dirty="0" smtClean="0">
                <a:solidFill>
                  <a:srgbClr val="000000"/>
                </a:solidFill>
                <a:latin typeface="Times New Roman" pitchFamily="18" charset="0"/>
              </a:rPr>
              <a:t>When </a:t>
            </a:r>
            <a:r>
              <a:rPr lang="en-US" sz="2400" dirty="0" smtClean="0">
                <a:solidFill>
                  <a:srgbClr val="000000"/>
                </a:solidFill>
                <a:latin typeface="Lucida Console" pitchFamily="49" charset="0"/>
              </a:rPr>
              <a:t>product</a:t>
            </a:r>
            <a:r>
              <a:rPr lang="en-US" sz="2400" dirty="0" smtClean="0">
                <a:solidFill>
                  <a:srgbClr val="000000"/>
                </a:solidFill>
                <a:latin typeface="Times New Roman" pitchFamily="18" charset="0"/>
              </a:rPr>
              <a:t> becomes </a:t>
            </a:r>
            <a:r>
              <a:rPr lang="en-US" sz="2400" dirty="0" smtClean="0">
                <a:solidFill>
                  <a:srgbClr val="000000"/>
                </a:solidFill>
                <a:latin typeface="Lucida Console" pitchFamily="49" charset="0"/>
              </a:rPr>
              <a:t>243</a:t>
            </a:r>
            <a:r>
              <a:rPr lang="en-US" sz="2400" dirty="0" smtClean="0">
                <a:solidFill>
                  <a:srgbClr val="000000"/>
                </a:solidFill>
                <a:latin typeface="Times New Roman" pitchFamily="18" charset="0"/>
              </a:rPr>
              <a:t>, the condition</a:t>
            </a:r>
          </a:p>
          <a:p>
            <a:pPr>
              <a:lnSpc>
                <a:spcPct val="80000"/>
              </a:lnSpc>
              <a:buNone/>
            </a:pPr>
            <a:r>
              <a:rPr lang="en-US" sz="2400" dirty="0" smtClean="0">
                <a:solidFill>
                  <a:srgbClr val="000000"/>
                </a:solidFill>
                <a:latin typeface="Times New Roman" pitchFamily="18" charset="0"/>
              </a:rPr>
              <a:t> </a:t>
            </a:r>
          </a:p>
          <a:p>
            <a:pPr lvl="1" algn="ctr">
              <a:lnSpc>
                <a:spcPct val="80000"/>
              </a:lnSpc>
              <a:buNone/>
            </a:pPr>
            <a:r>
              <a:rPr lang="en-US" sz="2000" dirty="0" smtClean="0">
                <a:solidFill>
                  <a:srgbClr val="000000"/>
                </a:solidFill>
                <a:latin typeface="Times New Roman" pitchFamily="18" charset="0"/>
              </a:rPr>
              <a:t>		</a:t>
            </a:r>
            <a:r>
              <a:rPr lang="en-US" sz="2000" dirty="0" smtClean="0">
                <a:solidFill>
                  <a:srgbClr val="000000"/>
                </a:solidFill>
                <a:latin typeface="Lucida Console" pitchFamily="49" charset="0"/>
              </a:rPr>
              <a:t>product</a:t>
            </a:r>
            <a:r>
              <a:rPr lang="en-US" sz="2000" dirty="0" smtClean="0">
                <a:solidFill>
                  <a:srgbClr val="000000"/>
                </a:solidFill>
                <a:latin typeface="Times New Roman" pitchFamily="18" charset="0"/>
              </a:rPr>
              <a:t> </a:t>
            </a:r>
            <a:r>
              <a:rPr lang="en-US" sz="2000" dirty="0" smtClean="0">
                <a:solidFill>
                  <a:srgbClr val="000000"/>
                </a:solidFill>
                <a:latin typeface="Lucida Console" pitchFamily="49" charset="0"/>
              </a:rPr>
              <a:t>&lt;=</a:t>
            </a:r>
            <a:r>
              <a:rPr lang="en-US" sz="2000" dirty="0" smtClean="0">
                <a:solidFill>
                  <a:srgbClr val="000000"/>
                </a:solidFill>
                <a:latin typeface="Times New Roman" pitchFamily="18" charset="0"/>
              </a:rPr>
              <a:t> </a:t>
            </a:r>
            <a:r>
              <a:rPr lang="en-US" sz="2000" dirty="0" smtClean="0">
                <a:solidFill>
                  <a:srgbClr val="000000"/>
                </a:solidFill>
                <a:latin typeface="Lucida Console" pitchFamily="49" charset="0"/>
              </a:rPr>
              <a:t>100</a:t>
            </a:r>
            <a:r>
              <a:rPr lang="en-US" sz="2000" dirty="0" smtClean="0">
                <a:solidFill>
                  <a:srgbClr val="000000"/>
                </a:solidFill>
                <a:latin typeface="Times New Roman" pitchFamily="18" charset="0"/>
              </a:rPr>
              <a:t> becomes false</a:t>
            </a:r>
          </a:p>
          <a:p>
            <a:pPr lvl="1">
              <a:lnSpc>
                <a:spcPct val="80000"/>
              </a:lnSpc>
              <a:buNone/>
            </a:pPr>
            <a:endParaRPr lang="en-US" sz="2000" dirty="0" smtClean="0">
              <a:solidFill>
                <a:srgbClr val="000000"/>
              </a:solidFill>
              <a:latin typeface="Times New Roman" pitchFamily="18" charset="0"/>
            </a:endParaRPr>
          </a:p>
          <a:p>
            <a:pPr>
              <a:lnSpc>
                <a:spcPct val="80000"/>
              </a:lnSpc>
            </a:pPr>
            <a:r>
              <a:rPr lang="en-US" sz="2400" dirty="0" smtClean="0">
                <a:solidFill>
                  <a:srgbClr val="000000"/>
                </a:solidFill>
                <a:latin typeface="Times New Roman" pitchFamily="18" charset="0"/>
              </a:rPr>
              <a:t>This </a:t>
            </a:r>
            <a:r>
              <a:rPr lang="en-US" sz="2400" i="1" dirty="0" smtClean="0">
                <a:solidFill>
                  <a:srgbClr val="000000"/>
                </a:solidFill>
                <a:latin typeface="Times New Roman" pitchFamily="18" charset="0"/>
              </a:rPr>
              <a:t>terminates the repetition with </a:t>
            </a:r>
            <a:r>
              <a:rPr lang="en-US" sz="2400" i="1" dirty="0" smtClean="0">
                <a:solidFill>
                  <a:srgbClr val="000000"/>
                </a:solidFill>
                <a:latin typeface="Lucida Console" pitchFamily="49" charset="0"/>
              </a:rPr>
              <a:t>243</a:t>
            </a:r>
            <a:r>
              <a:rPr lang="en-US" sz="2400" i="1" dirty="0" smtClean="0">
                <a:solidFill>
                  <a:srgbClr val="000000"/>
                </a:solidFill>
                <a:latin typeface="Times New Roman" pitchFamily="18" charset="0"/>
              </a:rPr>
              <a:t> as </a:t>
            </a:r>
            <a:r>
              <a:rPr lang="en-US" sz="2400" i="1" dirty="0" smtClean="0">
                <a:solidFill>
                  <a:srgbClr val="000000"/>
                </a:solidFill>
                <a:latin typeface="Lucida Console" pitchFamily="49" charset="0"/>
              </a:rPr>
              <a:t>product</a:t>
            </a:r>
            <a:r>
              <a:rPr lang="en-US" sz="2400" i="1" dirty="0" smtClean="0">
                <a:solidFill>
                  <a:srgbClr val="000000"/>
                </a:solidFill>
                <a:latin typeface="Times New Roman" pitchFamily="18" charset="0"/>
              </a:rPr>
              <a:t>’s final value.</a:t>
            </a:r>
          </a:p>
          <a:p>
            <a:pPr>
              <a:lnSpc>
                <a:spcPct val="80000"/>
              </a:lnSpc>
            </a:pPr>
            <a:endParaRPr lang="en-US" sz="2400" i="1" dirty="0" smtClean="0">
              <a:solidFill>
                <a:srgbClr val="000000"/>
              </a:solidFill>
              <a:latin typeface="Times New Roman" pitchFamily="18" charset="0"/>
            </a:endParaRPr>
          </a:p>
          <a:p>
            <a:pPr>
              <a:lnSpc>
                <a:spcPct val="80000"/>
              </a:lnSpc>
            </a:pPr>
            <a:r>
              <a:rPr lang="en-US" sz="2400" dirty="0" smtClean="0">
                <a:solidFill>
                  <a:srgbClr val="000000"/>
                </a:solidFill>
                <a:latin typeface="Times New Roman" pitchFamily="18" charset="0"/>
              </a:rPr>
              <a:t>Then, execution continues with the next statement after the keyword </a:t>
            </a:r>
            <a:r>
              <a:rPr lang="en-US" sz="2400" dirty="0" smtClean="0">
                <a:solidFill>
                  <a:srgbClr val="000000"/>
                </a:solidFill>
                <a:latin typeface="Lucida Console" pitchFamily="49" charset="0"/>
              </a:rPr>
              <a:t>Loop</a:t>
            </a:r>
            <a:r>
              <a:rPr lang="en-US" sz="2400" dirty="0" smtClean="0">
                <a:solidFill>
                  <a:srgbClr val="000000"/>
                </a:solidFill>
                <a:latin typeface="Times New Roman" pitchFamily="18" charset="0"/>
              </a:rPr>
              <a:t>.</a:t>
            </a:r>
          </a:p>
          <a:p>
            <a:pPr>
              <a:lnSpc>
                <a:spcPct val="80000"/>
              </a:lnSpc>
            </a:pPr>
            <a:endParaRPr lang="en-US" sz="2400" dirty="0" smtClean="0">
              <a:solidFill>
                <a:srgbClr val="000000"/>
              </a:solidFill>
              <a:latin typeface="Times New Roman" pitchFamily="18" charset="0"/>
            </a:endParaRPr>
          </a:p>
          <a:p>
            <a:pPr>
              <a:lnSpc>
                <a:spcPct val="80000"/>
              </a:lnSpc>
            </a:pPr>
            <a:r>
              <a:rPr lang="en-US" sz="2400" dirty="0" smtClean="0">
                <a:solidFill>
                  <a:srgbClr val="000000"/>
                </a:solidFill>
                <a:latin typeface="Times New Roman" pitchFamily="18" charset="0"/>
              </a:rPr>
              <a:t>If the condition in a </a:t>
            </a:r>
            <a:r>
              <a:rPr lang="en-US" sz="2400" dirty="0" smtClean="0">
                <a:solidFill>
                  <a:srgbClr val="000000"/>
                </a:solidFill>
                <a:latin typeface="Lucida Console" pitchFamily="49" charset="0"/>
              </a:rPr>
              <a:t>Do</a:t>
            </a:r>
            <a:r>
              <a:rPr lang="en-US" sz="2400" dirty="0" smtClean="0">
                <a:solidFill>
                  <a:srgbClr val="000000"/>
                </a:solidFill>
                <a:latin typeface="Times New Roman" pitchFamily="18" charset="0"/>
              </a:rPr>
              <a:t> </a:t>
            </a:r>
            <a:r>
              <a:rPr lang="en-US" sz="2400" dirty="0" smtClean="0">
                <a:solidFill>
                  <a:srgbClr val="000000"/>
                </a:solidFill>
                <a:latin typeface="Lucida Console" pitchFamily="49" charset="0"/>
              </a:rPr>
              <a:t>While</a:t>
            </a:r>
            <a:r>
              <a:rPr lang="en-US" sz="2400" dirty="0" smtClean="0">
                <a:solidFill>
                  <a:srgbClr val="000000"/>
                </a:solidFill>
                <a:latin typeface="Times New Roman" pitchFamily="18" charset="0"/>
              </a:rPr>
              <a:t>…</a:t>
            </a:r>
            <a:r>
              <a:rPr lang="en-US" sz="2400" dirty="0" smtClean="0">
                <a:solidFill>
                  <a:srgbClr val="000000"/>
                </a:solidFill>
                <a:latin typeface="Lucida Console" pitchFamily="49" charset="0"/>
              </a:rPr>
              <a:t>Loop</a:t>
            </a:r>
            <a:r>
              <a:rPr lang="en-US" sz="2400" dirty="0" smtClean="0">
                <a:solidFill>
                  <a:srgbClr val="000000"/>
                </a:solidFill>
                <a:latin typeface="Times New Roman" pitchFamily="18" charset="0"/>
              </a:rPr>
              <a:t> is initially false, the body statement(s) do not execute.</a:t>
            </a: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1" descr="vbhtp5_04images_Page_12.png"/>
          <p:cNvPicPr>
            <a:picLocks noGrp="1" noChangeAspect="1"/>
          </p:cNvPicPr>
          <p:nvPr isPhoto="1"/>
        </p:nvPicPr>
        <p:blipFill>
          <a:blip r:embed="rId2" cstate="print"/>
          <a:srcRect/>
          <a:stretch>
            <a:fillRect/>
          </a:stretch>
        </p:blipFill>
        <p:spPr bwMode="auto">
          <a:xfrm>
            <a:off x="0" y="652463"/>
            <a:ext cx="9144000" cy="5551487"/>
          </a:xfrm>
          <a:prstGeom prst="rect">
            <a:avLst/>
          </a:prstGeom>
          <a:noFill/>
          <a:ln w="9525">
            <a:noFill/>
            <a:miter lim="800000"/>
            <a:headEnd/>
            <a:tailEnd/>
          </a:ln>
        </p:spPr>
      </p:pic>
      <p:pic>
        <p:nvPicPr>
          <p:cNvPr id="4" name="Picture 1" descr="vbhtp5_04images_Page_13.png"/>
          <p:cNvPicPr>
            <a:picLocks noGrp="1" noChangeAspect="1"/>
          </p:cNvPicPr>
          <p:nvPr isPhoto="1"/>
        </p:nvPicPr>
        <p:blipFill>
          <a:blip r:embed="rId3" cstate="print"/>
          <a:srcRect/>
          <a:stretch>
            <a:fillRect/>
          </a:stretch>
        </p:blipFill>
        <p:spPr bwMode="auto">
          <a:xfrm>
            <a:off x="0" y="2971800"/>
            <a:ext cx="9144000" cy="5551487"/>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6CC500A1-51B4-4E27-A4F6-2F0E61033A62}" type="slidenum">
              <a:rPr lang="en-US" smtClean="0"/>
              <a:pPr>
                <a:defRPr/>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914400" y="762000"/>
          <a:ext cx="82296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pPr>
              <a:defRPr/>
            </a:pPr>
            <a:fld id="{6CC500A1-51B4-4E27-A4F6-2F0E61033A62}" type="slidenum">
              <a:rPr lang="en-US" smtClean="0"/>
              <a:pPr>
                <a:defRPr/>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3400" dirty="0" smtClean="0">
                <a:solidFill>
                  <a:srgbClr val="3380E6"/>
                </a:solidFill>
                <a:latin typeface="Lucida Console"/>
              </a:rPr>
              <a:t>Do</a:t>
            </a:r>
            <a:r>
              <a:rPr lang="en-US" sz="3400" dirty="0" smtClean="0">
                <a:solidFill>
                  <a:srgbClr val="3380E6"/>
                </a:solidFill>
                <a:latin typeface="Arial"/>
              </a:rPr>
              <a:t>…</a:t>
            </a:r>
            <a:r>
              <a:rPr lang="en-US" sz="3400" dirty="0" smtClean="0">
                <a:solidFill>
                  <a:srgbClr val="3380E6"/>
                </a:solidFill>
                <a:latin typeface="Lucida Console"/>
              </a:rPr>
              <a:t>Loop</a:t>
            </a:r>
            <a:r>
              <a:rPr lang="en-US" sz="3400" dirty="0" smtClean="0">
                <a:solidFill>
                  <a:srgbClr val="3380E6"/>
                </a:solidFill>
                <a:latin typeface="Arial"/>
              </a:rPr>
              <a:t> </a:t>
            </a:r>
            <a:r>
              <a:rPr lang="en-US" sz="3400" dirty="0" smtClean="0">
                <a:solidFill>
                  <a:srgbClr val="3380E6"/>
                </a:solidFill>
                <a:latin typeface="Lucida Console"/>
              </a:rPr>
              <a:t>While</a:t>
            </a:r>
            <a:r>
              <a:rPr lang="en-US" sz="3400" dirty="0" smtClean="0">
                <a:solidFill>
                  <a:srgbClr val="3380E6"/>
                </a:solidFill>
                <a:latin typeface="Arial"/>
              </a:rPr>
              <a:t> and Repetition Statements</a:t>
            </a:r>
          </a:p>
        </p:txBody>
      </p:sp>
      <p:sp>
        <p:nvSpPr>
          <p:cNvPr id="93187" name="Text Placeholder 2"/>
          <p:cNvSpPr>
            <a:spLocks noGrp="1"/>
          </p:cNvSpPr>
          <p:nvPr>
            <p:ph type="body" idx="1"/>
          </p:nvPr>
        </p:nvSpPr>
        <p:spPr/>
        <p:txBody>
          <a:bodyPr/>
          <a:lstStyle/>
          <a:p>
            <a:pPr algn="just"/>
            <a:r>
              <a:rPr lang="en-US" dirty="0" smtClean="0">
                <a:solidFill>
                  <a:srgbClr val="000000"/>
                </a:solidFill>
                <a:latin typeface="Times New Roman" pitchFamily="18" charset="0"/>
              </a:rPr>
              <a:t>The </a:t>
            </a:r>
            <a:r>
              <a:rPr lang="en-US" dirty="0" smtClean="0">
                <a:solidFill>
                  <a:srgbClr val="0000FF"/>
                </a:solidFill>
                <a:latin typeface="Times New Roman" pitchFamily="18" charset="0"/>
              </a:rPr>
              <a:t>Do…Loop</a:t>
            </a:r>
            <a:r>
              <a:rPr lang="en-US" dirty="0" smtClean="0">
                <a:solidFill>
                  <a:srgbClr val="000000"/>
                </a:solidFill>
                <a:latin typeface="Times New Roman" pitchFamily="18" charset="0"/>
              </a:rPr>
              <a:t> </a:t>
            </a:r>
            <a:r>
              <a:rPr lang="en-US" dirty="0" smtClean="0">
                <a:solidFill>
                  <a:srgbClr val="0000FF"/>
                </a:solidFill>
                <a:latin typeface="Times New Roman" pitchFamily="18" charset="0"/>
              </a:rPr>
              <a:t>While</a:t>
            </a:r>
            <a:r>
              <a:rPr lang="en-US" dirty="0" smtClean="0">
                <a:solidFill>
                  <a:srgbClr val="000000"/>
                </a:solidFill>
                <a:latin typeface="Times New Roman" pitchFamily="18" charset="0"/>
              </a:rPr>
              <a:t> repetition statement is similar to the </a:t>
            </a:r>
            <a:r>
              <a:rPr lang="en-US" dirty="0" smtClean="0">
                <a:solidFill>
                  <a:srgbClr val="000000"/>
                </a:solidFill>
                <a:latin typeface="Lucida Console" pitchFamily="49" charset="0"/>
              </a:rPr>
              <a:t>Do</a:t>
            </a:r>
            <a:r>
              <a:rPr lang="en-US" dirty="0" smtClean="0">
                <a:solidFill>
                  <a:srgbClr val="000000"/>
                </a:solidFill>
                <a:latin typeface="Times New Roman" pitchFamily="18" charset="0"/>
              </a:rPr>
              <a:t> </a:t>
            </a:r>
            <a:r>
              <a:rPr lang="en-US" dirty="0" smtClean="0">
                <a:solidFill>
                  <a:srgbClr val="000000"/>
                </a:solidFill>
                <a:latin typeface="Lucida Console" pitchFamily="49" charset="0"/>
              </a:rPr>
              <a:t>While</a:t>
            </a:r>
            <a:r>
              <a:rPr lang="en-US" dirty="0" smtClean="0">
                <a:solidFill>
                  <a:srgbClr val="000000"/>
                </a:solidFill>
                <a:latin typeface="Times New Roman" pitchFamily="18" charset="0"/>
              </a:rPr>
              <a:t>…</a:t>
            </a:r>
            <a:r>
              <a:rPr lang="en-US" dirty="0" smtClean="0">
                <a:solidFill>
                  <a:srgbClr val="000000"/>
                </a:solidFill>
                <a:latin typeface="Lucida Console" pitchFamily="49" charset="0"/>
              </a:rPr>
              <a:t>Loop</a:t>
            </a:r>
            <a:r>
              <a:rPr lang="en-US" dirty="0" smtClean="0">
                <a:solidFill>
                  <a:srgbClr val="000000"/>
                </a:solidFill>
                <a:latin typeface="Times New Roman" pitchFamily="18" charset="0"/>
              </a:rPr>
              <a:t> statement.</a:t>
            </a:r>
          </a:p>
          <a:p>
            <a:pPr algn="just">
              <a:buNone/>
            </a:pPr>
            <a:endParaRPr lang="en-US" dirty="0" smtClean="0">
              <a:solidFill>
                <a:srgbClr val="000000"/>
              </a:solidFill>
              <a:latin typeface="Times New Roman" pitchFamily="18" charset="0"/>
            </a:endParaRPr>
          </a:p>
          <a:p>
            <a:pPr algn="just"/>
            <a:r>
              <a:rPr lang="en-US" dirty="0" smtClean="0">
                <a:solidFill>
                  <a:srgbClr val="000000"/>
                </a:solidFill>
                <a:latin typeface="Times New Roman" pitchFamily="18" charset="0"/>
              </a:rPr>
              <a:t>In the </a:t>
            </a:r>
            <a:r>
              <a:rPr lang="en-US" b="1" dirty="0" smtClean="0">
                <a:solidFill>
                  <a:srgbClr val="0000FF"/>
                </a:solidFill>
                <a:latin typeface="Times New Roman" pitchFamily="18" charset="0"/>
              </a:rPr>
              <a:t>Do While…Loop </a:t>
            </a:r>
            <a:r>
              <a:rPr lang="en-US" dirty="0" smtClean="0">
                <a:solidFill>
                  <a:srgbClr val="000000"/>
                </a:solidFill>
                <a:latin typeface="Times New Roman" pitchFamily="18" charset="0"/>
              </a:rPr>
              <a:t>statement, the </a:t>
            </a:r>
            <a:r>
              <a:rPr lang="en-US" b="1" dirty="0" smtClean="0">
                <a:solidFill>
                  <a:srgbClr val="000000"/>
                </a:solidFill>
                <a:latin typeface="Times New Roman" pitchFamily="18" charset="0"/>
              </a:rPr>
              <a:t>loop-continuation condition</a:t>
            </a:r>
            <a:r>
              <a:rPr lang="en-US" dirty="0" smtClean="0">
                <a:solidFill>
                  <a:srgbClr val="000000"/>
                </a:solidFill>
                <a:latin typeface="Times New Roman" pitchFamily="18" charset="0"/>
              </a:rPr>
              <a:t> is </a:t>
            </a:r>
            <a:r>
              <a:rPr lang="en-US" u="sng" dirty="0" smtClean="0">
                <a:solidFill>
                  <a:srgbClr val="000000"/>
                </a:solidFill>
                <a:latin typeface="Times New Roman" pitchFamily="18" charset="0"/>
              </a:rPr>
              <a:t>tested at the beginning of the loop</a:t>
            </a:r>
            <a:r>
              <a:rPr lang="en-US" dirty="0" smtClean="0">
                <a:solidFill>
                  <a:srgbClr val="000000"/>
                </a:solidFill>
                <a:latin typeface="Times New Roman" pitchFamily="18" charset="0"/>
              </a:rPr>
              <a:t>, before the body of the loop is performed, so these are referred to as </a:t>
            </a:r>
            <a:r>
              <a:rPr lang="en-US" b="1" u="sng" dirty="0" smtClean="0">
                <a:solidFill>
                  <a:schemeClr val="accent2"/>
                </a:solidFill>
                <a:latin typeface="Times New Roman" pitchFamily="18" charset="0"/>
              </a:rPr>
              <a:t>pre-test loops</a:t>
            </a:r>
            <a:r>
              <a:rPr lang="en-US" dirty="0" smtClean="0">
                <a:solidFill>
                  <a:srgbClr val="000000"/>
                </a:solidFill>
                <a:latin typeface="Times New Roman" pitchFamily="18" charset="0"/>
              </a:rPr>
              <a:t>.</a:t>
            </a: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9</a:t>
            </a:fld>
            <a:endParaRPr 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130AFAA5D399E489E1819B440698DE2" ma:contentTypeVersion="0" ma:contentTypeDescription="Create a new document." ma:contentTypeScope="" ma:versionID="d2e5e4ccdb149d2076a9830fd3e74928">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00464A7-5164-44A6-BE95-AFCB765E93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4065E736-E879-4751-8791-A4A417B5CD52}">
  <ds:schemaRefs>
    <ds:schemaRef ds:uri="http://purl.org/dc/elements/1.1/"/>
    <ds:schemaRef ds:uri="http://purl.org/dc/dcmitype/"/>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32C14C42-B3E2-46D6-A959-72074D4C6EC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DeitelPowerPointTemplate</Template>
  <TotalTime>1423</TotalTime>
  <Words>2287</Words>
  <Application>Microsoft Office PowerPoint</Application>
  <PresentationFormat>On-screen Show (4:3)</PresentationFormat>
  <Paragraphs>399</Paragraphs>
  <Slides>50</Slides>
  <Notes>1</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Concourse</vt:lpstr>
      <vt:lpstr>Repetition Statements </vt:lpstr>
      <vt:lpstr>Repetition Statements </vt:lpstr>
      <vt:lpstr>Repetition Statement</vt:lpstr>
      <vt:lpstr>Do While....Loop</vt:lpstr>
      <vt:lpstr>Repetition Statements </vt:lpstr>
      <vt:lpstr>Repetition Statements </vt:lpstr>
      <vt:lpstr>PowerPoint Presentation</vt:lpstr>
      <vt:lpstr>PowerPoint Presentation</vt:lpstr>
      <vt:lpstr>Do…Loop While and Repetition Statements</vt:lpstr>
      <vt:lpstr>Do…Loop While Repetition Statement</vt:lpstr>
      <vt:lpstr>PowerPoint Presentation</vt:lpstr>
      <vt:lpstr>Do…Loop While and Repetition Statement</vt:lpstr>
      <vt:lpstr>Do While...Loop (Vs.) Do... Loop While</vt:lpstr>
      <vt:lpstr>General Form of a For…Next Statement</vt:lpstr>
      <vt:lpstr>PowerPoint Presentation</vt:lpstr>
      <vt:lpstr>For…Next Repetition Statement</vt:lpstr>
      <vt:lpstr>For…Next Repetition Statement</vt:lpstr>
      <vt:lpstr>For…Next Repetition Statement</vt:lpstr>
      <vt:lpstr>For…Next Repetition Statement</vt:lpstr>
      <vt:lpstr>For…Next Repetition Statement</vt:lpstr>
      <vt:lpstr>For…Next Repetition Statement</vt:lpstr>
      <vt:lpstr>Declaring the Control Variable Before a For…Next Statement</vt:lpstr>
      <vt:lpstr>Declaring the Control Variable Before a For…Next Statement</vt:lpstr>
      <vt:lpstr>Using Expressions in the For…Next Statement’s Header</vt:lpstr>
      <vt:lpstr>PowerPoint Presentation</vt:lpstr>
      <vt:lpstr>Local Type Inference</vt:lpstr>
      <vt:lpstr>Examples Using the For…Next Statement</vt:lpstr>
      <vt:lpstr>Examples Using the For…Next Statement</vt:lpstr>
      <vt:lpstr>Formulating Algorithms: Nested Repetition Statements</vt:lpstr>
      <vt:lpstr>PowerPoint Presentation</vt:lpstr>
      <vt:lpstr>PowerPoint Presentation</vt:lpstr>
      <vt:lpstr>PowerPoint Presentation</vt:lpstr>
      <vt:lpstr>PowerPoint Presentation</vt:lpstr>
      <vt:lpstr>PowerPoint Presentation</vt:lpstr>
      <vt:lpstr>Practice Part</vt:lpstr>
      <vt:lpstr>The Assignment Statement </vt:lpstr>
      <vt:lpstr>The Clear Method </vt:lpstr>
      <vt:lpstr>Is Numerical</vt:lpstr>
      <vt:lpstr>Precedence of Operators</vt:lpstr>
      <vt:lpstr>The Close Method </vt:lpstr>
      <vt:lpstr>Saving Your Project</vt:lpstr>
      <vt:lpstr>Adding Other Properties </vt:lpstr>
      <vt:lpstr>Msgbox</vt:lpstr>
      <vt:lpstr>Msgbox -Parameters</vt:lpstr>
      <vt:lpstr>Msgbox -Example</vt:lpstr>
      <vt:lpstr>Random Numbers -Declaration</vt:lpstr>
      <vt:lpstr>Random Numbers -Methods</vt:lpstr>
      <vt:lpstr>Random Numbers -Example</vt:lpstr>
      <vt:lpstr>VbCrLf and vbTab</vt:lpstr>
      <vt:lpstr>ComboBox</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Problem Solving and Control Statements</dc:title>
  <dc:creator>Windows User</dc:creator>
  <cp:lastModifiedBy>USER</cp:lastModifiedBy>
  <cp:revision>112</cp:revision>
  <dcterms:created xsi:type="dcterms:W3CDTF">2010-03-03T18:04:32Z</dcterms:created>
  <dcterms:modified xsi:type="dcterms:W3CDTF">2017-01-24T09:42:03Z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0x0101005130AFAA5D399E489E1819B440698DE2</vt:lpwstr>
  </property>
</Properties>
</file>