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256" r:id="rId2"/>
    <p:sldId id="257" r:id="rId3"/>
    <p:sldId id="259" r:id="rId4"/>
    <p:sldId id="260" r:id="rId5"/>
    <p:sldId id="262" r:id="rId6"/>
    <p:sldId id="261" r:id="rId7"/>
    <p:sldId id="299"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7" r:id="rId22"/>
    <p:sldId id="278" r:id="rId23"/>
    <p:sldId id="279"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23BF2"/>
    <a:srgbClr val="DEE9FA"/>
    <a:srgbClr val="DDFFEE"/>
    <a:srgbClr val="CCFFCC"/>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737"/>
  </p:normalViewPr>
  <p:slideViewPr>
    <p:cSldViewPr snapToGrid="0">
      <p:cViewPr varScale="1">
        <p:scale>
          <a:sx n="89" d="100"/>
          <a:sy n="89" d="100"/>
        </p:scale>
        <p:origin x="896"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B7C5C6-E9BF-4466-AE1B-25D18F372A53}" type="datetimeFigureOut">
              <a:rPr lang="en-US" smtClean="0"/>
              <a:t>1/22/19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604FC7-1B0F-44F0-A396-CE9D336DC458}" type="slidenum">
              <a:rPr lang="en-US" smtClean="0"/>
              <a:t>‹#›</a:t>
            </a:fld>
            <a:endParaRPr lang="en-US"/>
          </a:p>
        </p:txBody>
      </p:sp>
    </p:spTree>
    <p:extLst>
      <p:ext uri="{BB962C8B-B14F-4D97-AF65-F5344CB8AC3E}">
        <p14:creationId xmlns:p14="http://schemas.microsoft.com/office/powerpoint/2010/main" val="1117791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74194DD8-11C4-4E23-A16B-18DBF0294556}" type="slidenum">
              <a:rPr lang="ar-SA" smtClean="0"/>
              <a:t>40</a:t>
            </a:fld>
            <a:endParaRPr lang="ar-SA"/>
          </a:p>
        </p:txBody>
      </p:sp>
    </p:spTree>
    <p:extLst>
      <p:ext uri="{BB962C8B-B14F-4D97-AF65-F5344CB8AC3E}">
        <p14:creationId xmlns:p14="http://schemas.microsoft.com/office/powerpoint/2010/main" val="1731828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79C90AA7-2E6A-4E7F-A3CF-B2732BE8B355}" type="datetimeFigureOut">
              <a:rPr lang="en-US" smtClean="0"/>
              <a:t>1/22/19</a:t>
            </a:fld>
            <a:endParaRPr lang="en-US"/>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00ED048A-1FA4-4EAC-9A82-D8865462F8A8}"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2874810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C90AA7-2E6A-4E7F-A3CF-B2732BE8B355}" type="datetimeFigureOut">
              <a:rPr lang="en-US" smtClean="0"/>
              <a:t>1/22/19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ED048A-1FA4-4EAC-9A82-D8865462F8A8}" type="slidenum">
              <a:rPr lang="en-US" smtClean="0"/>
              <a:t>‹#›</a:t>
            </a:fld>
            <a:endParaRPr lang="en-US"/>
          </a:p>
        </p:txBody>
      </p:sp>
    </p:spTree>
    <p:extLst>
      <p:ext uri="{BB962C8B-B14F-4D97-AF65-F5344CB8AC3E}">
        <p14:creationId xmlns:p14="http://schemas.microsoft.com/office/powerpoint/2010/main" val="9187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C90AA7-2E6A-4E7F-A3CF-B2732BE8B355}" type="datetimeFigureOut">
              <a:rPr lang="en-US" smtClean="0"/>
              <a:t>1/22/19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ED048A-1FA4-4EAC-9A82-D8865462F8A8}" type="slidenum">
              <a:rPr lang="en-US" smtClean="0"/>
              <a:t>‹#›</a:t>
            </a:fld>
            <a:endParaRPr lang="en-US"/>
          </a:p>
        </p:txBody>
      </p:sp>
    </p:spTree>
    <p:extLst>
      <p:ext uri="{BB962C8B-B14F-4D97-AF65-F5344CB8AC3E}">
        <p14:creationId xmlns:p14="http://schemas.microsoft.com/office/powerpoint/2010/main" val="3047210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C90AA7-2E6A-4E7F-A3CF-B2732BE8B355}" type="datetimeFigureOut">
              <a:rPr lang="en-US" smtClean="0"/>
              <a:t>1/22/19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ED048A-1FA4-4EAC-9A82-D8865462F8A8}" type="slidenum">
              <a:rPr lang="en-US" smtClean="0"/>
              <a:t>‹#›</a:t>
            </a:fld>
            <a:endParaRPr lang="en-US"/>
          </a:p>
        </p:txBody>
      </p:sp>
    </p:spTree>
    <p:extLst>
      <p:ext uri="{BB962C8B-B14F-4D97-AF65-F5344CB8AC3E}">
        <p14:creationId xmlns:p14="http://schemas.microsoft.com/office/powerpoint/2010/main" val="2338322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C90AA7-2E6A-4E7F-A3CF-B2732BE8B355}" type="datetimeFigureOut">
              <a:rPr lang="en-US" smtClean="0"/>
              <a:t>1/22/19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ED048A-1FA4-4EAC-9A82-D8865462F8A8}"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01059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9C90AA7-2E6A-4E7F-A3CF-B2732BE8B355}" type="datetimeFigureOut">
              <a:rPr lang="en-US" smtClean="0"/>
              <a:t>1/22/19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ED048A-1FA4-4EAC-9A82-D8865462F8A8}" type="slidenum">
              <a:rPr lang="en-US" smtClean="0"/>
              <a:t>‹#›</a:t>
            </a:fld>
            <a:endParaRPr lang="en-US"/>
          </a:p>
        </p:txBody>
      </p:sp>
    </p:spTree>
    <p:extLst>
      <p:ext uri="{BB962C8B-B14F-4D97-AF65-F5344CB8AC3E}">
        <p14:creationId xmlns:p14="http://schemas.microsoft.com/office/powerpoint/2010/main" val="1310900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9C90AA7-2E6A-4E7F-A3CF-B2732BE8B355}" type="datetimeFigureOut">
              <a:rPr lang="en-US" smtClean="0"/>
              <a:t>1/22/19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ED048A-1FA4-4EAC-9A82-D8865462F8A8}" type="slidenum">
              <a:rPr lang="en-US" smtClean="0"/>
              <a:t>‹#›</a:t>
            </a:fld>
            <a:endParaRPr lang="en-US"/>
          </a:p>
        </p:txBody>
      </p:sp>
    </p:spTree>
    <p:extLst>
      <p:ext uri="{BB962C8B-B14F-4D97-AF65-F5344CB8AC3E}">
        <p14:creationId xmlns:p14="http://schemas.microsoft.com/office/powerpoint/2010/main" val="899487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9C90AA7-2E6A-4E7F-A3CF-B2732BE8B355}" type="datetimeFigureOut">
              <a:rPr lang="en-US" smtClean="0"/>
              <a:t>1/22/19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ED048A-1FA4-4EAC-9A82-D8865462F8A8}" type="slidenum">
              <a:rPr lang="en-US" smtClean="0"/>
              <a:t>‹#›</a:t>
            </a:fld>
            <a:endParaRPr lang="en-US"/>
          </a:p>
        </p:txBody>
      </p:sp>
    </p:spTree>
    <p:extLst>
      <p:ext uri="{BB962C8B-B14F-4D97-AF65-F5344CB8AC3E}">
        <p14:creationId xmlns:p14="http://schemas.microsoft.com/office/powerpoint/2010/main" val="4052793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C90AA7-2E6A-4E7F-A3CF-B2732BE8B355}" type="datetimeFigureOut">
              <a:rPr lang="en-US" smtClean="0"/>
              <a:t>1/22/19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ED048A-1FA4-4EAC-9A82-D8865462F8A8}" type="slidenum">
              <a:rPr lang="en-US" smtClean="0"/>
              <a:t>‹#›</a:t>
            </a:fld>
            <a:endParaRPr lang="en-US"/>
          </a:p>
        </p:txBody>
      </p:sp>
    </p:spTree>
    <p:extLst>
      <p:ext uri="{BB962C8B-B14F-4D97-AF65-F5344CB8AC3E}">
        <p14:creationId xmlns:p14="http://schemas.microsoft.com/office/powerpoint/2010/main" val="2933668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9C90AA7-2E6A-4E7F-A3CF-B2732BE8B355}" type="datetimeFigureOut">
              <a:rPr lang="en-US" smtClean="0"/>
              <a:t>1/22/19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ED048A-1FA4-4EAC-9A82-D8865462F8A8}" type="slidenum">
              <a:rPr lang="en-US" smtClean="0"/>
              <a:t>‹#›</a:t>
            </a:fld>
            <a:endParaRPr lang="en-US"/>
          </a:p>
        </p:txBody>
      </p:sp>
    </p:spTree>
    <p:extLst>
      <p:ext uri="{BB962C8B-B14F-4D97-AF65-F5344CB8AC3E}">
        <p14:creationId xmlns:p14="http://schemas.microsoft.com/office/powerpoint/2010/main" val="3022004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9C90AA7-2E6A-4E7F-A3CF-B2732BE8B355}" type="datetimeFigureOut">
              <a:rPr lang="en-US" smtClean="0"/>
              <a:t>1/22/19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ED048A-1FA4-4EAC-9A82-D8865462F8A8}" type="slidenum">
              <a:rPr lang="en-US" smtClean="0"/>
              <a:t>‹#›</a:t>
            </a:fld>
            <a:endParaRPr lang="en-US"/>
          </a:p>
        </p:txBody>
      </p:sp>
    </p:spTree>
    <p:extLst>
      <p:ext uri="{BB962C8B-B14F-4D97-AF65-F5344CB8AC3E}">
        <p14:creationId xmlns:p14="http://schemas.microsoft.com/office/powerpoint/2010/main" val="3296914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79C90AA7-2E6A-4E7F-A3CF-B2732BE8B355}" type="datetimeFigureOut">
              <a:rPr lang="en-US" smtClean="0"/>
              <a:t>1/22/19</a:t>
            </a:fld>
            <a:endParaRPr lang="en-US"/>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00ED048A-1FA4-4EAC-9A82-D8865462F8A8}" type="slidenum">
              <a:rPr lang="en-US" smtClean="0"/>
              <a:t>‹#›</a:t>
            </a:fld>
            <a:endParaRPr lang="en-US"/>
          </a:p>
        </p:txBody>
      </p:sp>
    </p:spTree>
    <p:extLst>
      <p:ext uri="{BB962C8B-B14F-4D97-AF65-F5344CB8AC3E}">
        <p14:creationId xmlns:p14="http://schemas.microsoft.com/office/powerpoint/2010/main" val="10176792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75000"/>
            <a:alpha val="27000"/>
          </a:schemeClr>
        </a:solidFill>
        <a:effectLst/>
      </p:bgPr>
    </p:bg>
    <p:spTree>
      <p:nvGrpSpPr>
        <p:cNvPr id="1" name=""/>
        <p:cNvGrpSpPr/>
        <p:nvPr/>
      </p:nvGrpSpPr>
      <p:grpSpPr>
        <a:xfrm>
          <a:off x="0" y="0"/>
          <a:ext cx="0" cy="0"/>
          <a:chOff x="0" y="0"/>
          <a:chExt cx="0" cy="0"/>
        </a:xfrm>
      </p:grpSpPr>
      <p:sp>
        <p:nvSpPr>
          <p:cNvPr id="5" name="Oval 4"/>
          <p:cNvSpPr/>
          <p:nvPr/>
        </p:nvSpPr>
        <p:spPr>
          <a:xfrm>
            <a:off x="837209" y="3895107"/>
            <a:ext cx="1490355" cy="1662546"/>
          </a:xfrm>
          <a:prstGeom prst="ellipse">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5-Point Star 5"/>
          <p:cNvSpPr/>
          <p:nvPr/>
        </p:nvSpPr>
        <p:spPr>
          <a:xfrm>
            <a:off x="1436914" y="5118266"/>
            <a:ext cx="724395" cy="760020"/>
          </a:xfrm>
          <a:prstGeom prst="star5">
            <a:avLst/>
          </a:prstGeom>
          <a:solidFill>
            <a:srgbClr val="DEE9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5-Point Star 6"/>
          <p:cNvSpPr/>
          <p:nvPr/>
        </p:nvSpPr>
        <p:spPr>
          <a:xfrm>
            <a:off x="1656608" y="4690753"/>
            <a:ext cx="748146" cy="736271"/>
          </a:xfrm>
          <a:prstGeom prst="star5">
            <a:avLst/>
          </a:prstGeom>
          <a:solidFill>
            <a:srgbClr val="DDFFE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213695" y="2456101"/>
            <a:ext cx="10540065" cy="646331"/>
          </a:xfrm>
          <a:prstGeom prst="rect">
            <a:avLst/>
          </a:prstGeom>
          <a:noFill/>
        </p:spPr>
        <p:txBody>
          <a:bodyPr wrap="none" rtlCol="0">
            <a:spAutoFit/>
          </a:bodyPr>
          <a:lstStyle/>
          <a:p>
            <a:r>
              <a:rPr lang="en-US" sz="3600" dirty="0">
                <a:solidFill>
                  <a:schemeClr val="bg1">
                    <a:lumMod val="25000"/>
                  </a:schemeClr>
                </a:solidFill>
              </a:rPr>
              <a:t>Data Transmission And Digital  Communication</a:t>
            </a:r>
          </a:p>
        </p:txBody>
      </p:sp>
      <p:sp>
        <p:nvSpPr>
          <p:cNvPr id="9" name="Rectangle 8"/>
          <p:cNvSpPr/>
          <p:nvPr/>
        </p:nvSpPr>
        <p:spPr>
          <a:xfrm>
            <a:off x="5239231" y="3206061"/>
            <a:ext cx="1712328" cy="276999"/>
          </a:xfrm>
          <a:prstGeom prst="rect">
            <a:avLst/>
          </a:prstGeom>
        </p:spPr>
        <p:txBody>
          <a:bodyPr wrap="none">
            <a:spAutoFit/>
          </a:bodyPr>
          <a:lstStyle/>
          <a:p>
            <a:r>
              <a:rPr lang="en-US" sz="1200" dirty="0">
                <a:solidFill>
                  <a:schemeClr val="bg1">
                    <a:lumMod val="75000"/>
                  </a:schemeClr>
                </a:solidFill>
              </a:rPr>
              <a:t>Lecture 1– 2019/1440</a:t>
            </a:r>
          </a:p>
        </p:txBody>
      </p:sp>
      <p:sp>
        <p:nvSpPr>
          <p:cNvPr id="10" name="TextBox 9"/>
          <p:cNvSpPr txBox="1"/>
          <p:nvPr/>
        </p:nvSpPr>
        <p:spPr>
          <a:xfrm>
            <a:off x="411249" y="6581001"/>
            <a:ext cx="1132041" cy="230832"/>
          </a:xfrm>
          <a:prstGeom prst="rect">
            <a:avLst/>
          </a:prstGeom>
          <a:noFill/>
        </p:spPr>
        <p:txBody>
          <a:bodyPr wrap="none" rtlCol="0">
            <a:spAutoFit/>
          </a:bodyPr>
          <a:lstStyle/>
          <a:p>
            <a:r>
              <a:rPr lang="en-US" sz="900" dirty="0">
                <a:solidFill>
                  <a:schemeClr val="bg1">
                    <a:lumMod val="75000"/>
                  </a:schemeClr>
                </a:solidFill>
              </a:rPr>
              <a:t>By: Elham Sunbu</a:t>
            </a:r>
          </a:p>
        </p:txBody>
      </p:sp>
    </p:spTree>
    <p:extLst>
      <p:ext uri="{BB962C8B-B14F-4D97-AF65-F5344CB8AC3E}">
        <p14:creationId xmlns:p14="http://schemas.microsoft.com/office/powerpoint/2010/main" val="28232613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068194" y="2865704"/>
            <a:ext cx="8213090" cy="2990562"/>
          </a:xfrm>
          <a:prstGeom prst="rect">
            <a:avLst/>
          </a:prstGeom>
        </p:spPr>
        <p:txBody>
          <a:bodyPr vert="horz" wrap="square" lIns="0" tIns="12700" rIns="0" bIns="0" rtlCol="0">
            <a:spAutoFit/>
          </a:bodyPr>
          <a:lstStyle/>
          <a:p>
            <a:pPr marL="241300" indent="-228600">
              <a:lnSpc>
                <a:spcPct val="100000"/>
              </a:lnSpc>
              <a:spcBef>
                <a:spcPts val="2100"/>
              </a:spcBef>
              <a:buClr>
                <a:srgbClr val="9BAFB5"/>
              </a:buClr>
              <a:buFont typeface="Arial"/>
              <a:buChar char="•"/>
              <a:tabLst>
                <a:tab pos="240665" algn="l"/>
                <a:tab pos="241300" algn="l"/>
              </a:tabLst>
            </a:pPr>
            <a:r>
              <a:rPr sz="2000" b="1" spc="-15" dirty="0">
                <a:solidFill>
                  <a:srgbClr val="F6A21D"/>
                </a:solidFill>
                <a:latin typeface="Arial"/>
                <a:ea typeface="+mj-ea"/>
                <a:cs typeface="Arial"/>
              </a:rPr>
              <a:t>Transport Layer</a:t>
            </a:r>
          </a:p>
          <a:p>
            <a:pPr marL="469900" marR="5080" lvl="1" indent="-228600">
              <a:lnSpc>
                <a:spcPts val="1630"/>
              </a:lnSpc>
              <a:spcBef>
                <a:spcPts val="994"/>
              </a:spcBef>
              <a:buClr>
                <a:srgbClr val="9BAFB5"/>
              </a:buClr>
              <a:buFont typeface="Arial"/>
              <a:buChar char="•"/>
              <a:tabLst>
                <a:tab pos="469265" algn="l"/>
                <a:tab pos="469900" algn="l"/>
              </a:tabLst>
            </a:pPr>
            <a:r>
              <a:rPr sz="1700" spc="-110" dirty="0">
                <a:solidFill>
                  <a:srgbClr val="262626"/>
                </a:solidFill>
                <a:latin typeface="Trebuchet MS"/>
                <a:cs typeface="Trebuchet MS"/>
              </a:rPr>
              <a:t>deals </a:t>
            </a:r>
            <a:r>
              <a:rPr sz="1700" spc="-90" dirty="0">
                <a:solidFill>
                  <a:srgbClr val="262626"/>
                </a:solidFill>
                <a:latin typeface="Trebuchet MS"/>
                <a:cs typeface="Trebuchet MS"/>
              </a:rPr>
              <a:t>with </a:t>
            </a:r>
            <a:r>
              <a:rPr sz="1700" spc="-85" dirty="0">
                <a:solidFill>
                  <a:srgbClr val="262626"/>
                </a:solidFill>
                <a:latin typeface="Trebuchet MS"/>
                <a:cs typeface="Trebuchet MS"/>
              </a:rPr>
              <a:t>end-to-end </a:t>
            </a:r>
            <a:r>
              <a:rPr sz="1700" spc="-75" dirty="0">
                <a:solidFill>
                  <a:srgbClr val="262626"/>
                </a:solidFill>
                <a:latin typeface="Trebuchet MS"/>
                <a:cs typeface="Trebuchet MS"/>
              </a:rPr>
              <a:t>issues such </a:t>
            </a:r>
            <a:r>
              <a:rPr sz="1700" spc="-105" dirty="0">
                <a:solidFill>
                  <a:srgbClr val="262626"/>
                </a:solidFill>
                <a:latin typeface="Trebuchet MS"/>
                <a:cs typeface="Trebuchet MS"/>
              </a:rPr>
              <a:t>as segmenting the message </a:t>
            </a:r>
            <a:r>
              <a:rPr sz="1700" spc="-65" dirty="0">
                <a:solidFill>
                  <a:srgbClr val="262626"/>
                </a:solidFill>
                <a:latin typeface="Trebuchet MS"/>
                <a:cs typeface="Trebuchet MS"/>
              </a:rPr>
              <a:t>for </a:t>
            </a:r>
            <a:r>
              <a:rPr sz="1700" spc="-60" dirty="0">
                <a:solidFill>
                  <a:srgbClr val="262626"/>
                </a:solidFill>
                <a:latin typeface="Trebuchet MS"/>
                <a:cs typeface="Trebuchet MS"/>
              </a:rPr>
              <a:t>network </a:t>
            </a:r>
            <a:r>
              <a:rPr sz="1700" spc="-80" dirty="0">
                <a:solidFill>
                  <a:srgbClr val="262626"/>
                </a:solidFill>
                <a:latin typeface="Trebuchet MS"/>
                <a:cs typeface="Trebuchet MS"/>
              </a:rPr>
              <a:t>transport, </a:t>
            </a:r>
            <a:r>
              <a:rPr sz="1700" spc="-114" dirty="0">
                <a:solidFill>
                  <a:srgbClr val="262626"/>
                </a:solidFill>
                <a:latin typeface="Trebuchet MS"/>
                <a:cs typeface="Trebuchet MS"/>
              </a:rPr>
              <a:t>and  maintaining </a:t>
            </a:r>
            <a:r>
              <a:rPr sz="1700" spc="-105" dirty="0">
                <a:solidFill>
                  <a:srgbClr val="262626"/>
                </a:solidFill>
                <a:latin typeface="Trebuchet MS"/>
                <a:cs typeface="Trebuchet MS"/>
              </a:rPr>
              <a:t>the </a:t>
            </a:r>
            <a:r>
              <a:rPr sz="1700" spc="-110" dirty="0">
                <a:solidFill>
                  <a:srgbClr val="262626"/>
                </a:solidFill>
                <a:latin typeface="Trebuchet MS"/>
                <a:cs typeface="Trebuchet MS"/>
              </a:rPr>
              <a:t>logical </a:t>
            </a:r>
            <a:r>
              <a:rPr sz="1700" spc="-70" dirty="0">
                <a:solidFill>
                  <a:srgbClr val="262626"/>
                </a:solidFill>
                <a:latin typeface="Trebuchet MS"/>
                <a:cs typeface="Trebuchet MS"/>
              </a:rPr>
              <a:t>connections </a:t>
            </a:r>
            <a:r>
              <a:rPr sz="1700" spc="-105" dirty="0">
                <a:solidFill>
                  <a:srgbClr val="262626"/>
                </a:solidFill>
                <a:latin typeface="Trebuchet MS"/>
                <a:cs typeface="Trebuchet MS"/>
              </a:rPr>
              <a:t>between </a:t>
            </a:r>
            <a:r>
              <a:rPr sz="1700" spc="-75" dirty="0">
                <a:solidFill>
                  <a:srgbClr val="262626"/>
                </a:solidFill>
                <a:latin typeface="Trebuchet MS"/>
                <a:cs typeface="Trebuchet MS"/>
              </a:rPr>
              <a:t>sender </a:t>
            </a:r>
            <a:r>
              <a:rPr sz="1700" spc="-114" dirty="0">
                <a:solidFill>
                  <a:srgbClr val="262626"/>
                </a:solidFill>
                <a:latin typeface="Trebuchet MS"/>
                <a:cs typeface="Trebuchet MS"/>
              </a:rPr>
              <a:t>and</a:t>
            </a:r>
            <a:r>
              <a:rPr sz="1700" spc="-100" dirty="0">
                <a:solidFill>
                  <a:srgbClr val="262626"/>
                </a:solidFill>
                <a:latin typeface="Trebuchet MS"/>
                <a:cs typeface="Trebuchet MS"/>
              </a:rPr>
              <a:t> </a:t>
            </a:r>
            <a:r>
              <a:rPr sz="1700" spc="-90" dirty="0">
                <a:solidFill>
                  <a:srgbClr val="262626"/>
                </a:solidFill>
                <a:latin typeface="Trebuchet MS"/>
                <a:cs typeface="Trebuchet MS"/>
              </a:rPr>
              <a:t>receiver</a:t>
            </a:r>
            <a:endParaRPr sz="1700" dirty="0">
              <a:latin typeface="Trebuchet MS"/>
              <a:cs typeface="Trebuchet MS"/>
            </a:endParaRPr>
          </a:p>
          <a:p>
            <a:pPr marL="241300" indent="-228600">
              <a:lnSpc>
                <a:spcPct val="100000"/>
              </a:lnSpc>
              <a:spcBef>
                <a:spcPts val="545"/>
              </a:spcBef>
              <a:buClr>
                <a:srgbClr val="9BAFB5"/>
              </a:buClr>
              <a:buFont typeface="Arial"/>
              <a:buChar char="•"/>
              <a:tabLst>
                <a:tab pos="240665" algn="l"/>
                <a:tab pos="241300" algn="l"/>
              </a:tabLst>
            </a:pPr>
            <a:r>
              <a:rPr sz="2000" b="1" spc="-5" dirty="0">
                <a:solidFill>
                  <a:srgbClr val="16027C"/>
                </a:solidFill>
                <a:latin typeface="Arial"/>
                <a:ea typeface="+mj-ea"/>
                <a:cs typeface="Arial"/>
              </a:rPr>
              <a:t>Network Layer</a:t>
            </a:r>
          </a:p>
          <a:p>
            <a:pPr marL="469900" lvl="1" indent="-228600">
              <a:lnSpc>
                <a:spcPct val="100000"/>
              </a:lnSpc>
              <a:spcBef>
                <a:spcPts val="600"/>
              </a:spcBef>
              <a:buClr>
                <a:srgbClr val="9BAFB5"/>
              </a:buClr>
              <a:buFont typeface="Arial"/>
              <a:buChar char="•"/>
              <a:tabLst>
                <a:tab pos="469265" algn="l"/>
                <a:tab pos="469900" algn="l"/>
              </a:tabLst>
            </a:pPr>
            <a:r>
              <a:rPr sz="1700" spc="-75" dirty="0">
                <a:solidFill>
                  <a:srgbClr val="262626"/>
                </a:solidFill>
                <a:latin typeface="Trebuchet MS"/>
                <a:cs typeface="Trebuchet MS"/>
              </a:rPr>
              <a:t>responsible </a:t>
            </a:r>
            <a:r>
              <a:rPr sz="1700" spc="-65" dirty="0">
                <a:solidFill>
                  <a:srgbClr val="262626"/>
                </a:solidFill>
                <a:latin typeface="Trebuchet MS"/>
                <a:cs typeface="Trebuchet MS"/>
              </a:rPr>
              <a:t>for </a:t>
            </a:r>
            <a:r>
              <a:rPr sz="1700" spc="-110" dirty="0">
                <a:solidFill>
                  <a:srgbClr val="262626"/>
                </a:solidFill>
                <a:latin typeface="Trebuchet MS"/>
                <a:cs typeface="Trebuchet MS"/>
              </a:rPr>
              <a:t>making </a:t>
            </a:r>
            <a:r>
              <a:rPr sz="1700" spc="-75" dirty="0">
                <a:solidFill>
                  <a:srgbClr val="262626"/>
                </a:solidFill>
                <a:latin typeface="Trebuchet MS"/>
                <a:cs typeface="Trebuchet MS"/>
              </a:rPr>
              <a:t>routing</a:t>
            </a:r>
            <a:r>
              <a:rPr sz="1700" spc="85" dirty="0">
                <a:solidFill>
                  <a:srgbClr val="262626"/>
                </a:solidFill>
                <a:latin typeface="Trebuchet MS"/>
                <a:cs typeface="Trebuchet MS"/>
              </a:rPr>
              <a:t> </a:t>
            </a:r>
            <a:r>
              <a:rPr sz="1700" spc="-75" dirty="0">
                <a:solidFill>
                  <a:srgbClr val="262626"/>
                </a:solidFill>
                <a:latin typeface="Trebuchet MS"/>
                <a:cs typeface="Trebuchet MS"/>
              </a:rPr>
              <a:t>decisions</a:t>
            </a:r>
            <a:endParaRPr sz="1700" dirty="0">
              <a:latin typeface="Trebuchet MS"/>
              <a:cs typeface="Trebuchet MS"/>
            </a:endParaRPr>
          </a:p>
          <a:p>
            <a:pPr marL="241300" indent="-228600">
              <a:lnSpc>
                <a:spcPct val="100000"/>
              </a:lnSpc>
              <a:spcBef>
                <a:spcPts val="490"/>
              </a:spcBef>
              <a:buClr>
                <a:srgbClr val="9BAFB5"/>
              </a:buClr>
              <a:buFont typeface="Arial"/>
              <a:buChar char="•"/>
              <a:tabLst>
                <a:tab pos="240665" algn="l"/>
                <a:tab pos="241300" algn="l"/>
              </a:tabLst>
            </a:pPr>
            <a:r>
              <a:rPr sz="2000" b="1" spc="-5" dirty="0">
                <a:solidFill>
                  <a:srgbClr val="92D050"/>
                </a:solidFill>
                <a:latin typeface="Arial"/>
                <a:ea typeface="+mj-ea"/>
                <a:cs typeface="Arial"/>
              </a:rPr>
              <a:t>Data Link Layer</a:t>
            </a:r>
          </a:p>
          <a:p>
            <a:pPr marL="469900" lvl="1" indent="-228600">
              <a:lnSpc>
                <a:spcPct val="100000"/>
              </a:lnSpc>
              <a:spcBef>
                <a:spcPts val="600"/>
              </a:spcBef>
              <a:buClr>
                <a:srgbClr val="9BAFB5"/>
              </a:buClr>
              <a:buFont typeface="Arial"/>
              <a:buChar char="•"/>
              <a:tabLst>
                <a:tab pos="469265" algn="l"/>
                <a:tab pos="469900" algn="l"/>
              </a:tabLst>
            </a:pPr>
            <a:r>
              <a:rPr sz="1700" spc="-110" dirty="0">
                <a:solidFill>
                  <a:srgbClr val="262626"/>
                </a:solidFill>
                <a:latin typeface="Trebuchet MS"/>
                <a:cs typeface="Trebuchet MS"/>
              </a:rPr>
              <a:t>deals </a:t>
            </a:r>
            <a:r>
              <a:rPr sz="1700" spc="-90" dirty="0">
                <a:solidFill>
                  <a:srgbClr val="262626"/>
                </a:solidFill>
                <a:latin typeface="Trebuchet MS"/>
                <a:cs typeface="Trebuchet MS"/>
              </a:rPr>
              <a:t>with </a:t>
            </a:r>
            <a:r>
              <a:rPr sz="1700" spc="-105" dirty="0">
                <a:solidFill>
                  <a:srgbClr val="262626"/>
                </a:solidFill>
                <a:latin typeface="Trebuchet MS"/>
                <a:cs typeface="Trebuchet MS"/>
              </a:rPr>
              <a:t>message </a:t>
            </a:r>
            <a:r>
              <a:rPr sz="1700" spc="-114" dirty="0">
                <a:solidFill>
                  <a:srgbClr val="262626"/>
                </a:solidFill>
                <a:latin typeface="Trebuchet MS"/>
                <a:cs typeface="Trebuchet MS"/>
              </a:rPr>
              <a:t>delineation, </a:t>
            </a:r>
            <a:r>
              <a:rPr sz="1700" spc="-25" dirty="0">
                <a:solidFill>
                  <a:srgbClr val="262626"/>
                </a:solidFill>
                <a:latin typeface="Trebuchet MS"/>
                <a:cs typeface="Trebuchet MS"/>
              </a:rPr>
              <a:t>error </a:t>
            </a:r>
            <a:r>
              <a:rPr sz="1700" spc="-60" dirty="0">
                <a:solidFill>
                  <a:srgbClr val="262626"/>
                </a:solidFill>
                <a:latin typeface="Trebuchet MS"/>
                <a:cs typeface="Trebuchet MS"/>
              </a:rPr>
              <a:t>control </a:t>
            </a:r>
            <a:r>
              <a:rPr sz="1700" spc="-114" dirty="0">
                <a:solidFill>
                  <a:srgbClr val="262626"/>
                </a:solidFill>
                <a:latin typeface="Trebuchet MS"/>
                <a:cs typeface="Trebuchet MS"/>
              </a:rPr>
              <a:t>and </a:t>
            </a:r>
            <a:r>
              <a:rPr sz="1700" spc="-60" dirty="0">
                <a:solidFill>
                  <a:srgbClr val="262626"/>
                </a:solidFill>
                <a:latin typeface="Trebuchet MS"/>
                <a:cs typeface="Trebuchet MS"/>
              </a:rPr>
              <a:t>network </a:t>
            </a:r>
            <a:r>
              <a:rPr sz="1700" spc="-100" dirty="0">
                <a:solidFill>
                  <a:srgbClr val="262626"/>
                </a:solidFill>
                <a:latin typeface="Trebuchet MS"/>
                <a:cs typeface="Trebuchet MS"/>
              </a:rPr>
              <a:t>medium </a:t>
            </a:r>
            <a:r>
              <a:rPr sz="1700" spc="-95" dirty="0">
                <a:solidFill>
                  <a:srgbClr val="262626"/>
                </a:solidFill>
                <a:latin typeface="Trebuchet MS"/>
                <a:cs typeface="Trebuchet MS"/>
              </a:rPr>
              <a:t>access</a:t>
            </a:r>
            <a:r>
              <a:rPr sz="1700" spc="250" dirty="0">
                <a:solidFill>
                  <a:srgbClr val="262626"/>
                </a:solidFill>
                <a:latin typeface="Trebuchet MS"/>
                <a:cs typeface="Trebuchet MS"/>
              </a:rPr>
              <a:t> </a:t>
            </a:r>
            <a:r>
              <a:rPr sz="1700" spc="-60" dirty="0">
                <a:solidFill>
                  <a:srgbClr val="262626"/>
                </a:solidFill>
                <a:latin typeface="Trebuchet MS"/>
                <a:cs typeface="Trebuchet MS"/>
              </a:rPr>
              <a:t>control</a:t>
            </a:r>
            <a:endParaRPr sz="1700" dirty="0">
              <a:latin typeface="Trebuchet MS"/>
              <a:cs typeface="Trebuchet MS"/>
            </a:endParaRPr>
          </a:p>
          <a:p>
            <a:pPr marL="241300" indent="-228600">
              <a:lnSpc>
                <a:spcPct val="100000"/>
              </a:lnSpc>
              <a:spcBef>
                <a:spcPts val="530"/>
              </a:spcBef>
              <a:buClr>
                <a:srgbClr val="9BAFB5"/>
              </a:buClr>
              <a:buFont typeface="Arial"/>
              <a:buChar char="•"/>
              <a:tabLst>
                <a:tab pos="240665" algn="l"/>
                <a:tab pos="241300" algn="l"/>
              </a:tabLst>
            </a:pPr>
            <a:r>
              <a:rPr sz="2000" b="1" spc="-5" dirty="0">
                <a:solidFill>
                  <a:srgbClr val="00B0F0"/>
                </a:solidFill>
                <a:latin typeface="Arial"/>
                <a:ea typeface="+mj-ea"/>
                <a:cs typeface="Arial"/>
              </a:rPr>
              <a:t>Physical Layer</a:t>
            </a:r>
          </a:p>
          <a:p>
            <a:pPr marL="469900" lvl="1" indent="-228600">
              <a:lnSpc>
                <a:spcPct val="100000"/>
              </a:lnSpc>
              <a:spcBef>
                <a:spcPts val="600"/>
              </a:spcBef>
              <a:buClr>
                <a:srgbClr val="9BAFB5"/>
              </a:buClr>
              <a:buFont typeface="Arial"/>
              <a:buChar char="•"/>
              <a:tabLst>
                <a:tab pos="469265" algn="l"/>
                <a:tab pos="469900" algn="l"/>
              </a:tabLst>
            </a:pPr>
            <a:r>
              <a:rPr sz="1700" spc="-110" dirty="0">
                <a:solidFill>
                  <a:srgbClr val="262626"/>
                </a:solidFill>
                <a:latin typeface="Trebuchet MS"/>
                <a:cs typeface="Trebuchet MS"/>
              </a:rPr>
              <a:t>defines </a:t>
            </a:r>
            <a:r>
              <a:rPr sz="1700" spc="-40" dirty="0">
                <a:solidFill>
                  <a:srgbClr val="262626"/>
                </a:solidFill>
                <a:latin typeface="Trebuchet MS"/>
                <a:cs typeface="Trebuchet MS"/>
              </a:rPr>
              <a:t>how </a:t>
            </a:r>
            <a:r>
              <a:rPr sz="1700" spc="-105" dirty="0">
                <a:solidFill>
                  <a:srgbClr val="262626"/>
                </a:solidFill>
                <a:latin typeface="Trebuchet MS"/>
                <a:cs typeface="Trebuchet MS"/>
              </a:rPr>
              <a:t>individual </a:t>
            </a:r>
            <a:r>
              <a:rPr sz="1700" spc="-90" dirty="0">
                <a:solidFill>
                  <a:srgbClr val="262626"/>
                </a:solidFill>
                <a:latin typeface="Trebuchet MS"/>
                <a:cs typeface="Trebuchet MS"/>
              </a:rPr>
              <a:t>bits </a:t>
            </a:r>
            <a:r>
              <a:rPr sz="1700" spc="-105" dirty="0">
                <a:solidFill>
                  <a:srgbClr val="262626"/>
                </a:solidFill>
                <a:latin typeface="Trebuchet MS"/>
                <a:cs typeface="Trebuchet MS"/>
              </a:rPr>
              <a:t>are </a:t>
            </a:r>
            <a:r>
              <a:rPr sz="1700" spc="-100" dirty="0">
                <a:solidFill>
                  <a:srgbClr val="262626"/>
                </a:solidFill>
                <a:latin typeface="Trebuchet MS"/>
                <a:cs typeface="Trebuchet MS"/>
              </a:rPr>
              <a:t>formatted </a:t>
            </a:r>
            <a:r>
              <a:rPr sz="1700" spc="-45" dirty="0">
                <a:solidFill>
                  <a:srgbClr val="262626"/>
                </a:solidFill>
                <a:latin typeface="Trebuchet MS"/>
                <a:cs typeface="Trebuchet MS"/>
              </a:rPr>
              <a:t>to </a:t>
            </a:r>
            <a:r>
              <a:rPr sz="1700" spc="-105" dirty="0">
                <a:solidFill>
                  <a:srgbClr val="262626"/>
                </a:solidFill>
                <a:latin typeface="Trebuchet MS"/>
                <a:cs typeface="Trebuchet MS"/>
              </a:rPr>
              <a:t>be </a:t>
            </a:r>
            <a:r>
              <a:rPr sz="1700" spc="-95" dirty="0">
                <a:solidFill>
                  <a:srgbClr val="262626"/>
                </a:solidFill>
                <a:latin typeface="Trebuchet MS"/>
                <a:cs typeface="Trebuchet MS"/>
              </a:rPr>
              <a:t>transmitted </a:t>
            </a:r>
            <a:r>
              <a:rPr sz="1700" spc="-70" dirty="0">
                <a:solidFill>
                  <a:srgbClr val="262626"/>
                </a:solidFill>
                <a:latin typeface="Trebuchet MS"/>
                <a:cs typeface="Trebuchet MS"/>
              </a:rPr>
              <a:t>through </a:t>
            </a:r>
            <a:r>
              <a:rPr sz="1700" spc="-105" dirty="0">
                <a:solidFill>
                  <a:srgbClr val="262626"/>
                </a:solidFill>
                <a:latin typeface="Trebuchet MS"/>
                <a:cs typeface="Trebuchet MS"/>
              </a:rPr>
              <a:t>the</a:t>
            </a:r>
            <a:r>
              <a:rPr sz="1700" spc="70" dirty="0">
                <a:solidFill>
                  <a:srgbClr val="262626"/>
                </a:solidFill>
                <a:latin typeface="Trebuchet MS"/>
                <a:cs typeface="Trebuchet MS"/>
              </a:rPr>
              <a:t> </a:t>
            </a:r>
            <a:r>
              <a:rPr sz="1700" spc="-60" dirty="0">
                <a:solidFill>
                  <a:srgbClr val="262626"/>
                </a:solidFill>
                <a:latin typeface="Trebuchet MS"/>
                <a:cs typeface="Trebuchet MS"/>
              </a:rPr>
              <a:t>network</a:t>
            </a:r>
            <a:endParaRPr sz="1700" dirty="0">
              <a:latin typeface="Trebuchet MS"/>
              <a:cs typeface="Trebuchet MS"/>
            </a:endParaRPr>
          </a:p>
        </p:txBody>
      </p:sp>
      <p:sp>
        <p:nvSpPr>
          <p:cNvPr id="4" name="object 4"/>
          <p:cNvSpPr txBox="1">
            <a:spLocks noGrp="1"/>
          </p:cNvSpPr>
          <p:nvPr>
            <p:ph type="title"/>
          </p:nvPr>
        </p:nvSpPr>
        <p:spPr>
          <a:xfrm>
            <a:off x="1749107" y="1926886"/>
            <a:ext cx="8851265" cy="344966"/>
          </a:xfrm>
          <a:prstGeom prst="rect">
            <a:avLst/>
          </a:prstGeom>
          <a:solidFill>
            <a:srgbClr val="FFFFFF"/>
          </a:solidFill>
          <a:ln w="28575">
            <a:solidFill>
              <a:srgbClr val="312587"/>
            </a:solidFill>
          </a:ln>
        </p:spPr>
        <p:txBody>
          <a:bodyPr vert="horz" wrap="square" lIns="0" tIns="36830" rIns="0" bIns="0" rtlCol="0">
            <a:spAutoFit/>
          </a:bodyPr>
          <a:lstStyle/>
          <a:p>
            <a:pPr marL="91440">
              <a:lnSpc>
                <a:spcPct val="100000"/>
              </a:lnSpc>
              <a:spcBef>
                <a:spcPts val="290"/>
              </a:spcBef>
            </a:pPr>
            <a:r>
              <a:rPr sz="2000" b="1" spc="-5" dirty="0">
                <a:solidFill>
                  <a:srgbClr val="00B0F0"/>
                </a:solidFill>
                <a:latin typeface="Arial"/>
                <a:cs typeface="Arial"/>
              </a:rPr>
              <a:t>Physical </a:t>
            </a:r>
            <a:r>
              <a:rPr sz="2000" b="1" spc="-5" dirty="0">
                <a:solidFill>
                  <a:srgbClr val="92D050"/>
                </a:solidFill>
                <a:latin typeface="Arial"/>
                <a:cs typeface="Arial"/>
              </a:rPr>
              <a:t>Datalink</a:t>
            </a:r>
            <a:r>
              <a:rPr sz="2000" b="1" spc="-5" dirty="0">
                <a:solidFill>
                  <a:srgbClr val="AFFFAF"/>
                </a:solidFill>
                <a:latin typeface="Arial"/>
                <a:cs typeface="Arial"/>
              </a:rPr>
              <a:t> </a:t>
            </a:r>
            <a:r>
              <a:rPr sz="2000" b="1" spc="-5" dirty="0">
                <a:solidFill>
                  <a:srgbClr val="16027C"/>
                </a:solidFill>
                <a:latin typeface="Arial"/>
                <a:cs typeface="Arial"/>
              </a:rPr>
              <a:t>Network </a:t>
            </a:r>
            <a:r>
              <a:rPr sz="2000" b="1" spc="-15" dirty="0">
                <a:solidFill>
                  <a:srgbClr val="F6A21D"/>
                </a:solidFill>
                <a:latin typeface="Arial"/>
                <a:cs typeface="Arial"/>
              </a:rPr>
              <a:t>Transport </a:t>
            </a:r>
            <a:r>
              <a:rPr sz="2000" b="1" spc="-5" dirty="0">
                <a:solidFill>
                  <a:srgbClr val="9BAFB5"/>
                </a:solidFill>
                <a:latin typeface="Arial"/>
                <a:cs typeface="Arial"/>
              </a:rPr>
              <a:t>Session </a:t>
            </a:r>
            <a:r>
              <a:rPr sz="2000" b="1" spc="-5" dirty="0">
                <a:solidFill>
                  <a:srgbClr val="000000"/>
                </a:solidFill>
                <a:latin typeface="Arial"/>
                <a:cs typeface="Arial"/>
              </a:rPr>
              <a:t>Presentation</a:t>
            </a:r>
            <a:r>
              <a:rPr sz="2000" b="1" spc="-90" dirty="0">
                <a:solidFill>
                  <a:srgbClr val="000000"/>
                </a:solidFill>
                <a:latin typeface="Arial"/>
                <a:cs typeface="Arial"/>
              </a:rPr>
              <a:t> </a:t>
            </a:r>
            <a:r>
              <a:rPr sz="2000" b="1" spc="-5" dirty="0">
                <a:solidFill>
                  <a:srgbClr val="C00000"/>
                </a:solidFill>
                <a:latin typeface="Arial"/>
                <a:cs typeface="Arial"/>
              </a:rPr>
              <a:t>Application</a:t>
            </a:r>
          </a:p>
        </p:txBody>
      </p:sp>
      <p:graphicFrame>
        <p:nvGraphicFramePr>
          <p:cNvPr id="5" name="object 5"/>
          <p:cNvGraphicFramePr>
            <a:graphicFrameLocks noGrp="1"/>
          </p:cNvGraphicFramePr>
          <p:nvPr/>
        </p:nvGraphicFramePr>
        <p:xfrm>
          <a:off x="2215260" y="243903"/>
          <a:ext cx="7727312" cy="1517650"/>
        </p:xfrm>
        <a:graphic>
          <a:graphicData uri="http://schemas.openxmlformats.org/drawingml/2006/table">
            <a:tbl>
              <a:tblPr firstRow="1" bandRow="1">
                <a:tableStyleId>{2D5ABB26-0587-4C30-8999-92F81FD0307C}</a:tableStyleId>
              </a:tblPr>
              <a:tblGrid>
                <a:gridCol w="664210">
                  <a:extLst>
                    <a:ext uri="{9D8B030D-6E8A-4147-A177-3AD203B41FA5}">
                      <a16:colId xmlns:a16="http://schemas.microsoft.com/office/drawing/2014/main" val="20000"/>
                    </a:ext>
                  </a:extLst>
                </a:gridCol>
                <a:gridCol w="1106169">
                  <a:extLst>
                    <a:ext uri="{9D8B030D-6E8A-4147-A177-3AD203B41FA5}">
                      <a16:colId xmlns:a16="http://schemas.microsoft.com/office/drawing/2014/main" val="20001"/>
                    </a:ext>
                  </a:extLst>
                </a:gridCol>
                <a:gridCol w="1102995">
                  <a:extLst>
                    <a:ext uri="{9D8B030D-6E8A-4147-A177-3AD203B41FA5}">
                      <a16:colId xmlns:a16="http://schemas.microsoft.com/office/drawing/2014/main" val="20002"/>
                    </a:ext>
                  </a:extLst>
                </a:gridCol>
                <a:gridCol w="1258570">
                  <a:extLst>
                    <a:ext uri="{9D8B030D-6E8A-4147-A177-3AD203B41FA5}">
                      <a16:colId xmlns:a16="http://schemas.microsoft.com/office/drawing/2014/main" val="20003"/>
                    </a:ext>
                  </a:extLst>
                </a:gridCol>
                <a:gridCol w="1026794">
                  <a:extLst>
                    <a:ext uri="{9D8B030D-6E8A-4147-A177-3AD203B41FA5}">
                      <a16:colId xmlns:a16="http://schemas.microsoft.com/office/drawing/2014/main" val="20004"/>
                    </a:ext>
                  </a:extLst>
                </a:gridCol>
                <a:gridCol w="1639570">
                  <a:extLst>
                    <a:ext uri="{9D8B030D-6E8A-4147-A177-3AD203B41FA5}">
                      <a16:colId xmlns:a16="http://schemas.microsoft.com/office/drawing/2014/main" val="20005"/>
                    </a:ext>
                  </a:extLst>
                </a:gridCol>
                <a:gridCol w="929004">
                  <a:extLst>
                    <a:ext uri="{9D8B030D-6E8A-4147-A177-3AD203B41FA5}">
                      <a16:colId xmlns:a16="http://schemas.microsoft.com/office/drawing/2014/main" val="20006"/>
                    </a:ext>
                  </a:extLst>
                </a:gridCol>
              </a:tblGrid>
              <a:tr h="1188720">
                <a:tc gridSpan="7">
                  <a:txBody>
                    <a:bodyPr/>
                    <a:lstStyle/>
                    <a:p>
                      <a:pPr marL="1746885">
                        <a:lnSpc>
                          <a:spcPct val="100000"/>
                        </a:lnSpc>
                        <a:spcBef>
                          <a:spcPts val="2735"/>
                        </a:spcBef>
                      </a:pPr>
                      <a:r>
                        <a:rPr sz="2800" spc="125" dirty="0">
                          <a:solidFill>
                            <a:srgbClr val="262626"/>
                          </a:solidFill>
                          <a:latin typeface="Trebuchet MS"/>
                          <a:cs typeface="Trebuchet MS"/>
                        </a:rPr>
                        <a:t>7-LAYER </a:t>
                      </a:r>
                      <a:r>
                        <a:rPr sz="2800" spc="325" dirty="0">
                          <a:solidFill>
                            <a:srgbClr val="262626"/>
                          </a:solidFill>
                          <a:latin typeface="Trebuchet MS"/>
                          <a:cs typeface="Trebuchet MS"/>
                        </a:rPr>
                        <a:t>MODEL </a:t>
                      </a:r>
                      <a:r>
                        <a:rPr sz="2800" spc="225" dirty="0">
                          <a:solidFill>
                            <a:srgbClr val="262626"/>
                          </a:solidFill>
                          <a:latin typeface="Trebuchet MS"/>
                          <a:cs typeface="Trebuchet MS"/>
                        </a:rPr>
                        <a:t>OF</a:t>
                      </a:r>
                      <a:r>
                        <a:rPr sz="2800" spc="525" dirty="0">
                          <a:solidFill>
                            <a:srgbClr val="262626"/>
                          </a:solidFill>
                          <a:latin typeface="Trebuchet MS"/>
                          <a:cs typeface="Trebuchet MS"/>
                        </a:rPr>
                        <a:t> </a:t>
                      </a:r>
                      <a:r>
                        <a:rPr sz="2800" spc="220" dirty="0">
                          <a:solidFill>
                            <a:srgbClr val="262626"/>
                          </a:solidFill>
                          <a:latin typeface="Trebuchet MS"/>
                          <a:cs typeface="Trebuchet MS"/>
                        </a:rPr>
                        <a:t>OSI</a:t>
                      </a:r>
                      <a:endParaRPr sz="2800">
                        <a:latin typeface="Trebuchet MS"/>
                        <a:cs typeface="Trebuchet MS"/>
                      </a:endParaRPr>
                    </a:p>
                  </a:txBody>
                  <a:tcPr marL="0" marR="0" marT="347345" marB="0">
                    <a:lnL w="38100">
                      <a:solidFill>
                        <a:srgbClr val="404040"/>
                      </a:solidFill>
                      <a:prstDash val="solid"/>
                    </a:lnL>
                    <a:lnR w="38100">
                      <a:solidFill>
                        <a:srgbClr val="404040"/>
                      </a:solidFill>
                      <a:prstDash val="solid"/>
                    </a:lnR>
                    <a:lnT w="38100">
                      <a:solidFill>
                        <a:srgbClr val="404040"/>
                      </a:solidFill>
                      <a:prstDash val="solid"/>
                    </a:lnT>
                    <a:lnB w="38100">
                      <a:solidFill>
                        <a:srgbClr val="404040"/>
                      </a:solidFill>
                      <a:prstDash val="solid"/>
                    </a:lnB>
                    <a:solidFill>
                      <a:srgbClr val="FFFFFF"/>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28930">
                <a:tc>
                  <a:txBody>
                    <a:bodyPr/>
                    <a:lstStyle/>
                    <a:p>
                      <a:pPr>
                        <a:lnSpc>
                          <a:spcPct val="100000"/>
                        </a:lnSpc>
                      </a:pPr>
                      <a:endParaRPr sz="1800">
                        <a:latin typeface="Times New Roman"/>
                        <a:cs typeface="Times New Roman"/>
                      </a:endParaRPr>
                    </a:p>
                  </a:txBody>
                  <a:tcPr marL="0" marR="0" marT="0" marB="0">
                    <a:lnR w="38100">
                      <a:solidFill>
                        <a:srgbClr val="000000"/>
                      </a:solidFill>
                      <a:prstDash val="solid"/>
                    </a:lnR>
                    <a:lnT w="38100">
                      <a:solidFill>
                        <a:srgbClr val="404040"/>
                      </a:solidFill>
                      <a:prstDash val="solid"/>
                    </a:lnT>
                    <a:solidFill>
                      <a:srgbClr val="F2F2F2"/>
                    </a:solidFill>
                  </a:tcPr>
                </a:tc>
                <a:tc>
                  <a:txBody>
                    <a:bodyPr/>
                    <a:lstStyle/>
                    <a:p>
                      <a:pPr>
                        <a:lnSpc>
                          <a:spcPct val="100000"/>
                        </a:lnSpc>
                      </a:pPr>
                      <a:endParaRPr sz="1800">
                        <a:latin typeface="Times New Roman"/>
                        <a:cs typeface="Times New Roman"/>
                      </a:endParaRPr>
                    </a:p>
                  </a:txBody>
                  <a:tcPr marL="0" marR="0" marT="0" marB="0">
                    <a:lnL w="38100">
                      <a:solidFill>
                        <a:srgbClr val="000000"/>
                      </a:solidFill>
                      <a:prstDash val="solid"/>
                    </a:lnL>
                    <a:lnR w="38100">
                      <a:solidFill>
                        <a:srgbClr val="000000"/>
                      </a:solidFill>
                      <a:prstDash val="solid"/>
                    </a:lnR>
                    <a:lnT w="38100">
                      <a:solidFill>
                        <a:srgbClr val="404040"/>
                      </a:solidFill>
                      <a:prstDash val="solid"/>
                    </a:lnT>
                    <a:solidFill>
                      <a:srgbClr val="F2F2F2"/>
                    </a:solidFill>
                  </a:tcPr>
                </a:tc>
                <a:tc>
                  <a:txBody>
                    <a:bodyPr/>
                    <a:lstStyle/>
                    <a:p>
                      <a:pPr>
                        <a:lnSpc>
                          <a:spcPct val="100000"/>
                        </a:lnSpc>
                      </a:pPr>
                      <a:endParaRPr sz="1800">
                        <a:latin typeface="Times New Roman"/>
                        <a:cs typeface="Times New Roman"/>
                      </a:endParaRPr>
                    </a:p>
                  </a:txBody>
                  <a:tcPr marL="0" marR="0" marT="0" marB="0">
                    <a:lnL w="38100">
                      <a:solidFill>
                        <a:srgbClr val="000000"/>
                      </a:solidFill>
                      <a:prstDash val="solid"/>
                    </a:lnL>
                    <a:lnR w="38100">
                      <a:solidFill>
                        <a:srgbClr val="000000"/>
                      </a:solidFill>
                      <a:prstDash val="solid"/>
                    </a:lnR>
                    <a:lnT w="38100">
                      <a:solidFill>
                        <a:srgbClr val="404040"/>
                      </a:solidFill>
                      <a:prstDash val="solid"/>
                    </a:lnT>
                    <a:solidFill>
                      <a:srgbClr val="F2F2F2"/>
                    </a:solidFill>
                  </a:tcPr>
                </a:tc>
                <a:tc>
                  <a:txBody>
                    <a:bodyPr/>
                    <a:lstStyle/>
                    <a:p>
                      <a:pPr>
                        <a:lnSpc>
                          <a:spcPct val="100000"/>
                        </a:lnSpc>
                      </a:pPr>
                      <a:endParaRPr sz="1800">
                        <a:latin typeface="Times New Roman"/>
                        <a:cs typeface="Times New Roman"/>
                      </a:endParaRPr>
                    </a:p>
                  </a:txBody>
                  <a:tcPr marL="0" marR="0" marT="0" marB="0">
                    <a:lnL w="38100">
                      <a:solidFill>
                        <a:srgbClr val="000000"/>
                      </a:solidFill>
                      <a:prstDash val="solid"/>
                    </a:lnL>
                    <a:lnR w="38100">
                      <a:solidFill>
                        <a:srgbClr val="000000"/>
                      </a:solidFill>
                      <a:prstDash val="solid"/>
                    </a:lnR>
                    <a:lnT w="38100">
                      <a:solidFill>
                        <a:srgbClr val="404040"/>
                      </a:solidFill>
                      <a:prstDash val="solid"/>
                    </a:lnT>
                    <a:solidFill>
                      <a:srgbClr val="F2F2F2"/>
                    </a:solidFill>
                  </a:tcPr>
                </a:tc>
                <a:tc>
                  <a:txBody>
                    <a:bodyPr/>
                    <a:lstStyle/>
                    <a:p>
                      <a:pPr>
                        <a:lnSpc>
                          <a:spcPct val="100000"/>
                        </a:lnSpc>
                      </a:pPr>
                      <a:endParaRPr sz="1800">
                        <a:latin typeface="Times New Roman"/>
                        <a:cs typeface="Times New Roman"/>
                      </a:endParaRPr>
                    </a:p>
                  </a:txBody>
                  <a:tcPr marL="0" marR="0" marT="0" marB="0">
                    <a:lnL w="38100">
                      <a:solidFill>
                        <a:srgbClr val="000000"/>
                      </a:solidFill>
                      <a:prstDash val="solid"/>
                    </a:lnL>
                    <a:lnR w="38100">
                      <a:solidFill>
                        <a:srgbClr val="000000"/>
                      </a:solidFill>
                      <a:prstDash val="solid"/>
                    </a:lnR>
                    <a:lnT w="38100">
                      <a:solidFill>
                        <a:srgbClr val="404040"/>
                      </a:solidFill>
                      <a:prstDash val="solid"/>
                    </a:lnT>
                    <a:solidFill>
                      <a:srgbClr val="F2F2F2"/>
                    </a:solidFill>
                  </a:tcPr>
                </a:tc>
                <a:tc>
                  <a:txBody>
                    <a:bodyPr/>
                    <a:lstStyle/>
                    <a:p>
                      <a:pPr>
                        <a:lnSpc>
                          <a:spcPct val="100000"/>
                        </a:lnSpc>
                      </a:pPr>
                      <a:endParaRPr sz="1800">
                        <a:latin typeface="Times New Roman"/>
                        <a:cs typeface="Times New Roman"/>
                      </a:endParaRPr>
                    </a:p>
                  </a:txBody>
                  <a:tcPr marL="0" marR="0" marT="0" marB="0">
                    <a:lnL w="38100">
                      <a:solidFill>
                        <a:srgbClr val="000000"/>
                      </a:solidFill>
                      <a:prstDash val="solid"/>
                    </a:lnL>
                    <a:lnR w="38100">
                      <a:solidFill>
                        <a:srgbClr val="000000"/>
                      </a:solidFill>
                      <a:prstDash val="solid"/>
                    </a:lnR>
                    <a:lnT w="38100">
                      <a:solidFill>
                        <a:srgbClr val="404040"/>
                      </a:solidFill>
                      <a:prstDash val="solid"/>
                    </a:lnT>
                    <a:solidFill>
                      <a:srgbClr val="F2F2F2"/>
                    </a:solidFill>
                  </a:tcPr>
                </a:tc>
                <a:tc>
                  <a:txBody>
                    <a:bodyPr/>
                    <a:lstStyle/>
                    <a:p>
                      <a:pPr>
                        <a:lnSpc>
                          <a:spcPct val="100000"/>
                        </a:lnSpc>
                      </a:pPr>
                      <a:endParaRPr sz="1800">
                        <a:latin typeface="Times New Roman"/>
                        <a:cs typeface="Times New Roman"/>
                      </a:endParaRPr>
                    </a:p>
                  </a:txBody>
                  <a:tcPr marL="0" marR="0" marT="0" marB="0">
                    <a:lnL w="38100">
                      <a:solidFill>
                        <a:srgbClr val="000000"/>
                      </a:solidFill>
                      <a:prstDash val="solid"/>
                    </a:lnL>
                    <a:lnT w="38100">
                      <a:solidFill>
                        <a:srgbClr val="404040"/>
                      </a:solidFill>
                      <a:prstDash val="solid"/>
                    </a:lnT>
                    <a:solidFill>
                      <a:srgbClr val="F2F2F2"/>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067422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259059" y="6354193"/>
            <a:ext cx="84937" cy="94655"/>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0383684" y="6355384"/>
            <a:ext cx="0" cy="92710"/>
          </a:xfrm>
          <a:custGeom>
            <a:avLst/>
            <a:gdLst/>
            <a:ahLst/>
            <a:cxnLst/>
            <a:rect l="l" t="t" r="r" b="b"/>
            <a:pathLst>
              <a:path h="92710">
                <a:moveTo>
                  <a:pt x="0" y="0"/>
                </a:moveTo>
                <a:lnTo>
                  <a:pt x="0" y="92405"/>
                </a:lnTo>
              </a:path>
            </a:pathLst>
          </a:custGeom>
          <a:ln w="13233">
            <a:solidFill>
              <a:srgbClr val="000000"/>
            </a:solidFill>
          </a:ln>
        </p:spPr>
        <p:txBody>
          <a:bodyPr wrap="square" lIns="0" tIns="0" rIns="0" bIns="0" rtlCol="0"/>
          <a:lstStyle/>
          <a:p>
            <a:endParaRPr/>
          </a:p>
        </p:txBody>
      </p:sp>
      <p:sp>
        <p:nvSpPr>
          <p:cNvPr id="4" name="object 4"/>
          <p:cNvSpPr/>
          <p:nvPr/>
        </p:nvSpPr>
        <p:spPr>
          <a:xfrm>
            <a:off x="10450359" y="6355384"/>
            <a:ext cx="0" cy="92710"/>
          </a:xfrm>
          <a:custGeom>
            <a:avLst/>
            <a:gdLst/>
            <a:ahLst/>
            <a:cxnLst/>
            <a:rect l="l" t="t" r="r" b="b"/>
            <a:pathLst>
              <a:path h="92710">
                <a:moveTo>
                  <a:pt x="0" y="0"/>
                </a:moveTo>
                <a:lnTo>
                  <a:pt x="0" y="92405"/>
                </a:lnTo>
              </a:path>
            </a:pathLst>
          </a:custGeom>
          <a:ln w="13233">
            <a:solidFill>
              <a:srgbClr val="000000"/>
            </a:solidFill>
          </a:ln>
        </p:spPr>
        <p:txBody>
          <a:bodyPr wrap="square" lIns="0" tIns="0" rIns="0" bIns="0" rtlCol="0"/>
          <a:lstStyle/>
          <a:p>
            <a:endParaRPr/>
          </a:p>
        </p:txBody>
      </p:sp>
      <p:sp>
        <p:nvSpPr>
          <p:cNvPr id="7" name="object 7"/>
          <p:cNvSpPr txBox="1">
            <a:spLocks noGrp="1"/>
          </p:cNvSpPr>
          <p:nvPr>
            <p:ph type="title"/>
          </p:nvPr>
        </p:nvSpPr>
        <p:spPr>
          <a:xfrm>
            <a:off x="3179126" y="983670"/>
            <a:ext cx="3978911" cy="289823"/>
          </a:xfrm>
          <a:prstGeom prst="rect">
            <a:avLst/>
          </a:prstGeom>
        </p:spPr>
        <p:txBody>
          <a:bodyPr vert="horz" wrap="square" lIns="0" tIns="12700" rIns="0" bIns="0" rtlCol="0">
            <a:spAutoFit/>
          </a:bodyPr>
          <a:lstStyle/>
          <a:p>
            <a:pPr marL="12700">
              <a:lnSpc>
                <a:spcPct val="100000"/>
              </a:lnSpc>
              <a:spcBef>
                <a:spcPts val="100"/>
              </a:spcBef>
              <a:tabLst>
                <a:tab pos="933450" algn="l"/>
              </a:tabLst>
            </a:pPr>
            <a:r>
              <a:rPr sz="1800" spc="10" dirty="0">
                <a:solidFill>
                  <a:schemeClr val="tx1">
                    <a:lumMod val="25000"/>
                  </a:schemeClr>
                </a:solidFill>
                <a:latin typeface="+mn-lt"/>
                <a:ea typeface="+mn-ea"/>
                <a:cs typeface="+mn-cs"/>
              </a:rPr>
              <a:t>Figure</a:t>
            </a:r>
            <a:r>
              <a:rPr lang="en-US" sz="1800" spc="10" dirty="0">
                <a:solidFill>
                  <a:schemeClr val="tx1">
                    <a:lumMod val="25000"/>
                  </a:schemeClr>
                </a:solidFill>
                <a:latin typeface="+mn-lt"/>
                <a:ea typeface="+mn-ea"/>
                <a:cs typeface="+mn-cs"/>
              </a:rPr>
              <a:t>:</a:t>
            </a:r>
            <a:r>
              <a:rPr sz="1800" spc="10" dirty="0">
                <a:solidFill>
                  <a:schemeClr val="tx1">
                    <a:lumMod val="25000"/>
                  </a:schemeClr>
                </a:solidFill>
                <a:latin typeface="+mn-lt"/>
                <a:ea typeface="+mn-ea"/>
                <a:cs typeface="+mn-cs"/>
              </a:rPr>
              <a:t> Summary of layers</a:t>
            </a:r>
          </a:p>
        </p:txBody>
      </p:sp>
      <p:sp>
        <p:nvSpPr>
          <p:cNvPr id="9" name="object 9"/>
          <p:cNvSpPr/>
          <p:nvPr/>
        </p:nvSpPr>
        <p:spPr>
          <a:xfrm>
            <a:off x="1868487" y="1644650"/>
            <a:ext cx="8189912" cy="376555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9981237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698256" y="6349621"/>
            <a:ext cx="2097024" cy="12475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0758919" y="6217920"/>
            <a:ext cx="365760" cy="365760"/>
          </a:xfrm>
          <a:custGeom>
            <a:avLst/>
            <a:gdLst/>
            <a:ahLst/>
            <a:cxnLst/>
            <a:rect l="l" t="t" r="r" b="b"/>
            <a:pathLst>
              <a:path w="365759" h="365759">
                <a:moveTo>
                  <a:pt x="182879" y="0"/>
                </a:moveTo>
                <a:lnTo>
                  <a:pt x="134262" y="6532"/>
                </a:lnTo>
                <a:lnTo>
                  <a:pt x="90576" y="24968"/>
                </a:lnTo>
                <a:lnTo>
                  <a:pt x="53563" y="53564"/>
                </a:lnTo>
                <a:lnTo>
                  <a:pt x="24968" y="90576"/>
                </a:lnTo>
                <a:lnTo>
                  <a:pt x="6532" y="134263"/>
                </a:lnTo>
                <a:lnTo>
                  <a:pt x="0" y="182879"/>
                </a:lnTo>
                <a:lnTo>
                  <a:pt x="6532" y="231496"/>
                </a:lnTo>
                <a:lnTo>
                  <a:pt x="24968" y="275183"/>
                </a:lnTo>
                <a:lnTo>
                  <a:pt x="53563" y="312195"/>
                </a:lnTo>
                <a:lnTo>
                  <a:pt x="90576" y="340791"/>
                </a:lnTo>
                <a:lnTo>
                  <a:pt x="134262" y="359227"/>
                </a:lnTo>
                <a:lnTo>
                  <a:pt x="182879" y="365759"/>
                </a:lnTo>
                <a:lnTo>
                  <a:pt x="231497" y="359227"/>
                </a:lnTo>
                <a:lnTo>
                  <a:pt x="275183" y="340791"/>
                </a:lnTo>
                <a:lnTo>
                  <a:pt x="312196" y="312195"/>
                </a:lnTo>
                <a:lnTo>
                  <a:pt x="340791" y="275183"/>
                </a:lnTo>
                <a:lnTo>
                  <a:pt x="359227" y="231496"/>
                </a:lnTo>
                <a:lnTo>
                  <a:pt x="365759" y="182879"/>
                </a:lnTo>
                <a:lnTo>
                  <a:pt x="359227" y="134263"/>
                </a:lnTo>
                <a:lnTo>
                  <a:pt x="340791" y="90576"/>
                </a:lnTo>
                <a:lnTo>
                  <a:pt x="312196" y="53564"/>
                </a:lnTo>
                <a:lnTo>
                  <a:pt x="275183" y="24968"/>
                </a:lnTo>
                <a:lnTo>
                  <a:pt x="231497" y="6532"/>
                </a:lnTo>
                <a:lnTo>
                  <a:pt x="182879" y="0"/>
                </a:lnTo>
                <a:close/>
              </a:path>
            </a:pathLst>
          </a:custGeom>
          <a:solidFill>
            <a:srgbClr val="1D1D1D">
              <a:alpha val="70199"/>
            </a:srgbClr>
          </a:solidFill>
        </p:spPr>
        <p:txBody>
          <a:bodyPr wrap="square" lIns="0" tIns="0" rIns="0" bIns="0" rtlCol="0"/>
          <a:lstStyle/>
          <a:p>
            <a:endParaRPr/>
          </a:p>
        </p:txBody>
      </p:sp>
      <p:sp>
        <p:nvSpPr>
          <p:cNvPr id="4" name="object 4"/>
          <p:cNvSpPr txBox="1"/>
          <p:nvPr/>
        </p:nvSpPr>
        <p:spPr>
          <a:xfrm>
            <a:off x="10852899" y="6216205"/>
            <a:ext cx="179070" cy="358140"/>
          </a:xfrm>
          <a:prstGeom prst="rect">
            <a:avLst/>
          </a:prstGeom>
        </p:spPr>
        <p:txBody>
          <a:bodyPr vert="horz" wrap="square" lIns="0" tIns="12700" rIns="0" bIns="0" rtlCol="0">
            <a:spAutoFit/>
          </a:bodyPr>
          <a:lstStyle/>
          <a:p>
            <a:pPr marL="12700">
              <a:lnSpc>
                <a:spcPts val="1310"/>
              </a:lnSpc>
              <a:spcBef>
                <a:spcPts val="100"/>
              </a:spcBef>
            </a:pPr>
            <a:r>
              <a:rPr sz="1100" spc="-30" dirty="0">
                <a:solidFill>
                  <a:srgbClr val="FFFFFF"/>
                </a:solidFill>
                <a:latin typeface="Trebuchet MS"/>
                <a:cs typeface="Trebuchet MS"/>
              </a:rPr>
              <a:t>1</a:t>
            </a:r>
            <a:r>
              <a:rPr sz="1100" spc="-135" dirty="0">
                <a:solidFill>
                  <a:srgbClr val="FFFFFF"/>
                </a:solidFill>
                <a:latin typeface="Trebuchet MS"/>
                <a:cs typeface="Trebuchet MS"/>
              </a:rPr>
              <a:t> </a:t>
            </a:r>
            <a:r>
              <a:rPr sz="1100" spc="-50" dirty="0">
                <a:solidFill>
                  <a:srgbClr val="FFFFFF"/>
                </a:solidFill>
                <a:latin typeface="Trebuchet MS"/>
                <a:cs typeface="Trebuchet MS"/>
              </a:rPr>
              <a:t>-</a:t>
            </a:r>
            <a:endParaRPr sz="1100">
              <a:latin typeface="Trebuchet MS"/>
              <a:cs typeface="Trebuchet MS"/>
            </a:endParaRPr>
          </a:p>
          <a:p>
            <a:pPr marL="19050">
              <a:lnSpc>
                <a:spcPts val="1310"/>
              </a:lnSpc>
            </a:pPr>
            <a:r>
              <a:rPr sz="1100" spc="-30" dirty="0">
                <a:solidFill>
                  <a:srgbClr val="FFFFFF"/>
                </a:solidFill>
                <a:latin typeface="Trebuchet MS"/>
                <a:cs typeface="Trebuchet MS"/>
              </a:rPr>
              <a:t>12</a:t>
            </a:r>
            <a:endParaRPr sz="1100">
              <a:latin typeface="Trebuchet MS"/>
              <a:cs typeface="Trebuchet MS"/>
            </a:endParaRPr>
          </a:p>
        </p:txBody>
      </p:sp>
      <p:sp>
        <p:nvSpPr>
          <p:cNvPr id="5" name="object 5"/>
          <p:cNvSpPr txBox="1"/>
          <p:nvPr/>
        </p:nvSpPr>
        <p:spPr>
          <a:xfrm>
            <a:off x="2136139" y="2411933"/>
            <a:ext cx="7400290" cy="3162404"/>
          </a:xfrm>
          <a:prstGeom prst="rect">
            <a:avLst/>
          </a:prstGeom>
        </p:spPr>
        <p:txBody>
          <a:bodyPr vert="horz" wrap="square" lIns="0" tIns="12700" rIns="0" bIns="0" rtlCol="0">
            <a:spAutoFit/>
          </a:bodyPr>
          <a:lstStyle/>
          <a:p>
            <a:pPr>
              <a:lnSpc>
                <a:spcPct val="100000"/>
              </a:lnSpc>
            </a:pPr>
            <a:endParaRPr sz="3600" dirty="0">
              <a:latin typeface="Times New Roman"/>
              <a:cs typeface="Times New Roman"/>
            </a:endParaRPr>
          </a:p>
          <a:p>
            <a:pPr marL="414655" indent="-228600">
              <a:lnSpc>
                <a:spcPct val="100000"/>
              </a:lnSpc>
              <a:buClr>
                <a:srgbClr val="9BAFB5"/>
              </a:buClr>
              <a:buFont typeface="Arial"/>
              <a:buChar char="•"/>
              <a:tabLst>
                <a:tab pos="414655" algn="l"/>
                <a:tab pos="415290" algn="l"/>
              </a:tabLst>
            </a:pPr>
            <a:r>
              <a:rPr sz="2400" spc="-90" dirty="0">
                <a:solidFill>
                  <a:srgbClr val="FF0000"/>
                </a:solidFill>
                <a:latin typeface="Trebuchet MS"/>
                <a:cs typeface="Trebuchet MS"/>
              </a:rPr>
              <a:t>Application</a:t>
            </a:r>
            <a:r>
              <a:rPr sz="2400" spc="-55" dirty="0">
                <a:solidFill>
                  <a:srgbClr val="FF0000"/>
                </a:solidFill>
                <a:latin typeface="Trebuchet MS"/>
                <a:cs typeface="Trebuchet MS"/>
              </a:rPr>
              <a:t> </a:t>
            </a:r>
            <a:r>
              <a:rPr sz="2400" spc="-110" dirty="0">
                <a:solidFill>
                  <a:srgbClr val="FF0000"/>
                </a:solidFill>
                <a:latin typeface="Trebuchet MS"/>
                <a:cs typeface="Trebuchet MS"/>
              </a:rPr>
              <a:t>Layer</a:t>
            </a:r>
            <a:endParaRPr sz="2400" dirty="0">
              <a:solidFill>
                <a:srgbClr val="FF0000"/>
              </a:solidFill>
              <a:latin typeface="Trebuchet MS"/>
              <a:cs typeface="Trebuchet MS"/>
            </a:endParaRPr>
          </a:p>
          <a:p>
            <a:pPr marL="643255" lvl="1" indent="-228600">
              <a:lnSpc>
                <a:spcPct val="100000"/>
              </a:lnSpc>
              <a:spcBef>
                <a:spcPts val="420"/>
              </a:spcBef>
              <a:buClr>
                <a:srgbClr val="9BAFB5"/>
              </a:buClr>
              <a:buFont typeface="Arial"/>
              <a:buChar char="•"/>
              <a:tabLst>
                <a:tab pos="643255" algn="l"/>
                <a:tab pos="643890" algn="l"/>
              </a:tabLst>
            </a:pPr>
            <a:r>
              <a:rPr sz="1600" spc="-75" dirty="0">
                <a:solidFill>
                  <a:srgbClr val="262626"/>
                </a:solidFill>
                <a:latin typeface="Trebuchet MS"/>
                <a:cs typeface="Trebuchet MS"/>
              </a:rPr>
              <a:t>used </a:t>
            </a:r>
            <a:r>
              <a:rPr sz="1600" spc="-100" dirty="0">
                <a:solidFill>
                  <a:srgbClr val="262626"/>
                </a:solidFill>
                <a:latin typeface="Trebuchet MS"/>
                <a:cs typeface="Trebuchet MS"/>
              </a:rPr>
              <a:t>by </a:t>
            </a:r>
            <a:r>
              <a:rPr sz="1600" spc="-105" dirty="0">
                <a:solidFill>
                  <a:srgbClr val="262626"/>
                </a:solidFill>
                <a:latin typeface="Trebuchet MS"/>
                <a:cs typeface="Trebuchet MS"/>
              </a:rPr>
              <a:t>application</a:t>
            </a:r>
            <a:r>
              <a:rPr sz="1600" spc="60" dirty="0">
                <a:solidFill>
                  <a:srgbClr val="262626"/>
                </a:solidFill>
                <a:latin typeface="Trebuchet MS"/>
                <a:cs typeface="Trebuchet MS"/>
              </a:rPr>
              <a:t> </a:t>
            </a:r>
            <a:r>
              <a:rPr sz="1600" spc="-65" dirty="0">
                <a:solidFill>
                  <a:srgbClr val="262626"/>
                </a:solidFill>
                <a:latin typeface="Trebuchet MS"/>
                <a:cs typeface="Trebuchet MS"/>
              </a:rPr>
              <a:t>program</a:t>
            </a:r>
            <a:endParaRPr sz="1600" dirty="0">
              <a:latin typeface="Trebuchet MS"/>
              <a:cs typeface="Trebuchet MS"/>
            </a:endParaRPr>
          </a:p>
          <a:p>
            <a:pPr marL="414655" indent="-228600">
              <a:lnSpc>
                <a:spcPct val="100000"/>
              </a:lnSpc>
              <a:spcBef>
                <a:spcPts val="315"/>
              </a:spcBef>
              <a:buClr>
                <a:srgbClr val="9BAFB5"/>
              </a:buClr>
              <a:buFont typeface="Arial"/>
              <a:buChar char="•"/>
              <a:tabLst>
                <a:tab pos="414655" algn="l"/>
                <a:tab pos="415290" algn="l"/>
              </a:tabLst>
            </a:pPr>
            <a:r>
              <a:rPr sz="2000" b="1" spc="-15" dirty="0">
                <a:solidFill>
                  <a:srgbClr val="F6A21D"/>
                </a:solidFill>
                <a:latin typeface="Arial"/>
                <a:ea typeface="+mj-ea"/>
                <a:cs typeface="Arial"/>
              </a:rPr>
              <a:t>Transport Layer</a:t>
            </a:r>
          </a:p>
          <a:p>
            <a:pPr marL="643255" marR="5080" lvl="1" indent="-228600">
              <a:spcBef>
                <a:spcPts val="420"/>
              </a:spcBef>
              <a:buClr>
                <a:srgbClr val="9BAFB5"/>
              </a:buClr>
              <a:buFont typeface="Arial"/>
              <a:buChar char="•"/>
              <a:tabLst>
                <a:tab pos="643255" algn="l"/>
                <a:tab pos="643890" algn="l"/>
              </a:tabLst>
            </a:pPr>
            <a:r>
              <a:rPr sz="1600" spc="-75" dirty="0">
                <a:solidFill>
                  <a:srgbClr val="262626"/>
                </a:solidFill>
                <a:latin typeface="Trebuchet MS"/>
              </a:rPr>
              <a:t>responsible for establishing end-to-end connections, translates domain names into  numeric addresses and segments messages</a:t>
            </a:r>
            <a:endParaRPr lang="en-US" sz="1600" spc="-75" dirty="0">
              <a:solidFill>
                <a:srgbClr val="262626"/>
              </a:solidFill>
              <a:latin typeface="Trebuchet MS"/>
            </a:endParaRPr>
          </a:p>
          <a:p>
            <a:pPr marL="414655" indent="-228600">
              <a:lnSpc>
                <a:spcPct val="100000"/>
              </a:lnSpc>
              <a:spcBef>
                <a:spcPts val="315"/>
              </a:spcBef>
              <a:buClr>
                <a:srgbClr val="9BAFB5"/>
              </a:buClr>
              <a:buFont typeface="Arial"/>
              <a:buChar char="•"/>
              <a:tabLst>
                <a:tab pos="414655" algn="l"/>
                <a:tab pos="415290" algn="l"/>
              </a:tabLst>
            </a:pPr>
            <a:r>
              <a:rPr lang="en-US" sz="2000" b="1" spc="-5" dirty="0">
                <a:solidFill>
                  <a:srgbClr val="16027C"/>
                </a:solidFill>
                <a:latin typeface="Arial"/>
                <a:ea typeface="+mj-ea"/>
                <a:cs typeface="Arial"/>
              </a:rPr>
              <a:t>Network Layer </a:t>
            </a:r>
            <a:r>
              <a:rPr lang="en-US" sz="1900" spc="-85" dirty="0">
                <a:solidFill>
                  <a:srgbClr val="00008C"/>
                </a:solidFill>
                <a:latin typeface="Trebuchet MS"/>
                <a:cs typeface="Trebuchet MS"/>
              </a:rPr>
              <a:t>- </a:t>
            </a:r>
            <a:r>
              <a:rPr sz="1600" spc="-100" dirty="0">
                <a:solidFill>
                  <a:schemeClr val="tx1">
                    <a:lumMod val="10000"/>
                  </a:schemeClr>
                </a:solidFill>
                <a:latin typeface="Trebuchet MS"/>
                <a:cs typeface="Trebuchet MS"/>
              </a:rPr>
              <a:t>same </a:t>
            </a:r>
            <a:r>
              <a:rPr sz="1600" spc="-95" dirty="0">
                <a:solidFill>
                  <a:schemeClr val="tx1">
                    <a:lumMod val="10000"/>
                  </a:schemeClr>
                </a:solidFill>
                <a:latin typeface="Trebuchet MS"/>
                <a:cs typeface="Trebuchet MS"/>
              </a:rPr>
              <a:t>as in </a:t>
            </a:r>
            <a:r>
              <a:rPr sz="1600" spc="50" dirty="0">
                <a:solidFill>
                  <a:schemeClr val="tx1">
                    <a:lumMod val="10000"/>
                  </a:schemeClr>
                </a:solidFill>
                <a:latin typeface="Trebuchet MS"/>
                <a:cs typeface="Trebuchet MS"/>
              </a:rPr>
              <a:t>OSI</a:t>
            </a:r>
            <a:r>
              <a:rPr sz="1600" spc="190" dirty="0">
                <a:solidFill>
                  <a:schemeClr val="tx1">
                    <a:lumMod val="10000"/>
                  </a:schemeClr>
                </a:solidFill>
                <a:latin typeface="Trebuchet MS"/>
                <a:cs typeface="Trebuchet MS"/>
              </a:rPr>
              <a:t> </a:t>
            </a:r>
            <a:r>
              <a:rPr sz="1600" spc="-80" dirty="0">
                <a:solidFill>
                  <a:schemeClr val="tx1">
                    <a:lumMod val="10000"/>
                  </a:schemeClr>
                </a:solidFill>
                <a:latin typeface="Trebuchet MS"/>
                <a:cs typeface="Trebuchet MS"/>
              </a:rPr>
              <a:t>model</a:t>
            </a:r>
            <a:endParaRPr sz="1600" dirty="0">
              <a:solidFill>
                <a:schemeClr val="tx1">
                  <a:lumMod val="10000"/>
                </a:schemeClr>
              </a:solidFill>
              <a:latin typeface="Trebuchet MS"/>
              <a:cs typeface="Trebuchet MS"/>
            </a:endParaRPr>
          </a:p>
          <a:p>
            <a:pPr marL="414655" indent="-228600">
              <a:lnSpc>
                <a:spcPct val="100000"/>
              </a:lnSpc>
              <a:spcBef>
                <a:spcPts val="320"/>
              </a:spcBef>
              <a:buClr>
                <a:srgbClr val="9BAFB5"/>
              </a:buClr>
              <a:buFont typeface="Arial"/>
              <a:buChar char="•"/>
              <a:tabLst>
                <a:tab pos="414655" algn="l"/>
                <a:tab pos="415290" algn="l"/>
              </a:tabLst>
            </a:pPr>
            <a:r>
              <a:rPr sz="2000" b="1" spc="-5" dirty="0">
                <a:solidFill>
                  <a:srgbClr val="92D050"/>
                </a:solidFill>
                <a:latin typeface="Arial"/>
                <a:ea typeface="+mj-ea"/>
                <a:cs typeface="Arial"/>
              </a:rPr>
              <a:t>Data Link Layer </a:t>
            </a:r>
            <a:r>
              <a:rPr sz="1900" spc="-85" dirty="0">
                <a:solidFill>
                  <a:srgbClr val="00008C"/>
                </a:solidFill>
                <a:latin typeface="Trebuchet MS"/>
                <a:cs typeface="Trebuchet MS"/>
              </a:rPr>
              <a:t>- </a:t>
            </a:r>
            <a:r>
              <a:rPr sz="1600" spc="-100" dirty="0">
                <a:solidFill>
                  <a:schemeClr val="tx1">
                    <a:lumMod val="10000"/>
                  </a:schemeClr>
                </a:solidFill>
                <a:latin typeface="Trebuchet MS"/>
                <a:cs typeface="Trebuchet MS"/>
              </a:rPr>
              <a:t>same </a:t>
            </a:r>
            <a:r>
              <a:rPr sz="1600" spc="-95" dirty="0">
                <a:solidFill>
                  <a:schemeClr val="tx1">
                    <a:lumMod val="10000"/>
                  </a:schemeClr>
                </a:solidFill>
                <a:latin typeface="Trebuchet MS"/>
                <a:cs typeface="Trebuchet MS"/>
              </a:rPr>
              <a:t>as in </a:t>
            </a:r>
            <a:r>
              <a:rPr sz="1600" spc="50" dirty="0">
                <a:solidFill>
                  <a:schemeClr val="tx1">
                    <a:lumMod val="10000"/>
                  </a:schemeClr>
                </a:solidFill>
                <a:latin typeface="Trebuchet MS"/>
                <a:cs typeface="Trebuchet MS"/>
              </a:rPr>
              <a:t>OSI</a:t>
            </a:r>
            <a:r>
              <a:rPr sz="1600" spc="265" dirty="0">
                <a:solidFill>
                  <a:schemeClr val="tx1">
                    <a:lumMod val="10000"/>
                  </a:schemeClr>
                </a:solidFill>
                <a:latin typeface="Trebuchet MS"/>
                <a:cs typeface="Trebuchet MS"/>
              </a:rPr>
              <a:t> </a:t>
            </a:r>
            <a:r>
              <a:rPr sz="1600" spc="-80" dirty="0">
                <a:solidFill>
                  <a:schemeClr val="tx1">
                    <a:lumMod val="10000"/>
                  </a:schemeClr>
                </a:solidFill>
                <a:latin typeface="Trebuchet MS"/>
                <a:cs typeface="Trebuchet MS"/>
              </a:rPr>
              <a:t>model</a:t>
            </a:r>
            <a:endParaRPr sz="1600" dirty="0">
              <a:solidFill>
                <a:schemeClr val="tx1">
                  <a:lumMod val="10000"/>
                </a:schemeClr>
              </a:solidFill>
              <a:latin typeface="Trebuchet MS"/>
              <a:cs typeface="Trebuchet MS"/>
            </a:endParaRPr>
          </a:p>
          <a:p>
            <a:pPr marL="414655" indent="-228600">
              <a:lnSpc>
                <a:spcPct val="100000"/>
              </a:lnSpc>
              <a:spcBef>
                <a:spcPts val="320"/>
              </a:spcBef>
              <a:buClr>
                <a:srgbClr val="9BAFB5"/>
              </a:buClr>
              <a:buFont typeface="Arial"/>
              <a:buChar char="•"/>
              <a:tabLst>
                <a:tab pos="414655" algn="l"/>
                <a:tab pos="415290" algn="l"/>
              </a:tabLst>
            </a:pPr>
            <a:r>
              <a:rPr sz="2000" b="1" spc="-5" dirty="0">
                <a:solidFill>
                  <a:srgbClr val="00B0F0"/>
                </a:solidFill>
                <a:latin typeface="Arial"/>
                <a:ea typeface="+mj-ea"/>
                <a:cs typeface="Arial"/>
              </a:rPr>
              <a:t>Physical Layer </a:t>
            </a:r>
            <a:r>
              <a:rPr sz="1900" spc="-85" dirty="0">
                <a:solidFill>
                  <a:srgbClr val="00008C"/>
                </a:solidFill>
                <a:latin typeface="Trebuchet MS"/>
                <a:cs typeface="Trebuchet MS"/>
              </a:rPr>
              <a:t>- </a:t>
            </a:r>
            <a:r>
              <a:rPr sz="1600" spc="-100" dirty="0">
                <a:solidFill>
                  <a:schemeClr val="tx1">
                    <a:lumMod val="10000"/>
                  </a:schemeClr>
                </a:solidFill>
                <a:latin typeface="Trebuchet MS"/>
                <a:cs typeface="Trebuchet MS"/>
              </a:rPr>
              <a:t>same </a:t>
            </a:r>
            <a:r>
              <a:rPr sz="1600" spc="-95" dirty="0">
                <a:solidFill>
                  <a:schemeClr val="tx1">
                    <a:lumMod val="10000"/>
                  </a:schemeClr>
                </a:solidFill>
                <a:latin typeface="Trebuchet MS"/>
                <a:cs typeface="Trebuchet MS"/>
              </a:rPr>
              <a:t>as in </a:t>
            </a:r>
            <a:r>
              <a:rPr sz="1600" spc="50" dirty="0">
                <a:solidFill>
                  <a:schemeClr val="tx1">
                    <a:lumMod val="10000"/>
                  </a:schemeClr>
                </a:solidFill>
                <a:latin typeface="Trebuchet MS"/>
                <a:cs typeface="Trebuchet MS"/>
              </a:rPr>
              <a:t>OSI</a:t>
            </a:r>
            <a:r>
              <a:rPr sz="1600" spc="300" dirty="0">
                <a:solidFill>
                  <a:schemeClr val="tx1">
                    <a:lumMod val="10000"/>
                  </a:schemeClr>
                </a:solidFill>
                <a:latin typeface="Trebuchet MS"/>
                <a:cs typeface="Trebuchet MS"/>
              </a:rPr>
              <a:t> </a:t>
            </a:r>
            <a:r>
              <a:rPr sz="1600" spc="-80" dirty="0">
                <a:solidFill>
                  <a:schemeClr val="tx1">
                    <a:lumMod val="10000"/>
                  </a:schemeClr>
                </a:solidFill>
                <a:latin typeface="Trebuchet MS"/>
                <a:cs typeface="Trebuchet MS"/>
              </a:rPr>
              <a:t>model</a:t>
            </a:r>
            <a:endParaRPr sz="1600" dirty="0">
              <a:solidFill>
                <a:schemeClr val="tx1">
                  <a:lumMod val="10000"/>
                </a:schemeClr>
              </a:solidFill>
              <a:latin typeface="Trebuchet MS"/>
              <a:cs typeface="Trebuchet MS"/>
            </a:endParaRPr>
          </a:p>
        </p:txBody>
      </p:sp>
      <p:sp>
        <p:nvSpPr>
          <p:cNvPr id="6" name="object 6"/>
          <p:cNvSpPr txBox="1">
            <a:spLocks noGrp="1"/>
          </p:cNvSpPr>
          <p:nvPr>
            <p:ph type="title"/>
          </p:nvPr>
        </p:nvSpPr>
        <p:spPr>
          <a:xfrm>
            <a:off x="2767012" y="1959360"/>
            <a:ext cx="6172835" cy="344966"/>
          </a:xfrm>
          <a:prstGeom prst="rect">
            <a:avLst/>
          </a:prstGeom>
          <a:solidFill>
            <a:srgbClr val="FFFFFF"/>
          </a:solidFill>
          <a:ln w="28575">
            <a:solidFill>
              <a:srgbClr val="312587"/>
            </a:solidFill>
          </a:ln>
        </p:spPr>
        <p:txBody>
          <a:bodyPr vert="horz" wrap="square" lIns="0" tIns="36830" rIns="0" bIns="0" rtlCol="0">
            <a:spAutoFit/>
          </a:bodyPr>
          <a:lstStyle/>
          <a:p>
            <a:pPr marL="90805">
              <a:lnSpc>
                <a:spcPct val="100000"/>
              </a:lnSpc>
              <a:spcBef>
                <a:spcPts val="290"/>
              </a:spcBef>
            </a:pPr>
            <a:r>
              <a:rPr sz="2000" b="1" spc="-5" dirty="0">
                <a:solidFill>
                  <a:srgbClr val="00B0F0"/>
                </a:solidFill>
                <a:latin typeface="Arial"/>
                <a:cs typeface="Arial"/>
              </a:rPr>
              <a:t>Physical </a:t>
            </a:r>
            <a:r>
              <a:rPr sz="2000" b="1" spc="-5" dirty="0">
                <a:solidFill>
                  <a:srgbClr val="92D050"/>
                </a:solidFill>
                <a:latin typeface="Arial"/>
                <a:cs typeface="Arial"/>
              </a:rPr>
              <a:t>Datalink</a:t>
            </a:r>
            <a:r>
              <a:rPr sz="2000" b="1" spc="-5" dirty="0">
                <a:solidFill>
                  <a:srgbClr val="AFFFAF"/>
                </a:solidFill>
                <a:latin typeface="Arial"/>
                <a:cs typeface="Arial"/>
              </a:rPr>
              <a:t> </a:t>
            </a:r>
            <a:r>
              <a:rPr sz="2000" b="1" spc="-5" dirty="0">
                <a:solidFill>
                  <a:srgbClr val="16027C"/>
                </a:solidFill>
                <a:latin typeface="Arial"/>
                <a:cs typeface="Arial"/>
              </a:rPr>
              <a:t>Network </a:t>
            </a:r>
            <a:r>
              <a:rPr sz="2000" b="1" spc="-15" dirty="0">
                <a:solidFill>
                  <a:srgbClr val="F6A21D"/>
                </a:solidFill>
                <a:latin typeface="Arial"/>
                <a:cs typeface="Arial"/>
              </a:rPr>
              <a:t>Transport</a:t>
            </a:r>
            <a:r>
              <a:rPr sz="2000" b="1" spc="-110" dirty="0">
                <a:solidFill>
                  <a:srgbClr val="F6A21D"/>
                </a:solidFill>
                <a:latin typeface="Arial"/>
                <a:cs typeface="Arial"/>
              </a:rPr>
              <a:t> </a:t>
            </a:r>
            <a:r>
              <a:rPr sz="2000" b="1" spc="-5" dirty="0">
                <a:solidFill>
                  <a:srgbClr val="FF0000"/>
                </a:solidFill>
                <a:latin typeface="Arial"/>
                <a:cs typeface="Arial"/>
              </a:rPr>
              <a:t>Application</a:t>
            </a:r>
            <a:endParaRPr sz="2000" dirty="0">
              <a:solidFill>
                <a:srgbClr val="FF0000"/>
              </a:solidFill>
              <a:latin typeface="Arial"/>
              <a:cs typeface="Arial"/>
            </a:endParaRPr>
          </a:p>
        </p:txBody>
      </p:sp>
      <p:graphicFrame>
        <p:nvGraphicFramePr>
          <p:cNvPr id="7" name="object 7"/>
          <p:cNvGraphicFramePr>
            <a:graphicFrameLocks noGrp="1"/>
          </p:cNvGraphicFramePr>
          <p:nvPr>
            <p:extLst>
              <p:ext uri="{D42A27DB-BD31-4B8C-83A1-F6EECF244321}">
                <p14:modId xmlns:p14="http://schemas.microsoft.com/office/powerpoint/2010/main" val="3325167073"/>
              </p:ext>
            </p:extLst>
          </p:nvPr>
        </p:nvGraphicFramePr>
        <p:xfrm>
          <a:off x="2127250" y="193611"/>
          <a:ext cx="7731123" cy="1567814"/>
        </p:xfrm>
        <a:graphic>
          <a:graphicData uri="http://schemas.openxmlformats.org/drawingml/2006/table">
            <a:tbl>
              <a:tblPr firstRow="1" bandRow="1">
                <a:tableStyleId>{2D5ABB26-0587-4C30-8999-92F81FD0307C}</a:tableStyleId>
              </a:tblPr>
              <a:tblGrid>
                <a:gridCol w="1938655">
                  <a:extLst>
                    <a:ext uri="{9D8B030D-6E8A-4147-A177-3AD203B41FA5}">
                      <a16:colId xmlns:a16="http://schemas.microsoft.com/office/drawing/2014/main" val="20000"/>
                    </a:ext>
                  </a:extLst>
                </a:gridCol>
                <a:gridCol w="1106805">
                  <a:extLst>
                    <a:ext uri="{9D8B030D-6E8A-4147-A177-3AD203B41FA5}">
                      <a16:colId xmlns:a16="http://schemas.microsoft.com/office/drawing/2014/main" val="20001"/>
                    </a:ext>
                  </a:extLst>
                </a:gridCol>
                <a:gridCol w="1103630">
                  <a:extLst>
                    <a:ext uri="{9D8B030D-6E8A-4147-A177-3AD203B41FA5}">
                      <a16:colId xmlns:a16="http://schemas.microsoft.com/office/drawing/2014/main" val="20002"/>
                    </a:ext>
                  </a:extLst>
                </a:gridCol>
                <a:gridCol w="1259204">
                  <a:extLst>
                    <a:ext uri="{9D8B030D-6E8A-4147-A177-3AD203B41FA5}">
                      <a16:colId xmlns:a16="http://schemas.microsoft.com/office/drawing/2014/main" val="20003"/>
                    </a:ext>
                  </a:extLst>
                </a:gridCol>
                <a:gridCol w="2322829">
                  <a:extLst>
                    <a:ext uri="{9D8B030D-6E8A-4147-A177-3AD203B41FA5}">
                      <a16:colId xmlns:a16="http://schemas.microsoft.com/office/drawing/2014/main" val="20004"/>
                    </a:ext>
                  </a:extLst>
                </a:gridCol>
              </a:tblGrid>
              <a:tr h="1162050">
                <a:tc gridSpan="5">
                  <a:txBody>
                    <a:bodyPr/>
                    <a:lstStyle/>
                    <a:p>
                      <a:pPr>
                        <a:lnSpc>
                          <a:spcPct val="100000"/>
                        </a:lnSpc>
                        <a:spcBef>
                          <a:spcPts val="20"/>
                        </a:spcBef>
                      </a:pPr>
                      <a:endParaRPr sz="3300" dirty="0">
                        <a:latin typeface="Times New Roman"/>
                        <a:cs typeface="Times New Roman"/>
                      </a:endParaRPr>
                    </a:p>
                    <a:p>
                      <a:pPr marL="1304925">
                        <a:lnSpc>
                          <a:spcPct val="100000"/>
                        </a:lnSpc>
                        <a:spcBef>
                          <a:spcPts val="5"/>
                        </a:spcBef>
                      </a:pPr>
                      <a:r>
                        <a:rPr sz="2800" spc="195" dirty="0">
                          <a:solidFill>
                            <a:srgbClr val="262626"/>
                          </a:solidFill>
                          <a:latin typeface="Trebuchet MS"/>
                          <a:cs typeface="Trebuchet MS"/>
                        </a:rPr>
                        <a:t>INTERNET’S </a:t>
                      </a:r>
                      <a:r>
                        <a:rPr sz="2800" spc="125" dirty="0">
                          <a:solidFill>
                            <a:srgbClr val="262626"/>
                          </a:solidFill>
                          <a:latin typeface="Trebuchet MS"/>
                          <a:cs typeface="Trebuchet MS"/>
                        </a:rPr>
                        <a:t>5-LAYER</a:t>
                      </a:r>
                      <a:r>
                        <a:rPr sz="2800" spc="459" dirty="0">
                          <a:solidFill>
                            <a:srgbClr val="262626"/>
                          </a:solidFill>
                          <a:latin typeface="Trebuchet MS"/>
                          <a:cs typeface="Trebuchet MS"/>
                        </a:rPr>
                        <a:t> </a:t>
                      </a:r>
                      <a:r>
                        <a:rPr sz="2800" spc="325" dirty="0">
                          <a:solidFill>
                            <a:srgbClr val="262626"/>
                          </a:solidFill>
                          <a:latin typeface="Trebuchet MS"/>
                          <a:cs typeface="Trebuchet MS"/>
                        </a:rPr>
                        <a:t>MODEL</a:t>
                      </a:r>
                      <a:endParaRPr sz="2800" dirty="0">
                        <a:latin typeface="Trebuchet MS"/>
                        <a:cs typeface="Trebuchet MS"/>
                      </a:endParaRPr>
                    </a:p>
                  </a:txBody>
                  <a:tcPr marL="0" marR="0" marT="2540" marB="0">
                    <a:lnL w="38100">
                      <a:solidFill>
                        <a:srgbClr val="404040"/>
                      </a:solidFill>
                      <a:prstDash val="solid"/>
                    </a:lnL>
                    <a:lnR w="38100">
                      <a:solidFill>
                        <a:srgbClr val="404040"/>
                      </a:solidFill>
                      <a:prstDash val="solid"/>
                    </a:lnR>
                    <a:lnT w="38100">
                      <a:solidFill>
                        <a:srgbClr val="404040"/>
                      </a:solidFill>
                      <a:prstDash val="solid"/>
                    </a:lnT>
                    <a:solidFill>
                      <a:schemeClr val="accent2"/>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01625">
                <a:tc>
                  <a:txBody>
                    <a:bodyPr/>
                    <a:lstStyle/>
                    <a:p>
                      <a:pPr>
                        <a:lnSpc>
                          <a:spcPct val="100000"/>
                        </a:lnSpc>
                      </a:pPr>
                      <a:endParaRPr sz="1800">
                        <a:latin typeface="Times New Roman"/>
                        <a:cs typeface="Times New Roman"/>
                      </a:endParaRPr>
                    </a:p>
                  </a:txBody>
                  <a:tcPr marL="0" marR="0" marT="0" marB="0">
                    <a:lnL w="38100">
                      <a:solidFill>
                        <a:srgbClr val="404040"/>
                      </a:solidFill>
                      <a:prstDash val="solid"/>
                    </a:lnL>
                    <a:lnR w="38100">
                      <a:solidFill>
                        <a:srgbClr val="000000"/>
                      </a:solidFill>
                      <a:prstDash val="solid"/>
                    </a:lnR>
                    <a:lnB w="38100">
                      <a:solidFill>
                        <a:srgbClr val="404040"/>
                      </a:solidFill>
                      <a:prstDash val="solid"/>
                    </a:lnB>
                    <a:solidFill>
                      <a:srgbClr val="FFFFFF"/>
                    </a:solidFill>
                  </a:tcPr>
                </a:tc>
                <a:tc>
                  <a:txBody>
                    <a:bodyPr/>
                    <a:lstStyle/>
                    <a:p>
                      <a:pPr>
                        <a:lnSpc>
                          <a:spcPct val="100000"/>
                        </a:lnSpc>
                      </a:pPr>
                      <a:endParaRPr sz="1800">
                        <a:latin typeface="Times New Roman"/>
                        <a:cs typeface="Times New Roman"/>
                      </a:endParaRPr>
                    </a:p>
                  </a:txBody>
                  <a:tcPr marL="0" marR="0" marT="0" marB="0">
                    <a:lnL w="38100">
                      <a:solidFill>
                        <a:srgbClr val="000000"/>
                      </a:solidFill>
                      <a:prstDash val="solid"/>
                    </a:lnL>
                    <a:lnR w="38100">
                      <a:solidFill>
                        <a:srgbClr val="000000"/>
                      </a:solidFill>
                      <a:prstDash val="solid"/>
                    </a:lnR>
                    <a:lnB w="38100">
                      <a:solidFill>
                        <a:srgbClr val="404040"/>
                      </a:solidFill>
                      <a:prstDash val="solid"/>
                    </a:lnB>
                    <a:solidFill>
                      <a:srgbClr val="FFFFFF"/>
                    </a:solidFill>
                  </a:tcPr>
                </a:tc>
                <a:tc>
                  <a:txBody>
                    <a:bodyPr/>
                    <a:lstStyle/>
                    <a:p>
                      <a:pPr>
                        <a:lnSpc>
                          <a:spcPct val="100000"/>
                        </a:lnSpc>
                      </a:pPr>
                      <a:endParaRPr sz="1800">
                        <a:latin typeface="Times New Roman"/>
                        <a:cs typeface="Times New Roman"/>
                      </a:endParaRPr>
                    </a:p>
                  </a:txBody>
                  <a:tcPr marL="0" marR="0" marT="0" marB="0">
                    <a:lnL w="38100">
                      <a:solidFill>
                        <a:srgbClr val="000000"/>
                      </a:solidFill>
                      <a:prstDash val="solid"/>
                    </a:lnL>
                    <a:lnR w="38100">
                      <a:solidFill>
                        <a:srgbClr val="000000"/>
                      </a:solidFill>
                      <a:prstDash val="solid"/>
                    </a:lnR>
                    <a:lnB w="38100">
                      <a:solidFill>
                        <a:srgbClr val="404040"/>
                      </a:solidFill>
                      <a:prstDash val="solid"/>
                    </a:lnB>
                    <a:solidFill>
                      <a:srgbClr val="FFFFFF"/>
                    </a:solidFill>
                  </a:tcPr>
                </a:tc>
                <a:tc>
                  <a:txBody>
                    <a:bodyPr/>
                    <a:lstStyle/>
                    <a:p>
                      <a:pPr>
                        <a:lnSpc>
                          <a:spcPct val="100000"/>
                        </a:lnSpc>
                      </a:pPr>
                      <a:endParaRPr sz="1800">
                        <a:latin typeface="Times New Roman"/>
                        <a:cs typeface="Times New Roman"/>
                      </a:endParaRPr>
                    </a:p>
                  </a:txBody>
                  <a:tcPr marL="0" marR="0" marT="0" marB="0">
                    <a:lnL w="38100">
                      <a:solidFill>
                        <a:srgbClr val="000000"/>
                      </a:solidFill>
                      <a:prstDash val="solid"/>
                    </a:lnL>
                    <a:lnR w="38100">
                      <a:solidFill>
                        <a:srgbClr val="000000"/>
                      </a:solidFill>
                      <a:prstDash val="solid"/>
                    </a:lnR>
                    <a:lnB w="38100">
                      <a:solidFill>
                        <a:srgbClr val="404040"/>
                      </a:solidFill>
                      <a:prstDash val="solid"/>
                    </a:lnB>
                    <a:solidFill>
                      <a:srgbClr val="FFFFFF"/>
                    </a:solidFill>
                  </a:tcPr>
                </a:tc>
                <a:tc>
                  <a:txBody>
                    <a:bodyPr/>
                    <a:lstStyle/>
                    <a:p>
                      <a:pPr>
                        <a:lnSpc>
                          <a:spcPct val="100000"/>
                        </a:lnSpc>
                      </a:pPr>
                      <a:endParaRPr sz="1800">
                        <a:latin typeface="Times New Roman"/>
                        <a:cs typeface="Times New Roman"/>
                      </a:endParaRPr>
                    </a:p>
                  </a:txBody>
                  <a:tcPr marL="0" marR="0" marT="0" marB="0">
                    <a:lnL w="38100">
                      <a:solidFill>
                        <a:srgbClr val="000000"/>
                      </a:solidFill>
                      <a:prstDash val="solid"/>
                    </a:lnL>
                    <a:lnR w="38100">
                      <a:solidFill>
                        <a:srgbClr val="404040"/>
                      </a:solidFill>
                      <a:prstDash val="solid"/>
                    </a:lnR>
                    <a:lnB w="38100">
                      <a:solidFill>
                        <a:srgbClr val="404040"/>
                      </a:solidFill>
                      <a:prstDash val="solid"/>
                    </a:lnB>
                    <a:solidFill>
                      <a:srgbClr val="FFFFFF"/>
                    </a:solidFill>
                  </a:tcPr>
                </a:tc>
                <a:extLst>
                  <a:ext uri="{0D108BD9-81ED-4DB2-BD59-A6C34878D82A}">
                    <a16:rowId xmlns:a16="http://schemas.microsoft.com/office/drawing/2014/main" val="10001"/>
                  </a:ext>
                </a:extLst>
              </a:tr>
              <a:tr h="104139">
                <a:tc>
                  <a:txBody>
                    <a:bodyPr/>
                    <a:lstStyle/>
                    <a:p>
                      <a:pPr>
                        <a:lnSpc>
                          <a:spcPct val="100000"/>
                        </a:lnSpc>
                      </a:pPr>
                      <a:endParaRPr sz="500">
                        <a:latin typeface="Times New Roman"/>
                        <a:cs typeface="Times New Roman"/>
                      </a:endParaRPr>
                    </a:p>
                  </a:txBody>
                  <a:tcPr marL="0" marR="0" marT="0" marB="0">
                    <a:lnR w="38100">
                      <a:solidFill>
                        <a:srgbClr val="000000"/>
                      </a:solidFill>
                      <a:prstDash val="solid"/>
                    </a:lnR>
                    <a:lnT w="38100">
                      <a:solidFill>
                        <a:srgbClr val="404040"/>
                      </a:solidFill>
                      <a:prstDash val="solid"/>
                    </a:lnT>
                    <a:solidFill>
                      <a:srgbClr val="F2F2F2"/>
                    </a:solidFill>
                  </a:tcPr>
                </a:tc>
                <a:tc>
                  <a:txBody>
                    <a:bodyPr/>
                    <a:lstStyle/>
                    <a:p>
                      <a:pPr>
                        <a:lnSpc>
                          <a:spcPct val="100000"/>
                        </a:lnSpc>
                      </a:pPr>
                      <a:endParaRPr sz="500">
                        <a:latin typeface="Times New Roman"/>
                        <a:cs typeface="Times New Roman"/>
                      </a:endParaRPr>
                    </a:p>
                  </a:txBody>
                  <a:tcPr marL="0" marR="0" marT="0" marB="0">
                    <a:lnL w="38100">
                      <a:solidFill>
                        <a:srgbClr val="000000"/>
                      </a:solidFill>
                      <a:prstDash val="solid"/>
                    </a:lnL>
                    <a:lnR w="38100">
                      <a:solidFill>
                        <a:srgbClr val="000000"/>
                      </a:solidFill>
                      <a:prstDash val="solid"/>
                    </a:lnR>
                    <a:lnT w="38100">
                      <a:solidFill>
                        <a:srgbClr val="404040"/>
                      </a:solidFill>
                      <a:prstDash val="solid"/>
                    </a:lnT>
                    <a:solidFill>
                      <a:srgbClr val="F2F2F2"/>
                    </a:solidFill>
                  </a:tcPr>
                </a:tc>
                <a:tc>
                  <a:txBody>
                    <a:bodyPr/>
                    <a:lstStyle/>
                    <a:p>
                      <a:pPr>
                        <a:lnSpc>
                          <a:spcPct val="100000"/>
                        </a:lnSpc>
                      </a:pPr>
                      <a:endParaRPr sz="500">
                        <a:latin typeface="Times New Roman"/>
                        <a:cs typeface="Times New Roman"/>
                      </a:endParaRPr>
                    </a:p>
                  </a:txBody>
                  <a:tcPr marL="0" marR="0" marT="0" marB="0">
                    <a:lnL w="38100">
                      <a:solidFill>
                        <a:srgbClr val="000000"/>
                      </a:solidFill>
                      <a:prstDash val="solid"/>
                    </a:lnL>
                    <a:lnR w="38100">
                      <a:solidFill>
                        <a:srgbClr val="000000"/>
                      </a:solidFill>
                      <a:prstDash val="solid"/>
                    </a:lnR>
                    <a:lnT w="38100">
                      <a:solidFill>
                        <a:srgbClr val="404040"/>
                      </a:solidFill>
                      <a:prstDash val="solid"/>
                    </a:lnT>
                    <a:solidFill>
                      <a:srgbClr val="F2F2F2"/>
                    </a:solidFill>
                  </a:tcPr>
                </a:tc>
                <a:tc>
                  <a:txBody>
                    <a:bodyPr/>
                    <a:lstStyle/>
                    <a:p>
                      <a:pPr>
                        <a:lnSpc>
                          <a:spcPct val="100000"/>
                        </a:lnSpc>
                      </a:pPr>
                      <a:endParaRPr sz="500">
                        <a:latin typeface="Times New Roman"/>
                        <a:cs typeface="Times New Roman"/>
                      </a:endParaRPr>
                    </a:p>
                  </a:txBody>
                  <a:tcPr marL="0" marR="0" marT="0" marB="0">
                    <a:lnL w="38100">
                      <a:solidFill>
                        <a:srgbClr val="000000"/>
                      </a:solidFill>
                      <a:prstDash val="solid"/>
                    </a:lnL>
                    <a:lnR w="38100">
                      <a:solidFill>
                        <a:srgbClr val="000000"/>
                      </a:solidFill>
                      <a:prstDash val="solid"/>
                    </a:lnR>
                    <a:lnT w="38100">
                      <a:solidFill>
                        <a:srgbClr val="404040"/>
                      </a:solidFill>
                      <a:prstDash val="solid"/>
                    </a:lnT>
                    <a:solidFill>
                      <a:srgbClr val="F2F2F2"/>
                    </a:solidFill>
                  </a:tcPr>
                </a:tc>
                <a:tc>
                  <a:txBody>
                    <a:bodyPr/>
                    <a:lstStyle/>
                    <a:p>
                      <a:pPr>
                        <a:lnSpc>
                          <a:spcPct val="100000"/>
                        </a:lnSpc>
                      </a:pPr>
                      <a:endParaRPr sz="500" dirty="0">
                        <a:latin typeface="Times New Roman"/>
                        <a:cs typeface="Times New Roman"/>
                      </a:endParaRPr>
                    </a:p>
                  </a:txBody>
                  <a:tcPr marL="0" marR="0" marT="0" marB="0">
                    <a:lnL w="38100">
                      <a:solidFill>
                        <a:srgbClr val="000000"/>
                      </a:solidFill>
                      <a:prstDash val="solid"/>
                    </a:lnL>
                    <a:lnT w="38100">
                      <a:solidFill>
                        <a:srgbClr val="404040"/>
                      </a:solidFill>
                      <a:prstDash val="solid"/>
                    </a:lnT>
                    <a:solidFill>
                      <a:srgbClr val="F2F2F2"/>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6950647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698256" y="6349621"/>
            <a:ext cx="2097024" cy="12475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0758919" y="6217920"/>
            <a:ext cx="365760" cy="365760"/>
          </a:xfrm>
          <a:custGeom>
            <a:avLst/>
            <a:gdLst/>
            <a:ahLst/>
            <a:cxnLst/>
            <a:rect l="l" t="t" r="r" b="b"/>
            <a:pathLst>
              <a:path w="365759" h="365759">
                <a:moveTo>
                  <a:pt x="182879" y="0"/>
                </a:moveTo>
                <a:lnTo>
                  <a:pt x="134262" y="6532"/>
                </a:lnTo>
                <a:lnTo>
                  <a:pt x="90576" y="24968"/>
                </a:lnTo>
                <a:lnTo>
                  <a:pt x="53563" y="53564"/>
                </a:lnTo>
                <a:lnTo>
                  <a:pt x="24968" y="90576"/>
                </a:lnTo>
                <a:lnTo>
                  <a:pt x="6532" y="134263"/>
                </a:lnTo>
                <a:lnTo>
                  <a:pt x="0" y="182879"/>
                </a:lnTo>
                <a:lnTo>
                  <a:pt x="6532" y="231496"/>
                </a:lnTo>
                <a:lnTo>
                  <a:pt x="24968" y="275183"/>
                </a:lnTo>
                <a:lnTo>
                  <a:pt x="53563" y="312195"/>
                </a:lnTo>
                <a:lnTo>
                  <a:pt x="90576" y="340791"/>
                </a:lnTo>
                <a:lnTo>
                  <a:pt x="134262" y="359227"/>
                </a:lnTo>
                <a:lnTo>
                  <a:pt x="182879" y="365759"/>
                </a:lnTo>
                <a:lnTo>
                  <a:pt x="231497" y="359227"/>
                </a:lnTo>
                <a:lnTo>
                  <a:pt x="275183" y="340791"/>
                </a:lnTo>
                <a:lnTo>
                  <a:pt x="312196" y="312195"/>
                </a:lnTo>
                <a:lnTo>
                  <a:pt x="340791" y="275183"/>
                </a:lnTo>
                <a:lnTo>
                  <a:pt x="359227" y="231496"/>
                </a:lnTo>
                <a:lnTo>
                  <a:pt x="365759" y="182879"/>
                </a:lnTo>
                <a:lnTo>
                  <a:pt x="359227" y="134263"/>
                </a:lnTo>
                <a:lnTo>
                  <a:pt x="340791" y="90576"/>
                </a:lnTo>
                <a:lnTo>
                  <a:pt x="312196" y="53564"/>
                </a:lnTo>
                <a:lnTo>
                  <a:pt x="275183" y="24968"/>
                </a:lnTo>
                <a:lnTo>
                  <a:pt x="231497" y="6532"/>
                </a:lnTo>
                <a:lnTo>
                  <a:pt x="182879" y="0"/>
                </a:lnTo>
                <a:close/>
              </a:path>
            </a:pathLst>
          </a:custGeom>
          <a:solidFill>
            <a:srgbClr val="1D1D1D">
              <a:alpha val="70199"/>
            </a:srgbClr>
          </a:solidFill>
        </p:spPr>
        <p:txBody>
          <a:bodyPr wrap="square" lIns="0" tIns="0" rIns="0" bIns="0" rtlCol="0"/>
          <a:lstStyle/>
          <a:p>
            <a:endParaRPr/>
          </a:p>
        </p:txBody>
      </p:sp>
      <p:sp>
        <p:nvSpPr>
          <p:cNvPr id="4" name="object 4"/>
          <p:cNvSpPr txBox="1"/>
          <p:nvPr/>
        </p:nvSpPr>
        <p:spPr>
          <a:xfrm>
            <a:off x="10852899" y="6216205"/>
            <a:ext cx="179070" cy="358140"/>
          </a:xfrm>
          <a:prstGeom prst="rect">
            <a:avLst/>
          </a:prstGeom>
        </p:spPr>
        <p:txBody>
          <a:bodyPr vert="horz" wrap="square" lIns="0" tIns="12700" rIns="0" bIns="0" rtlCol="0">
            <a:spAutoFit/>
          </a:bodyPr>
          <a:lstStyle/>
          <a:p>
            <a:pPr marL="12700">
              <a:lnSpc>
                <a:spcPts val="1310"/>
              </a:lnSpc>
              <a:spcBef>
                <a:spcPts val="100"/>
              </a:spcBef>
            </a:pPr>
            <a:r>
              <a:rPr sz="1100" spc="-30" dirty="0">
                <a:solidFill>
                  <a:srgbClr val="FFFFFF"/>
                </a:solidFill>
                <a:latin typeface="Trebuchet MS"/>
                <a:cs typeface="Trebuchet MS"/>
              </a:rPr>
              <a:t>1</a:t>
            </a:r>
            <a:r>
              <a:rPr sz="1100" spc="-135" dirty="0">
                <a:solidFill>
                  <a:srgbClr val="FFFFFF"/>
                </a:solidFill>
                <a:latin typeface="Trebuchet MS"/>
                <a:cs typeface="Trebuchet MS"/>
              </a:rPr>
              <a:t> </a:t>
            </a:r>
            <a:r>
              <a:rPr sz="1100" spc="-50" dirty="0">
                <a:solidFill>
                  <a:srgbClr val="FFFFFF"/>
                </a:solidFill>
                <a:latin typeface="Trebuchet MS"/>
                <a:cs typeface="Trebuchet MS"/>
              </a:rPr>
              <a:t>-</a:t>
            </a:r>
            <a:endParaRPr sz="1100">
              <a:latin typeface="Trebuchet MS"/>
              <a:cs typeface="Trebuchet MS"/>
            </a:endParaRPr>
          </a:p>
          <a:p>
            <a:pPr marL="19050">
              <a:lnSpc>
                <a:spcPts val="1310"/>
              </a:lnSpc>
            </a:pPr>
            <a:r>
              <a:rPr sz="1100" spc="-30" dirty="0">
                <a:solidFill>
                  <a:srgbClr val="FFFFFF"/>
                </a:solidFill>
                <a:latin typeface="Trebuchet MS"/>
                <a:cs typeface="Trebuchet MS"/>
              </a:rPr>
              <a:t>13</a:t>
            </a:r>
            <a:endParaRPr sz="1100">
              <a:latin typeface="Trebuchet MS"/>
              <a:cs typeface="Trebuchet MS"/>
            </a:endParaRPr>
          </a:p>
        </p:txBody>
      </p:sp>
      <p:sp>
        <p:nvSpPr>
          <p:cNvPr id="5" name="object 5"/>
          <p:cNvSpPr/>
          <p:nvPr/>
        </p:nvSpPr>
        <p:spPr>
          <a:xfrm>
            <a:off x="4891087" y="2153411"/>
            <a:ext cx="2520950" cy="3776345"/>
          </a:xfrm>
          <a:custGeom>
            <a:avLst/>
            <a:gdLst/>
            <a:ahLst/>
            <a:cxnLst/>
            <a:rect l="l" t="t" r="r" b="b"/>
            <a:pathLst>
              <a:path w="2520950" h="3776345">
                <a:moveTo>
                  <a:pt x="0" y="3775901"/>
                </a:moveTo>
                <a:lnTo>
                  <a:pt x="2520950" y="3775901"/>
                </a:lnTo>
                <a:lnTo>
                  <a:pt x="2520950" y="0"/>
                </a:lnTo>
                <a:lnTo>
                  <a:pt x="0" y="0"/>
                </a:lnTo>
                <a:lnTo>
                  <a:pt x="0" y="3775901"/>
                </a:lnTo>
                <a:close/>
              </a:path>
            </a:pathLst>
          </a:custGeom>
          <a:solidFill>
            <a:srgbClr val="CDFFCD"/>
          </a:solidFill>
        </p:spPr>
        <p:txBody>
          <a:bodyPr wrap="square" lIns="0" tIns="0" rIns="0" bIns="0" rtlCol="0"/>
          <a:lstStyle/>
          <a:p>
            <a:endParaRPr/>
          </a:p>
        </p:txBody>
      </p:sp>
      <p:sp>
        <p:nvSpPr>
          <p:cNvPr id="6" name="object 6"/>
          <p:cNvSpPr/>
          <p:nvPr/>
        </p:nvSpPr>
        <p:spPr>
          <a:xfrm>
            <a:off x="4891087" y="1600200"/>
            <a:ext cx="2520950" cy="4329430"/>
          </a:xfrm>
          <a:custGeom>
            <a:avLst/>
            <a:gdLst/>
            <a:ahLst/>
            <a:cxnLst/>
            <a:rect l="l" t="t" r="r" b="b"/>
            <a:pathLst>
              <a:path w="2520950" h="4329430">
                <a:moveTo>
                  <a:pt x="0" y="0"/>
                </a:moveTo>
                <a:lnTo>
                  <a:pt x="2520951" y="0"/>
                </a:lnTo>
                <a:lnTo>
                  <a:pt x="2520951" y="4329112"/>
                </a:lnTo>
                <a:lnTo>
                  <a:pt x="0" y="4329112"/>
                </a:lnTo>
                <a:lnTo>
                  <a:pt x="0" y="0"/>
                </a:lnTo>
                <a:close/>
              </a:path>
            </a:pathLst>
          </a:custGeom>
          <a:ln w="9525">
            <a:solidFill>
              <a:srgbClr val="000000"/>
            </a:solidFill>
          </a:ln>
        </p:spPr>
        <p:txBody>
          <a:bodyPr wrap="square" lIns="0" tIns="0" rIns="0" bIns="0" rtlCol="0"/>
          <a:lstStyle/>
          <a:p>
            <a:endParaRPr/>
          </a:p>
        </p:txBody>
      </p:sp>
      <p:sp>
        <p:nvSpPr>
          <p:cNvPr id="7" name="object 7"/>
          <p:cNvSpPr/>
          <p:nvPr/>
        </p:nvSpPr>
        <p:spPr>
          <a:xfrm>
            <a:off x="2362200" y="1600200"/>
            <a:ext cx="7543800" cy="4471988"/>
          </a:xfrm>
          <a:prstGeom prst="rect">
            <a:avLst/>
          </a:prstGeom>
          <a:blipFill>
            <a:blip r:embed="rId3" cstate="print"/>
            <a:stretch>
              <a:fillRect b="-14164"/>
            </a:stretch>
          </a:blipFill>
        </p:spPr>
        <p:txBody>
          <a:bodyPr wrap="square" lIns="0" tIns="0" rIns="0" bIns="0" rtlCol="0"/>
          <a:lstStyle/>
          <a:p>
            <a:endParaRPr/>
          </a:p>
        </p:txBody>
      </p:sp>
      <p:sp>
        <p:nvSpPr>
          <p:cNvPr id="10" name="object 10"/>
          <p:cNvSpPr txBox="1">
            <a:spLocks noGrp="1"/>
          </p:cNvSpPr>
          <p:nvPr>
            <p:ph type="title"/>
          </p:nvPr>
        </p:nvSpPr>
        <p:spPr>
          <a:xfrm>
            <a:off x="2610548" y="714223"/>
            <a:ext cx="6831330" cy="452120"/>
          </a:xfrm>
          <a:prstGeom prst="rect">
            <a:avLst/>
          </a:prstGeom>
          <a:solidFill>
            <a:schemeClr val="accent2"/>
          </a:solidFill>
        </p:spPr>
        <p:txBody>
          <a:bodyPr vert="horz" wrap="square" lIns="0" tIns="12700" rIns="0" bIns="0" rtlCol="0">
            <a:spAutoFit/>
          </a:bodyPr>
          <a:lstStyle/>
          <a:p>
            <a:pPr marL="12700">
              <a:lnSpc>
                <a:spcPct val="100000"/>
              </a:lnSpc>
              <a:spcBef>
                <a:spcPts val="100"/>
              </a:spcBef>
            </a:pPr>
            <a:r>
              <a:rPr sz="2800" spc="325" dirty="0">
                <a:solidFill>
                  <a:srgbClr val="262626"/>
                </a:solidFill>
                <a:latin typeface="Trebuchet MS"/>
                <a:cs typeface="Trebuchet MS"/>
              </a:rPr>
              <a:t>COMPARISON </a:t>
            </a:r>
            <a:r>
              <a:rPr sz="2800" spc="225" dirty="0">
                <a:solidFill>
                  <a:srgbClr val="262626"/>
                </a:solidFill>
                <a:latin typeface="Trebuchet MS"/>
                <a:cs typeface="Trebuchet MS"/>
              </a:rPr>
              <a:t>OF </a:t>
            </a:r>
            <a:r>
              <a:rPr sz="2800" spc="380" dirty="0">
                <a:solidFill>
                  <a:srgbClr val="262626"/>
                </a:solidFill>
                <a:latin typeface="Trebuchet MS"/>
                <a:cs typeface="Trebuchet MS"/>
              </a:rPr>
              <a:t>NETWORK</a:t>
            </a:r>
            <a:r>
              <a:rPr sz="2800" spc="395" dirty="0">
                <a:solidFill>
                  <a:srgbClr val="262626"/>
                </a:solidFill>
                <a:latin typeface="Trebuchet MS"/>
                <a:cs typeface="Trebuchet MS"/>
              </a:rPr>
              <a:t> </a:t>
            </a:r>
            <a:r>
              <a:rPr sz="2800" spc="295" dirty="0">
                <a:solidFill>
                  <a:srgbClr val="262626"/>
                </a:solidFill>
                <a:latin typeface="Trebuchet MS"/>
                <a:cs typeface="Trebuchet MS"/>
              </a:rPr>
              <a:t>MODELS</a:t>
            </a:r>
            <a:endParaRPr sz="2800" dirty="0">
              <a:latin typeface="Trebuchet MS"/>
              <a:cs typeface="Trebuchet MS"/>
            </a:endParaRPr>
          </a:p>
        </p:txBody>
      </p:sp>
    </p:spTree>
    <p:extLst>
      <p:ext uri="{BB962C8B-B14F-4D97-AF65-F5344CB8AC3E}">
        <p14:creationId xmlns:p14="http://schemas.microsoft.com/office/powerpoint/2010/main" val="35207678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698256" y="6349621"/>
            <a:ext cx="2097024" cy="12475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0758919" y="6217920"/>
            <a:ext cx="365760" cy="365760"/>
          </a:xfrm>
          <a:custGeom>
            <a:avLst/>
            <a:gdLst/>
            <a:ahLst/>
            <a:cxnLst/>
            <a:rect l="l" t="t" r="r" b="b"/>
            <a:pathLst>
              <a:path w="365759" h="365759">
                <a:moveTo>
                  <a:pt x="182879" y="0"/>
                </a:moveTo>
                <a:lnTo>
                  <a:pt x="134262" y="6532"/>
                </a:lnTo>
                <a:lnTo>
                  <a:pt x="90576" y="24968"/>
                </a:lnTo>
                <a:lnTo>
                  <a:pt x="53563" y="53564"/>
                </a:lnTo>
                <a:lnTo>
                  <a:pt x="24968" y="90576"/>
                </a:lnTo>
                <a:lnTo>
                  <a:pt x="6532" y="134263"/>
                </a:lnTo>
                <a:lnTo>
                  <a:pt x="0" y="182879"/>
                </a:lnTo>
                <a:lnTo>
                  <a:pt x="6532" y="231496"/>
                </a:lnTo>
                <a:lnTo>
                  <a:pt x="24968" y="275183"/>
                </a:lnTo>
                <a:lnTo>
                  <a:pt x="53563" y="312195"/>
                </a:lnTo>
                <a:lnTo>
                  <a:pt x="90576" y="340791"/>
                </a:lnTo>
                <a:lnTo>
                  <a:pt x="134262" y="359227"/>
                </a:lnTo>
                <a:lnTo>
                  <a:pt x="182879" y="365759"/>
                </a:lnTo>
                <a:lnTo>
                  <a:pt x="231497" y="359227"/>
                </a:lnTo>
                <a:lnTo>
                  <a:pt x="275183" y="340791"/>
                </a:lnTo>
                <a:lnTo>
                  <a:pt x="312196" y="312195"/>
                </a:lnTo>
                <a:lnTo>
                  <a:pt x="340791" y="275183"/>
                </a:lnTo>
                <a:lnTo>
                  <a:pt x="359227" y="231496"/>
                </a:lnTo>
                <a:lnTo>
                  <a:pt x="365759" y="182879"/>
                </a:lnTo>
                <a:lnTo>
                  <a:pt x="359227" y="134263"/>
                </a:lnTo>
                <a:lnTo>
                  <a:pt x="340791" y="90576"/>
                </a:lnTo>
                <a:lnTo>
                  <a:pt x="312196" y="53564"/>
                </a:lnTo>
                <a:lnTo>
                  <a:pt x="275183" y="24968"/>
                </a:lnTo>
                <a:lnTo>
                  <a:pt x="231497" y="6532"/>
                </a:lnTo>
                <a:lnTo>
                  <a:pt x="182879" y="0"/>
                </a:lnTo>
                <a:close/>
              </a:path>
            </a:pathLst>
          </a:custGeom>
          <a:solidFill>
            <a:srgbClr val="1D1D1D">
              <a:alpha val="70199"/>
            </a:srgbClr>
          </a:solidFill>
        </p:spPr>
        <p:txBody>
          <a:bodyPr wrap="square" lIns="0" tIns="0" rIns="0" bIns="0" rtlCol="0"/>
          <a:lstStyle/>
          <a:p>
            <a:endParaRPr/>
          </a:p>
        </p:txBody>
      </p:sp>
      <p:sp>
        <p:nvSpPr>
          <p:cNvPr id="4" name="object 4"/>
          <p:cNvSpPr txBox="1"/>
          <p:nvPr/>
        </p:nvSpPr>
        <p:spPr>
          <a:xfrm>
            <a:off x="10852899" y="6216205"/>
            <a:ext cx="179070" cy="358140"/>
          </a:xfrm>
          <a:prstGeom prst="rect">
            <a:avLst/>
          </a:prstGeom>
        </p:spPr>
        <p:txBody>
          <a:bodyPr vert="horz" wrap="square" lIns="0" tIns="12700" rIns="0" bIns="0" rtlCol="0">
            <a:spAutoFit/>
          </a:bodyPr>
          <a:lstStyle/>
          <a:p>
            <a:pPr marL="12700">
              <a:lnSpc>
                <a:spcPts val="1310"/>
              </a:lnSpc>
              <a:spcBef>
                <a:spcPts val="100"/>
              </a:spcBef>
            </a:pPr>
            <a:r>
              <a:rPr sz="1100" spc="-30" dirty="0">
                <a:solidFill>
                  <a:srgbClr val="FFFFFF"/>
                </a:solidFill>
                <a:latin typeface="Trebuchet MS"/>
                <a:cs typeface="Trebuchet MS"/>
              </a:rPr>
              <a:t>1</a:t>
            </a:r>
            <a:r>
              <a:rPr sz="1100" spc="-135" dirty="0">
                <a:solidFill>
                  <a:srgbClr val="FFFFFF"/>
                </a:solidFill>
                <a:latin typeface="Trebuchet MS"/>
                <a:cs typeface="Trebuchet MS"/>
              </a:rPr>
              <a:t> </a:t>
            </a:r>
            <a:r>
              <a:rPr sz="1100" spc="-50" dirty="0">
                <a:solidFill>
                  <a:srgbClr val="FFFFFF"/>
                </a:solidFill>
                <a:latin typeface="Trebuchet MS"/>
                <a:cs typeface="Trebuchet MS"/>
              </a:rPr>
              <a:t>-</a:t>
            </a:r>
            <a:endParaRPr sz="1100" dirty="0">
              <a:latin typeface="Trebuchet MS"/>
              <a:cs typeface="Trebuchet MS"/>
            </a:endParaRPr>
          </a:p>
          <a:p>
            <a:pPr marL="19050">
              <a:lnSpc>
                <a:spcPts val="1310"/>
              </a:lnSpc>
            </a:pPr>
            <a:r>
              <a:rPr sz="1100" spc="-30" dirty="0">
                <a:solidFill>
                  <a:srgbClr val="FFFFFF"/>
                </a:solidFill>
                <a:latin typeface="Trebuchet MS"/>
                <a:cs typeface="Trebuchet MS"/>
              </a:rPr>
              <a:t>14</a:t>
            </a:r>
            <a:endParaRPr sz="1100" dirty="0">
              <a:latin typeface="Trebuchet MS"/>
              <a:cs typeface="Trebuchet MS"/>
            </a:endParaRPr>
          </a:p>
        </p:txBody>
      </p:sp>
      <p:sp>
        <p:nvSpPr>
          <p:cNvPr id="5" name="object 5"/>
          <p:cNvSpPr txBox="1">
            <a:spLocks noGrp="1"/>
          </p:cNvSpPr>
          <p:nvPr>
            <p:ph type="title"/>
          </p:nvPr>
        </p:nvSpPr>
        <p:spPr>
          <a:xfrm>
            <a:off x="1828800" y="381000"/>
            <a:ext cx="8610600" cy="914400"/>
          </a:xfrm>
          <a:prstGeom prst="rect">
            <a:avLst/>
          </a:prstGeom>
          <a:solidFill>
            <a:schemeClr val="accent2"/>
          </a:solidFill>
          <a:ln w="31750">
            <a:solidFill>
              <a:srgbClr val="404040"/>
            </a:solidFill>
          </a:ln>
        </p:spPr>
        <p:txBody>
          <a:bodyPr vert="horz" wrap="square" lIns="0" tIns="210185" rIns="0" bIns="0" rtlCol="0">
            <a:spAutoFit/>
          </a:bodyPr>
          <a:lstStyle/>
          <a:p>
            <a:pPr marL="713740">
              <a:lnSpc>
                <a:spcPct val="100000"/>
              </a:lnSpc>
              <a:spcBef>
                <a:spcPts val="1655"/>
              </a:spcBef>
            </a:pPr>
            <a:r>
              <a:rPr sz="2800" spc="190" dirty="0">
                <a:solidFill>
                  <a:srgbClr val="262626"/>
                </a:solidFill>
                <a:latin typeface="Trebuchet MS"/>
                <a:cs typeface="Trebuchet MS"/>
              </a:rPr>
              <a:t>MESSAGE </a:t>
            </a:r>
            <a:r>
              <a:rPr sz="2800" spc="300" dirty="0">
                <a:solidFill>
                  <a:srgbClr val="262626"/>
                </a:solidFill>
                <a:latin typeface="Trebuchet MS"/>
                <a:cs typeface="Trebuchet MS"/>
              </a:rPr>
              <a:t>TRANSMISSION </a:t>
            </a:r>
            <a:r>
              <a:rPr sz="2800" spc="280" dirty="0">
                <a:solidFill>
                  <a:srgbClr val="262626"/>
                </a:solidFill>
                <a:latin typeface="Trebuchet MS"/>
                <a:cs typeface="Trebuchet MS"/>
              </a:rPr>
              <a:t>USING</a:t>
            </a:r>
            <a:r>
              <a:rPr sz="2800" spc="130" dirty="0">
                <a:solidFill>
                  <a:srgbClr val="262626"/>
                </a:solidFill>
                <a:latin typeface="Trebuchet MS"/>
                <a:cs typeface="Trebuchet MS"/>
              </a:rPr>
              <a:t> </a:t>
            </a:r>
            <a:r>
              <a:rPr sz="2800" spc="140" dirty="0">
                <a:solidFill>
                  <a:srgbClr val="262626"/>
                </a:solidFill>
                <a:latin typeface="Trebuchet MS"/>
                <a:cs typeface="Trebuchet MS"/>
              </a:rPr>
              <a:t>LAYERS</a:t>
            </a:r>
            <a:endParaRPr sz="2800">
              <a:latin typeface="Trebuchet MS"/>
              <a:cs typeface="Trebuchet MS"/>
            </a:endParaRPr>
          </a:p>
        </p:txBody>
      </p:sp>
      <p:sp>
        <p:nvSpPr>
          <p:cNvPr id="6" name="object 6"/>
          <p:cNvSpPr/>
          <p:nvPr/>
        </p:nvSpPr>
        <p:spPr>
          <a:xfrm>
            <a:off x="6792912" y="1447800"/>
            <a:ext cx="2580005" cy="3923029"/>
          </a:xfrm>
          <a:custGeom>
            <a:avLst/>
            <a:gdLst/>
            <a:ahLst/>
            <a:cxnLst/>
            <a:rect l="l" t="t" r="r" b="b"/>
            <a:pathLst>
              <a:path w="2580004" h="3923029">
                <a:moveTo>
                  <a:pt x="0" y="3922712"/>
                </a:moveTo>
                <a:lnTo>
                  <a:pt x="2579687" y="3922712"/>
                </a:lnTo>
                <a:lnTo>
                  <a:pt x="2579687" y="0"/>
                </a:lnTo>
                <a:lnTo>
                  <a:pt x="0" y="0"/>
                </a:lnTo>
                <a:lnTo>
                  <a:pt x="0" y="3922712"/>
                </a:lnTo>
                <a:close/>
              </a:path>
            </a:pathLst>
          </a:custGeom>
          <a:solidFill>
            <a:srgbClr val="FFFFFF"/>
          </a:solidFill>
        </p:spPr>
        <p:txBody>
          <a:bodyPr wrap="square" lIns="0" tIns="0" rIns="0" bIns="0" rtlCol="0"/>
          <a:lstStyle/>
          <a:p>
            <a:endParaRPr/>
          </a:p>
        </p:txBody>
      </p:sp>
      <p:sp>
        <p:nvSpPr>
          <p:cNvPr id="7" name="object 7"/>
          <p:cNvSpPr/>
          <p:nvPr/>
        </p:nvSpPr>
        <p:spPr>
          <a:xfrm>
            <a:off x="6792908" y="1447800"/>
            <a:ext cx="2580005" cy="3923029"/>
          </a:xfrm>
          <a:custGeom>
            <a:avLst/>
            <a:gdLst/>
            <a:ahLst/>
            <a:cxnLst/>
            <a:rect l="l" t="t" r="r" b="b"/>
            <a:pathLst>
              <a:path w="2580004" h="3923029">
                <a:moveTo>
                  <a:pt x="2579691" y="0"/>
                </a:moveTo>
                <a:lnTo>
                  <a:pt x="0" y="0"/>
                </a:lnTo>
                <a:lnTo>
                  <a:pt x="0" y="3922712"/>
                </a:lnTo>
                <a:lnTo>
                  <a:pt x="2579691" y="3922712"/>
                </a:lnTo>
                <a:lnTo>
                  <a:pt x="2579691" y="0"/>
                </a:lnTo>
                <a:close/>
              </a:path>
            </a:pathLst>
          </a:custGeom>
          <a:ln w="12700">
            <a:solidFill>
              <a:srgbClr val="312587"/>
            </a:solidFill>
          </a:ln>
        </p:spPr>
        <p:txBody>
          <a:bodyPr wrap="square" lIns="0" tIns="0" rIns="0" bIns="0" rtlCol="0"/>
          <a:lstStyle/>
          <a:p>
            <a:endParaRPr/>
          </a:p>
        </p:txBody>
      </p:sp>
      <p:sp>
        <p:nvSpPr>
          <p:cNvPr id="8" name="object 8"/>
          <p:cNvSpPr/>
          <p:nvPr/>
        </p:nvSpPr>
        <p:spPr>
          <a:xfrm>
            <a:off x="2908300" y="1447800"/>
            <a:ext cx="2580005" cy="3923029"/>
          </a:xfrm>
          <a:custGeom>
            <a:avLst/>
            <a:gdLst/>
            <a:ahLst/>
            <a:cxnLst/>
            <a:rect l="l" t="t" r="r" b="b"/>
            <a:pathLst>
              <a:path w="2580004" h="3923029">
                <a:moveTo>
                  <a:pt x="0" y="3922712"/>
                </a:moveTo>
                <a:lnTo>
                  <a:pt x="2579687" y="3922712"/>
                </a:lnTo>
                <a:lnTo>
                  <a:pt x="2579687" y="0"/>
                </a:lnTo>
                <a:lnTo>
                  <a:pt x="0" y="0"/>
                </a:lnTo>
                <a:lnTo>
                  <a:pt x="0" y="3922712"/>
                </a:lnTo>
                <a:close/>
              </a:path>
            </a:pathLst>
          </a:custGeom>
          <a:solidFill>
            <a:srgbClr val="FFFFFF"/>
          </a:solidFill>
        </p:spPr>
        <p:txBody>
          <a:bodyPr wrap="square" lIns="0" tIns="0" rIns="0" bIns="0" rtlCol="0"/>
          <a:lstStyle/>
          <a:p>
            <a:endParaRPr/>
          </a:p>
        </p:txBody>
      </p:sp>
      <p:sp>
        <p:nvSpPr>
          <p:cNvPr id="9" name="object 9"/>
          <p:cNvSpPr/>
          <p:nvPr/>
        </p:nvSpPr>
        <p:spPr>
          <a:xfrm>
            <a:off x="2908300" y="1447800"/>
            <a:ext cx="2580005" cy="3923029"/>
          </a:xfrm>
          <a:custGeom>
            <a:avLst/>
            <a:gdLst/>
            <a:ahLst/>
            <a:cxnLst/>
            <a:rect l="l" t="t" r="r" b="b"/>
            <a:pathLst>
              <a:path w="2580004" h="3923029">
                <a:moveTo>
                  <a:pt x="0" y="0"/>
                </a:moveTo>
                <a:lnTo>
                  <a:pt x="2579691" y="0"/>
                </a:lnTo>
                <a:lnTo>
                  <a:pt x="2579691" y="3922712"/>
                </a:lnTo>
                <a:lnTo>
                  <a:pt x="0" y="3922712"/>
                </a:lnTo>
                <a:lnTo>
                  <a:pt x="0" y="0"/>
                </a:lnTo>
                <a:close/>
              </a:path>
            </a:pathLst>
          </a:custGeom>
          <a:ln w="12700">
            <a:solidFill>
              <a:srgbClr val="312587"/>
            </a:solidFill>
          </a:ln>
        </p:spPr>
        <p:txBody>
          <a:bodyPr wrap="square" lIns="0" tIns="0" rIns="0" bIns="0" rtlCol="0"/>
          <a:lstStyle/>
          <a:p>
            <a:endParaRPr/>
          </a:p>
        </p:txBody>
      </p:sp>
      <p:sp>
        <p:nvSpPr>
          <p:cNvPr id="10" name="object 10"/>
          <p:cNvSpPr/>
          <p:nvPr/>
        </p:nvSpPr>
        <p:spPr>
          <a:xfrm>
            <a:off x="2908300" y="1771650"/>
            <a:ext cx="2063750" cy="1176655"/>
          </a:xfrm>
          <a:custGeom>
            <a:avLst/>
            <a:gdLst/>
            <a:ahLst/>
            <a:cxnLst/>
            <a:rect l="l" t="t" r="r" b="b"/>
            <a:pathLst>
              <a:path w="2063750" h="1176655">
                <a:moveTo>
                  <a:pt x="0" y="588169"/>
                </a:moveTo>
                <a:lnTo>
                  <a:pt x="6942" y="519576"/>
                </a:lnTo>
                <a:lnTo>
                  <a:pt x="27252" y="453307"/>
                </a:lnTo>
                <a:lnTo>
                  <a:pt x="60156" y="389803"/>
                </a:lnTo>
                <a:lnTo>
                  <a:pt x="104881" y="329507"/>
                </a:lnTo>
                <a:lnTo>
                  <a:pt x="131433" y="300699"/>
                </a:lnTo>
                <a:lnTo>
                  <a:pt x="160650" y="272858"/>
                </a:lnTo>
                <a:lnTo>
                  <a:pt x="192435" y="246040"/>
                </a:lnTo>
                <a:lnTo>
                  <a:pt x="226691" y="220299"/>
                </a:lnTo>
                <a:lnTo>
                  <a:pt x="263322" y="195691"/>
                </a:lnTo>
                <a:lnTo>
                  <a:pt x="302229" y="172270"/>
                </a:lnTo>
                <a:lnTo>
                  <a:pt x="343318" y="150093"/>
                </a:lnTo>
                <a:lnTo>
                  <a:pt x="386490" y="129214"/>
                </a:lnTo>
                <a:lnTo>
                  <a:pt x="431650" y="109688"/>
                </a:lnTo>
                <a:lnTo>
                  <a:pt x="478700" y="91570"/>
                </a:lnTo>
                <a:lnTo>
                  <a:pt x="527544" y="74917"/>
                </a:lnTo>
                <a:lnTo>
                  <a:pt x="578084" y="59782"/>
                </a:lnTo>
                <a:lnTo>
                  <a:pt x="630225" y="46221"/>
                </a:lnTo>
                <a:lnTo>
                  <a:pt x="683868" y="34289"/>
                </a:lnTo>
                <a:lnTo>
                  <a:pt x="738919" y="24041"/>
                </a:lnTo>
                <a:lnTo>
                  <a:pt x="795279" y="15533"/>
                </a:lnTo>
                <a:lnTo>
                  <a:pt x="852851" y="8820"/>
                </a:lnTo>
                <a:lnTo>
                  <a:pt x="911541" y="3957"/>
                </a:lnTo>
                <a:lnTo>
                  <a:pt x="971249" y="998"/>
                </a:lnTo>
                <a:lnTo>
                  <a:pt x="1031880" y="0"/>
                </a:lnTo>
                <a:lnTo>
                  <a:pt x="1092510" y="998"/>
                </a:lnTo>
                <a:lnTo>
                  <a:pt x="1152217" y="3957"/>
                </a:lnTo>
                <a:lnTo>
                  <a:pt x="1210905" y="8820"/>
                </a:lnTo>
                <a:lnTo>
                  <a:pt x="1268477" y="15533"/>
                </a:lnTo>
                <a:lnTo>
                  <a:pt x="1324836" y="24041"/>
                </a:lnTo>
                <a:lnTo>
                  <a:pt x="1379885" y="34289"/>
                </a:lnTo>
                <a:lnTo>
                  <a:pt x="1433528" y="46221"/>
                </a:lnTo>
                <a:lnTo>
                  <a:pt x="1485668" y="59782"/>
                </a:lnTo>
                <a:lnTo>
                  <a:pt x="1536208" y="74917"/>
                </a:lnTo>
                <a:lnTo>
                  <a:pt x="1585051" y="91570"/>
                </a:lnTo>
                <a:lnTo>
                  <a:pt x="1632101" y="109688"/>
                </a:lnTo>
                <a:lnTo>
                  <a:pt x="1677260" y="129214"/>
                </a:lnTo>
                <a:lnTo>
                  <a:pt x="1720432" y="150093"/>
                </a:lnTo>
                <a:lnTo>
                  <a:pt x="1761521" y="172270"/>
                </a:lnTo>
                <a:lnTo>
                  <a:pt x="1800428" y="195691"/>
                </a:lnTo>
                <a:lnTo>
                  <a:pt x="1837058" y="220299"/>
                </a:lnTo>
                <a:lnTo>
                  <a:pt x="1871314" y="246040"/>
                </a:lnTo>
                <a:lnTo>
                  <a:pt x="1903099" y="272858"/>
                </a:lnTo>
                <a:lnTo>
                  <a:pt x="1932317" y="300699"/>
                </a:lnTo>
                <a:lnTo>
                  <a:pt x="1958869" y="329507"/>
                </a:lnTo>
                <a:lnTo>
                  <a:pt x="2003593" y="389803"/>
                </a:lnTo>
                <a:lnTo>
                  <a:pt x="2036498" y="453307"/>
                </a:lnTo>
                <a:lnTo>
                  <a:pt x="2056808" y="519576"/>
                </a:lnTo>
                <a:lnTo>
                  <a:pt x="2063751" y="588169"/>
                </a:lnTo>
                <a:lnTo>
                  <a:pt x="2061999" y="622728"/>
                </a:lnTo>
                <a:lnTo>
                  <a:pt x="2048276" y="690214"/>
                </a:lnTo>
                <a:lnTo>
                  <a:pt x="2021572" y="755156"/>
                </a:lnTo>
                <a:lnTo>
                  <a:pt x="1982660" y="817111"/>
                </a:lnTo>
                <a:lnTo>
                  <a:pt x="1932317" y="875639"/>
                </a:lnTo>
                <a:lnTo>
                  <a:pt x="1903099" y="903480"/>
                </a:lnTo>
                <a:lnTo>
                  <a:pt x="1871314" y="930299"/>
                </a:lnTo>
                <a:lnTo>
                  <a:pt x="1837058" y="956040"/>
                </a:lnTo>
                <a:lnTo>
                  <a:pt x="1800428" y="980648"/>
                </a:lnTo>
                <a:lnTo>
                  <a:pt x="1761521" y="1004068"/>
                </a:lnTo>
                <a:lnTo>
                  <a:pt x="1720432" y="1026246"/>
                </a:lnTo>
                <a:lnTo>
                  <a:pt x="1677260" y="1047125"/>
                </a:lnTo>
                <a:lnTo>
                  <a:pt x="1632101" y="1066651"/>
                </a:lnTo>
                <a:lnTo>
                  <a:pt x="1585051" y="1084769"/>
                </a:lnTo>
                <a:lnTo>
                  <a:pt x="1536208" y="1101423"/>
                </a:lnTo>
                <a:lnTo>
                  <a:pt x="1485668" y="1116558"/>
                </a:lnTo>
                <a:lnTo>
                  <a:pt x="1433528" y="1130119"/>
                </a:lnTo>
                <a:lnTo>
                  <a:pt x="1379885" y="1142050"/>
                </a:lnTo>
                <a:lnTo>
                  <a:pt x="1324836" y="1152298"/>
                </a:lnTo>
                <a:lnTo>
                  <a:pt x="1268477" y="1160806"/>
                </a:lnTo>
                <a:lnTo>
                  <a:pt x="1210905" y="1167520"/>
                </a:lnTo>
                <a:lnTo>
                  <a:pt x="1152217" y="1172383"/>
                </a:lnTo>
                <a:lnTo>
                  <a:pt x="1092510" y="1175342"/>
                </a:lnTo>
                <a:lnTo>
                  <a:pt x="1031880" y="1176340"/>
                </a:lnTo>
                <a:lnTo>
                  <a:pt x="971249" y="1175342"/>
                </a:lnTo>
                <a:lnTo>
                  <a:pt x="911541" y="1172383"/>
                </a:lnTo>
                <a:lnTo>
                  <a:pt x="852851" y="1167520"/>
                </a:lnTo>
                <a:lnTo>
                  <a:pt x="795279" y="1160806"/>
                </a:lnTo>
                <a:lnTo>
                  <a:pt x="738919" y="1152298"/>
                </a:lnTo>
                <a:lnTo>
                  <a:pt x="683868" y="1142050"/>
                </a:lnTo>
                <a:lnTo>
                  <a:pt x="630225" y="1130119"/>
                </a:lnTo>
                <a:lnTo>
                  <a:pt x="578084" y="1116558"/>
                </a:lnTo>
                <a:lnTo>
                  <a:pt x="527544" y="1101423"/>
                </a:lnTo>
                <a:lnTo>
                  <a:pt x="478700" y="1084769"/>
                </a:lnTo>
                <a:lnTo>
                  <a:pt x="431650" y="1066651"/>
                </a:lnTo>
                <a:lnTo>
                  <a:pt x="386490" y="1047125"/>
                </a:lnTo>
                <a:lnTo>
                  <a:pt x="343318" y="1026246"/>
                </a:lnTo>
                <a:lnTo>
                  <a:pt x="302229" y="1004068"/>
                </a:lnTo>
                <a:lnTo>
                  <a:pt x="263322" y="980648"/>
                </a:lnTo>
                <a:lnTo>
                  <a:pt x="226691" y="956040"/>
                </a:lnTo>
                <a:lnTo>
                  <a:pt x="192435" y="930299"/>
                </a:lnTo>
                <a:lnTo>
                  <a:pt x="160650" y="903480"/>
                </a:lnTo>
                <a:lnTo>
                  <a:pt x="131433" y="875639"/>
                </a:lnTo>
                <a:lnTo>
                  <a:pt x="104881" y="846831"/>
                </a:lnTo>
                <a:lnTo>
                  <a:pt x="60156" y="786534"/>
                </a:lnTo>
                <a:lnTo>
                  <a:pt x="27252" y="723031"/>
                </a:lnTo>
                <a:lnTo>
                  <a:pt x="6942" y="656762"/>
                </a:lnTo>
                <a:lnTo>
                  <a:pt x="0" y="588169"/>
                </a:lnTo>
                <a:close/>
              </a:path>
            </a:pathLst>
          </a:custGeom>
          <a:ln w="9525">
            <a:solidFill>
              <a:srgbClr val="000000"/>
            </a:solidFill>
          </a:ln>
        </p:spPr>
        <p:txBody>
          <a:bodyPr wrap="square" lIns="0" tIns="0" rIns="0" bIns="0" rtlCol="0"/>
          <a:lstStyle/>
          <a:p>
            <a:endParaRPr/>
          </a:p>
        </p:txBody>
      </p:sp>
      <p:sp>
        <p:nvSpPr>
          <p:cNvPr id="11" name="object 11"/>
          <p:cNvSpPr/>
          <p:nvPr/>
        </p:nvSpPr>
        <p:spPr>
          <a:xfrm>
            <a:off x="4591659" y="1550314"/>
            <a:ext cx="794385" cy="3543300"/>
          </a:xfrm>
          <a:custGeom>
            <a:avLst/>
            <a:gdLst/>
            <a:ahLst/>
            <a:cxnLst/>
            <a:rect l="l" t="t" r="r" b="b"/>
            <a:pathLst>
              <a:path w="794385" h="3543300">
                <a:moveTo>
                  <a:pt x="773099" y="0"/>
                </a:moveTo>
                <a:lnTo>
                  <a:pt x="0" y="4584"/>
                </a:lnTo>
                <a:lnTo>
                  <a:pt x="21018" y="3543058"/>
                </a:lnTo>
                <a:lnTo>
                  <a:pt x="794118" y="3538474"/>
                </a:lnTo>
                <a:lnTo>
                  <a:pt x="773099" y="0"/>
                </a:lnTo>
                <a:close/>
              </a:path>
            </a:pathLst>
          </a:custGeom>
          <a:solidFill>
            <a:srgbClr val="AFFFAF"/>
          </a:solidFill>
        </p:spPr>
        <p:txBody>
          <a:bodyPr wrap="square" lIns="0" tIns="0" rIns="0" bIns="0" rtlCol="0"/>
          <a:lstStyle/>
          <a:p>
            <a:endParaRPr/>
          </a:p>
        </p:txBody>
      </p:sp>
      <p:sp>
        <p:nvSpPr>
          <p:cNvPr id="12" name="object 12"/>
          <p:cNvSpPr/>
          <p:nvPr/>
        </p:nvSpPr>
        <p:spPr>
          <a:xfrm>
            <a:off x="4591659" y="1550314"/>
            <a:ext cx="773430" cy="3538854"/>
          </a:xfrm>
          <a:custGeom>
            <a:avLst/>
            <a:gdLst/>
            <a:ahLst/>
            <a:cxnLst/>
            <a:rect l="l" t="t" r="r" b="b"/>
            <a:pathLst>
              <a:path w="773429" h="3538854">
                <a:moveTo>
                  <a:pt x="773099" y="0"/>
                </a:moveTo>
                <a:lnTo>
                  <a:pt x="773099" y="3538478"/>
                </a:lnTo>
                <a:lnTo>
                  <a:pt x="0" y="3538478"/>
                </a:lnTo>
                <a:lnTo>
                  <a:pt x="0" y="0"/>
                </a:lnTo>
                <a:lnTo>
                  <a:pt x="773099" y="0"/>
                </a:lnTo>
                <a:close/>
              </a:path>
            </a:pathLst>
          </a:custGeom>
          <a:ln w="12699">
            <a:solidFill>
              <a:srgbClr val="000000"/>
            </a:solidFill>
          </a:ln>
        </p:spPr>
        <p:txBody>
          <a:bodyPr wrap="square" lIns="0" tIns="0" rIns="0" bIns="0" rtlCol="0"/>
          <a:lstStyle/>
          <a:p>
            <a:endParaRPr/>
          </a:p>
        </p:txBody>
      </p:sp>
      <p:sp>
        <p:nvSpPr>
          <p:cNvPr id="13" name="object 13"/>
          <p:cNvSpPr/>
          <p:nvPr/>
        </p:nvSpPr>
        <p:spPr>
          <a:xfrm>
            <a:off x="4602162" y="2592387"/>
            <a:ext cx="773430" cy="0"/>
          </a:xfrm>
          <a:custGeom>
            <a:avLst/>
            <a:gdLst/>
            <a:ahLst/>
            <a:cxnLst/>
            <a:rect l="l" t="t" r="r" b="b"/>
            <a:pathLst>
              <a:path w="773429">
                <a:moveTo>
                  <a:pt x="0" y="0"/>
                </a:moveTo>
                <a:lnTo>
                  <a:pt x="773113" y="1"/>
                </a:lnTo>
              </a:path>
            </a:pathLst>
          </a:custGeom>
          <a:ln w="12700">
            <a:solidFill>
              <a:srgbClr val="000000"/>
            </a:solidFill>
          </a:ln>
        </p:spPr>
        <p:txBody>
          <a:bodyPr wrap="square" lIns="0" tIns="0" rIns="0" bIns="0" rtlCol="0"/>
          <a:lstStyle/>
          <a:p>
            <a:endParaRPr/>
          </a:p>
        </p:txBody>
      </p:sp>
      <p:sp>
        <p:nvSpPr>
          <p:cNvPr id="14" name="object 14"/>
          <p:cNvSpPr/>
          <p:nvPr/>
        </p:nvSpPr>
        <p:spPr>
          <a:xfrm>
            <a:off x="4602162" y="3019425"/>
            <a:ext cx="773430" cy="0"/>
          </a:xfrm>
          <a:custGeom>
            <a:avLst/>
            <a:gdLst/>
            <a:ahLst/>
            <a:cxnLst/>
            <a:rect l="l" t="t" r="r" b="b"/>
            <a:pathLst>
              <a:path w="773429">
                <a:moveTo>
                  <a:pt x="0" y="0"/>
                </a:moveTo>
                <a:lnTo>
                  <a:pt x="773113" y="1"/>
                </a:lnTo>
              </a:path>
            </a:pathLst>
          </a:custGeom>
          <a:ln w="12700">
            <a:solidFill>
              <a:srgbClr val="000000"/>
            </a:solidFill>
          </a:ln>
        </p:spPr>
        <p:txBody>
          <a:bodyPr wrap="square" lIns="0" tIns="0" rIns="0" bIns="0" rtlCol="0"/>
          <a:lstStyle/>
          <a:p>
            <a:endParaRPr/>
          </a:p>
        </p:txBody>
      </p:sp>
      <p:sp>
        <p:nvSpPr>
          <p:cNvPr id="15" name="object 15"/>
          <p:cNvSpPr/>
          <p:nvPr/>
        </p:nvSpPr>
        <p:spPr>
          <a:xfrm>
            <a:off x="4602162" y="3590925"/>
            <a:ext cx="773430" cy="0"/>
          </a:xfrm>
          <a:custGeom>
            <a:avLst/>
            <a:gdLst/>
            <a:ahLst/>
            <a:cxnLst/>
            <a:rect l="l" t="t" r="r" b="b"/>
            <a:pathLst>
              <a:path w="773429">
                <a:moveTo>
                  <a:pt x="0" y="0"/>
                </a:moveTo>
                <a:lnTo>
                  <a:pt x="773113" y="1"/>
                </a:lnTo>
              </a:path>
            </a:pathLst>
          </a:custGeom>
          <a:ln w="12700">
            <a:solidFill>
              <a:srgbClr val="000000"/>
            </a:solidFill>
          </a:ln>
        </p:spPr>
        <p:txBody>
          <a:bodyPr wrap="square" lIns="0" tIns="0" rIns="0" bIns="0" rtlCol="0"/>
          <a:lstStyle/>
          <a:p>
            <a:endParaRPr/>
          </a:p>
        </p:txBody>
      </p:sp>
      <p:sp>
        <p:nvSpPr>
          <p:cNvPr id="16" name="object 16"/>
          <p:cNvSpPr/>
          <p:nvPr/>
        </p:nvSpPr>
        <p:spPr>
          <a:xfrm>
            <a:off x="4602162" y="4162425"/>
            <a:ext cx="773430" cy="0"/>
          </a:xfrm>
          <a:custGeom>
            <a:avLst/>
            <a:gdLst/>
            <a:ahLst/>
            <a:cxnLst/>
            <a:rect l="l" t="t" r="r" b="b"/>
            <a:pathLst>
              <a:path w="773429">
                <a:moveTo>
                  <a:pt x="0" y="0"/>
                </a:moveTo>
                <a:lnTo>
                  <a:pt x="773113" y="1"/>
                </a:lnTo>
              </a:path>
            </a:pathLst>
          </a:custGeom>
          <a:ln w="12700">
            <a:solidFill>
              <a:srgbClr val="000000"/>
            </a:solidFill>
          </a:ln>
        </p:spPr>
        <p:txBody>
          <a:bodyPr wrap="square" lIns="0" tIns="0" rIns="0" bIns="0" rtlCol="0"/>
          <a:lstStyle/>
          <a:p>
            <a:endParaRPr/>
          </a:p>
        </p:txBody>
      </p:sp>
      <p:sp>
        <p:nvSpPr>
          <p:cNvPr id="17" name="object 17"/>
          <p:cNvSpPr/>
          <p:nvPr/>
        </p:nvSpPr>
        <p:spPr>
          <a:xfrm>
            <a:off x="4602162" y="4735512"/>
            <a:ext cx="773430" cy="0"/>
          </a:xfrm>
          <a:custGeom>
            <a:avLst/>
            <a:gdLst/>
            <a:ahLst/>
            <a:cxnLst/>
            <a:rect l="l" t="t" r="r" b="b"/>
            <a:pathLst>
              <a:path w="773429">
                <a:moveTo>
                  <a:pt x="0" y="0"/>
                </a:moveTo>
                <a:lnTo>
                  <a:pt x="773113" y="1"/>
                </a:lnTo>
              </a:path>
            </a:pathLst>
          </a:custGeom>
          <a:ln w="12700">
            <a:solidFill>
              <a:srgbClr val="000000"/>
            </a:solidFill>
          </a:ln>
        </p:spPr>
        <p:txBody>
          <a:bodyPr wrap="square" lIns="0" tIns="0" rIns="0" bIns="0" rtlCol="0"/>
          <a:lstStyle/>
          <a:p>
            <a:endParaRPr/>
          </a:p>
        </p:txBody>
      </p:sp>
      <p:sp>
        <p:nvSpPr>
          <p:cNvPr id="18" name="object 18"/>
          <p:cNvSpPr/>
          <p:nvPr/>
        </p:nvSpPr>
        <p:spPr>
          <a:xfrm>
            <a:off x="5608637" y="5013325"/>
            <a:ext cx="1181100" cy="1069975"/>
          </a:xfrm>
          <a:custGeom>
            <a:avLst/>
            <a:gdLst/>
            <a:ahLst/>
            <a:cxnLst/>
            <a:rect l="l" t="t" r="r" b="b"/>
            <a:pathLst>
              <a:path w="1181100" h="1069975">
                <a:moveTo>
                  <a:pt x="590550" y="287308"/>
                </a:moveTo>
                <a:lnTo>
                  <a:pt x="794071" y="0"/>
                </a:lnTo>
                <a:lnTo>
                  <a:pt x="774003" y="263778"/>
                </a:lnTo>
                <a:lnTo>
                  <a:pt x="1005030" y="220781"/>
                </a:lnTo>
                <a:lnTo>
                  <a:pt x="913275" y="362355"/>
                </a:lnTo>
                <a:lnTo>
                  <a:pt x="1153600" y="403073"/>
                </a:lnTo>
                <a:lnTo>
                  <a:pt x="962761" y="518888"/>
                </a:lnTo>
                <a:lnTo>
                  <a:pt x="1181100" y="658332"/>
                </a:lnTo>
                <a:lnTo>
                  <a:pt x="920656" y="641093"/>
                </a:lnTo>
                <a:lnTo>
                  <a:pt x="992179" y="896352"/>
                </a:lnTo>
                <a:lnTo>
                  <a:pt x="766621" y="716140"/>
                </a:lnTo>
                <a:lnTo>
                  <a:pt x="724353" y="977690"/>
                </a:lnTo>
                <a:lnTo>
                  <a:pt x="575896" y="739818"/>
                </a:lnTo>
                <a:lnTo>
                  <a:pt x="463964" y="1069970"/>
                </a:lnTo>
                <a:lnTo>
                  <a:pt x="421860" y="774097"/>
                </a:lnTo>
                <a:lnTo>
                  <a:pt x="260389" y="872673"/>
                </a:lnTo>
                <a:lnTo>
                  <a:pt x="309875" y="690381"/>
                </a:lnTo>
                <a:lnTo>
                  <a:pt x="7381" y="722580"/>
                </a:lnTo>
                <a:lnTo>
                  <a:pt x="203521" y="583285"/>
                </a:lnTo>
                <a:lnTo>
                  <a:pt x="0" y="426752"/>
                </a:lnTo>
                <a:lnTo>
                  <a:pt x="253007" y="377315"/>
                </a:lnTo>
                <a:lnTo>
                  <a:pt x="20231" y="113685"/>
                </a:lnTo>
                <a:lnTo>
                  <a:pt x="399824" y="313067"/>
                </a:lnTo>
                <a:lnTo>
                  <a:pt x="456692" y="113685"/>
                </a:lnTo>
                <a:lnTo>
                  <a:pt x="590550" y="287308"/>
                </a:lnTo>
                <a:close/>
              </a:path>
            </a:pathLst>
          </a:custGeom>
          <a:solidFill>
            <a:srgbClr val="FFC000"/>
          </a:solidFill>
          <a:ln w="9525">
            <a:solidFill>
              <a:srgbClr val="000000"/>
            </a:solidFill>
          </a:ln>
        </p:spPr>
        <p:txBody>
          <a:bodyPr wrap="square" lIns="0" tIns="0" rIns="0" bIns="0" rtlCol="0"/>
          <a:lstStyle/>
          <a:p>
            <a:endParaRPr/>
          </a:p>
        </p:txBody>
      </p:sp>
      <p:sp>
        <p:nvSpPr>
          <p:cNvPr id="19" name="object 19"/>
          <p:cNvSpPr/>
          <p:nvPr/>
        </p:nvSpPr>
        <p:spPr>
          <a:xfrm>
            <a:off x="4714875" y="1733550"/>
            <a:ext cx="174625" cy="74930"/>
          </a:xfrm>
          <a:custGeom>
            <a:avLst/>
            <a:gdLst/>
            <a:ahLst/>
            <a:cxnLst/>
            <a:rect l="l" t="t" r="r" b="b"/>
            <a:pathLst>
              <a:path w="174625" h="74930">
                <a:moveTo>
                  <a:pt x="0" y="0"/>
                </a:moveTo>
                <a:lnTo>
                  <a:pt x="174625" y="0"/>
                </a:lnTo>
                <a:lnTo>
                  <a:pt x="174625" y="74613"/>
                </a:lnTo>
                <a:lnTo>
                  <a:pt x="0" y="74613"/>
                </a:lnTo>
                <a:lnTo>
                  <a:pt x="0" y="0"/>
                </a:lnTo>
                <a:close/>
              </a:path>
            </a:pathLst>
          </a:custGeom>
          <a:ln w="9525">
            <a:solidFill>
              <a:srgbClr val="000000"/>
            </a:solidFill>
          </a:ln>
        </p:spPr>
        <p:txBody>
          <a:bodyPr wrap="square" lIns="0" tIns="0" rIns="0" bIns="0" rtlCol="0"/>
          <a:lstStyle/>
          <a:p>
            <a:endParaRPr/>
          </a:p>
        </p:txBody>
      </p:sp>
      <p:sp>
        <p:nvSpPr>
          <p:cNvPr id="20" name="object 20"/>
          <p:cNvSpPr/>
          <p:nvPr/>
        </p:nvSpPr>
        <p:spPr>
          <a:xfrm>
            <a:off x="4714875" y="2247900"/>
            <a:ext cx="257175" cy="76200"/>
          </a:xfrm>
          <a:custGeom>
            <a:avLst/>
            <a:gdLst/>
            <a:ahLst/>
            <a:cxnLst/>
            <a:rect l="l" t="t" r="r" b="b"/>
            <a:pathLst>
              <a:path w="257175" h="76200">
                <a:moveTo>
                  <a:pt x="0" y="0"/>
                </a:moveTo>
                <a:lnTo>
                  <a:pt x="257175" y="0"/>
                </a:lnTo>
                <a:lnTo>
                  <a:pt x="257175" y="76200"/>
                </a:lnTo>
                <a:lnTo>
                  <a:pt x="0" y="76200"/>
                </a:lnTo>
                <a:lnTo>
                  <a:pt x="0" y="0"/>
                </a:lnTo>
                <a:close/>
              </a:path>
            </a:pathLst>
          </a:custGeom>
          <a:ln w="9525">
            <a:solidFill>
              <a:srgbClr val="000000"/>
            </a:solidFill>
          </a:ln>
        </p:spPr>
        <p:txBody>
          <a:bodyPr wrap="square" lIns="0" tIns="0" rIns="0" bIns="0" rtlCol="0"/>
          <a:lstStyle/>
          <a:p>
            <a:endParaRPr/>
          </a:p>
        </p:txBody>
      </p:sp>
      <p:sp>
        <p:nvSpPr>
          <p:cNvPr id="21" name="object 21"/>
          <p:cNvSpPr/>
          <p:nvPr/>
        </p:nvSpPr>
        <p:spPr>
          <a:xfrm>
            <a:off x="4714875" y="2776537"/>
            <a:ext cx="327025" cy="85725"/>
          </a:xfrm>
          <a:custGeom>
            <a:avLst/>
            <a:gdLst/>
            <a:ahLst/>
            <a:cxnLst/>
            <a:rect l="l" t="t" r="r" b="b"/>
            <a:pathLst>
              <a:path w="327025" h="85725">
                <a:moveTo>
                  <a:pt x="0" y="0"/>
                </a:moveTo>
                <a:lnTo>
                  <a:pt x="327025" y="0"/>
                </a:lnTo>
                <a:lnTo>
                  <a:pt x="327025" y="85725"/>
                </a:lnTo>
                <a:lnTo>
                  <a:pt x="0" y="85725"/>
                </a:lnTo>
                <a:lnTo>
                  <a:pt x="0" y="0"/>
                </a:lnTo>
                <a:close/>
              </a:path>
            </a:pathLst>
          </a:custGeom>
          <a:ln w="9525">
            <a:solidFill>
              <a:srgbClr val="000000"/>
            </a:solidFill>
          </a:ln>
        </p:spPr>
        <p:txBody>
          <a:bodyPr wrap="square" lIns="0" tIns="0" rIns="0" bIns="0" rtlCol="0"/>
          <a:lstStyle/>
          <a:p>
            <a:endParaRPr/>
          </a:p>
        </p:txBody>
      </p:sp>
      <p:sp>
        <p:nvSpPr>
          <p:cNvPr id="22" name="object 22"/>
          <p:cNvSpPr/>
          <p:nvPr/>
        </p:nvSpPr>
        <p:spPr>
          <a:xfrm>
            <a:off x="4714875" y="3305175"/>
            <a:ext cx="403225" cy="74930"/>
          </a:xfrm>
          <a:custGeom>
            <a:avLst/>
            <a:gdLst/>
            <a:ahLst/>
            <a:cxnLst/>
            <a:rect l="l" t="t" r="r" b="b"/>
            <a:pathLst>
              <a:path w="403225" h="74929">
                <a:moveTo>
                  <a:pt x="0" y="0"/>
                </a:moveTo>
                <a:lnTo>
                  <a:pt x="403225" y="0"/>
                </a:lnTo>
                <a:lnTo>
                  <a:pt x="403225" y="74613"/>
                </a:lnTo>
                <a:lnTo>
                  <a:pt x="0" y="74613"/>
                </a:lnTo>
                <a:lnTo>
                  <a:pt x="0" y="0"/>
                </a:lnTo>
                <a:close/>
              </a:path>
            </a:pathLst>
          </a:custGeom>
          <a:ln w="9525">
            <a:solidFill>
              <a:srgbClr val="000000"/>
            </a:solidFill>
          </a:ln>
        </p:spPr>
        <p:txBody>
          <a:bodyPr wrap="square" lIns="0" tIns="0" rIns="0" bIns="0" rtlCol="0"/>
          <a:lstStyle/>
          <a:p>
            <a:endParaRPr/>
          </a:p>
        </p:txBody>
      </p:sp>
      <p:sp>
        <p:nvSpPr>
          <p:cNvPr id="23" name="object 23"/>
          <p:cNvSpPr/>
          <p:nvPr/>
        </p:nvSpPr>
        <p:spPr>
          <a:xfrm>
            <a:off x="4714875" y="3802062"/>
            <a:ext cx="479425" cy="74930"/>
          </a:xfrm>
          <a:custGeom>
            <a:avLst/>
            <a:gdLst/>
            <a:ahLst/>
            <a:cxnLst/>
            <a:rect l="l" t="t" r="r" b="b"/>
            <a:pathLst>
              <a:path w="479425" h="74929">
                <a:moveTo>
                  <a:pt x="0" y="0"/>
                </a:moveTo>
                <a:lnTo>
                  <a:pt x="479425" y="0"/>
                </a:lnTo>
                <a:lnTo>
                  <a:pt x="479425" y="74612"/>
                </a:lnTo>
                <a:lnTo>
                  <a:pt x="0" y="74612"/>
                </a:lnTo>
                <a:lnTo>
                  <a:pt x="0" y="0"/>
                </a:lnTo>
                <a:close/>
              </a:path>
            </a:pathLst>
          </a:custGeom>
          <a:ln w="9525">
            <a:solidFill>
              <a:srgbClr val="000000"/>
            </a:solidFill>
          </a:ln>
        </p:spPr>
        <p:txBody>
          <a:bodyPr wrap="square" lIns="0" tIns="0" rIns="0" bIns="0" rtlCol="0"/>
          <a:lstStyle/>
          <a:p>
            <a:endParaRPr/>
          </a:p>
        </p:txBody>
      </p:sp>
      <p:sp>
        <p:nvSpPr>
          <p:cNvPr id="24" name="object 24"/>
          <p:cNvSpPr/>
          <p:nvPr/>
        </p:nvSpPr>
        <p:spPr>
          <a:xfrm>
            <a:off x="4714875" y="4449762"/>
            <a:ext cx="555625" cy="74930"/>
          </a:xfrm>
          <a:custGeom>
            <a:avLst/>
            <a:gdLst/>
            <a:ahLst/>
            <a:cxnLst/>
            <a:rect l="l" t="t" r="r" b="b"/>
            <a:pathLst>
              <a:path w="555625" h="74929">
                <a:moveTo>
                  <a:pt x="0" y="0"/>
                </a:moveTo>
                <a:lnTo>
                  <a:pt x="555625" y="0"/>
                </a:lnTo>
                <a:lnTo>
                  <a:pt x="555625" y="74612"/>
                </a:lnTo>
                <a:lnTo>
                  <a:pt x="0" y="74612"/>
                </a:lnTo>
                <a:lnTo>
                  <a:pt x="0" y="0"/>
                </a:lnTo>
                <a:close/>
              </a:path>
            </a:pathLst>
          </a:custGeom>
          <a:ln w="9525">
            <a:solidFill>
              <a:srgbClr val="000000"/>
            </a:solidFill>
          </a:ln>
        </p:spPr>
        <p:txBody>
          <a:bodyPr wrap="square" lIns="0" tIns="0" rIns="0" bIns="0" rtlCol="0"/>
          <a:lstStyle/>
          <a:p>
            <a:endParaRPr/>
          </a:p>
        </p:txBody>
      </p:sp>
      <p:sp>
        <p:nvSpPr>
          <p:cNvPr id="25" name="object 25"/>
          <p:cNvSpPr/>
          <p:nvPr/>
        </p:nvSpPr>
        <p:spPr>
          <a:xfrm>
            <a:off x="3975100" y="2018506"/>
            <a:ext cx="152400" cy="0"/>
          </a:xfrm>
          <a:custGeom>
            <a:avLst/>
            <a:gdLst/>
            <a:ahLst/>
            <a:cxnLst/>
            <a:rect l="l" t="t" r="r" b="b"/>
            <a:pathLst>
              <a:path w="152400">
                <a:moveTo>
                  <a:pt x="0" y="0"/>
                </a:moveTo>
                <a:lnTo>
                  <a:pt x="152400" y="0"/>
                </a:lnTo>
              </a:path>
            </a:pathLst>
          </a:custGeom>
          <a:ln w="77786">
            <a:solidFill>
              <a:srgbClr val="9BAFB5"/>
            </a:solidFill>
          </a:ln>
        </p:spPr>
        <p:txBody>
          <a:bodyPr wrap="square" lIns="0" tIns="0" rIns="0" bIns="0" rtlCol="0"/>
          <a:lstStyle/>
          <a:p>
            <a:endParaRPr/>
          </a:p>
        </p:txBody>
      </p:sp>
      <p:sp>
        <p:nvSpPr>
          <p:cNvPr id="26" name="object 26"/>
          <p:cNvSpPr/>
          <p:nvPr/>
        </p:nvSpPr>
        <p:spPr>
          <a:xfrm>
            <a:off x="3975100" y="1979612"/>
            <a:ext cx="152400" cy="78105"/>
          </a:xfrm>
          <a:custGeom>
            <a:avLst/>
            <a:gdLst/>
            <a:ahLst/>
            <a:cxnLst/>
            <a:rect l="l" t="t" r="r" b="b"/>
            <a:pathLst>
              <a:path w="152400" h="78105">
                <a:moveTo>
                  <a:pt x="0" y="0"/>
                </a:moveTo>
                <a:lnTo>
                  <a:pt x="152400" y="0"/>
                </a:lnTo>
                <a:lnTo>
                  <a:pt x="152400" y="77787"/>
                </a:lnTo>
                <a:lnTo>
                  <a:pt x="0" y="77787"/>
                </a:lnTo>
                <a:lnTo>
                  <a:pt x="0" y="0"/>
                </a:lnTo>
                <a:close/>
              </a:path>
            </a:pathLst>
          </a:custGeom>
          <a:ln w="9525">
            <a:solidFill>
              <a:srgbClr val="000000"/>
            </a:solidFill>
          </a:ln>
        </p:spPr>
        <p:txBody>
          <a:bodyPr wrap="square" lIns="0" tIns="0" rIns="0" bIns="0" rtlCol="0"/>
          <a:lstStyle/>
          <a:p>
            <a:endParaRPr/>
          </a:p>
        </p:txBody>
      </p:sp>
      <p:sp>
        <p:nvSpPr>
          <p:cNvPr id="27" name="object 27"/>
          <p:cNvSpPr/>
          <p:nvPr/>
        </p:nvSpPr>
        <p:spPr>
          <a:xfrm>
            <a:off x="4714875" y="4876800"/>
            <a:ext cx="555625" cy="74930"/>
          </a:xfrm>
          <a:custGeom>
            <a:avLst/>
            <a:gdLst/>
            <a:ahLst/>
            <a:cxnLst/>
            <a:rect l="l" t="t" r="r" b="b"/>
            <a:pathLst>
              <a:path w="555625" h="74929">
                <a:moveTo>
                  <a:pt x="0" y="0"/>
                </a:moveTo>
                <a:lnTo>
                  <a:pt x="555625" y="0"/>
                </a:lnTo>
                <a:lnTo>
                  <a:pt x="555625" y="74613"/>
                </a:lnTo>
                <a:lnTo>
                  <a:pt x="0" y="74613"/>
                </a:lnTo>
                <a:lnTo>
                  <a:pt x="0" y="0"/>
                </a:lnTo>
                <a:close/>
              </a:path>
            </a:pathLst>
          </a:custGeom>
          <a:ln w="9525">
            <a:solidFill>
              <a:srgbClr val="000000"/>
            </a:solidFill>
          </a:ln>
        </p:spPr>
        <p:txBody>
          <a:bodyPr wrap="square" lIns="0" tIns="0" rIns="0" bIns="0" rtlCol="0"/>
          <a:lstStyle/>
          <a:p>
            <a:endParaRPr/>
          </a:p>
        </p:txBody>
      </p:sp>
      <p:sp>
        <p:nvSpPr>
          <p:cNvPr id="28" name="object 28"/>
          <p:cNvSpPr/>
          <p:nvPr/>
        </p:nvSpPr>
        <p:spPr>
          <a:xfrm>
            <a:off x="8229600" y="2058193"/>
            <a:ext cx="152400" cy="0"/>
          </a:xfrm>
          <a:custGeom>
            <a:avLst/>
            <a:gdLst/>
            <a:ahLst/>
            <a:cxnLst/>
            <a:rect l="l" t="t" r="r" b="b"/>
            <a:pathLst>
              <a:path w="152400">
                <a:moveTo>
                  <a:pt x="0" y="0"/>
                </a:moveTo>
                <a:lnTo>
                  <a:pt x="152400" y="0"/>
                </a:lnTo>
              </a:path>
            </a:pathLst>
          </a:custGeom>
          <a:ln w="77788">
            <a:solidFill>
              <a:srgbClr val="9BAFB5"/>
            </a:solidFill>
          </a:ln>
        </p:spPr>
        <p:txBody>
          <a:bodyPr wrap="square" lIns="0" tIns="0" rIns="0" bIns="0" rtlCol="0"/>
          <a:lstStyle/>
          <a:p>
            <a:endParaRPr/>
          </a:p>
        </p:txBody>
      </p:sp>
      <p:sp>
        <p:nvSpPr>
          <p:cNvPr id="29" name="object 29"/>
          <p:cNvSpPr/>
          <p:nvPr/>
        </p:nvSpPr>
        <p:spPr>
          <a:xfrm>
            <a:off x="8229600" y="2019300"/>
            <a:ext cx="152400" cy="78105"/>
          </a:xfrm>
          <a:custGeom>
            <a:avLst/>
            <a:gdLst/>
            <a:ahLst/>
            <a:cxnLst/>
            <a:rect l="l" t="t" r="r" b="b"/>
            <a:pathLst>
              <a:path w="152400" h="78105">
                <a:moveTo>
                  <a:pt x="0" y="0"/>
                </a:moveTo>
                <a:lnTo>
                  <a:pt x="152400" y="0"/>
                </a:lnTo>
                <a:lnTo>
                  <a:pt x="152400" y="77788"/>
                </a:lnTo>
                <a:lnTo>
                  <a:pt x="0" y="77788"/>
                </a:lnTo>
                <a:lnTo>
                  <a:pt x="0" y="0"/>
                </a:lnTo>
                <a:close/>
              </a:path>
            </a:pathLst>
          </a:custGeom>
          <a:ln w="9525">
            <a:solidFill>
              <a:srgbClr val="000000"/>
            </a:solidFill>
          </a:ln>
        </p:spPr>
        <p:txBody>
          <a:bodyPr wrap="square" lIns="0" tIns="0" rIns="0" bIns="0" rtlCol="0"/>
          <a:lstStyle/>
          <a:p>
            <a:endParaRPr/>
          </a:p>
        </p:txBody>
      </p:sp>
      <p:sp>
        <p:nvSpPr>
          <p:cNvPr id="30" name="object 30"/>
          <p:cNvSpPr/>
          <p:nvPr/>
        </p:nvSpPr>
        <p:spPr>
          <a:xfrm>
            <a:off x="4121137" y="1755927"/>
            <a:ext cx="594360" cy="241935"/>
          </a:xfrm>
          <a:custGeom>
            <a:avLst/>
            <a:gdLst/>
            <a:ahLst/>
            <a:cxnLst/>
            <a:rect l="l" t="t" r="r" b="b"/>
            <a:pathLst>
              <a:path w="594360" h="241935">
                <a:moveTo>
                  <a:pt x="466915" y="0"/>
                </a:moveTo>
                <a:lnTo>
                  <a:pt x="479628" y="35915"/>
                </a:lnTo>
                <a:lnTo>
                  <a:pt x="0" y="205727"/>
                </a:lnTo>
                <a:lnTo>
                  <a:pt x="12725" y="241642"/>
                </a:lnTo>
                <a:lnTo>
                  <a:pt x="492353" y="71831"/>
                </a:lnTo>
                <a:lnTo>
                  <a:pt x="539673" y="71831"/>
                </a:lnTo>
                <a:lnTo>
                  <a:pt x="593737" y="15722"/>
                </a:lnTo>
                <a:lnTo>
                  <a:pt x="466915" y="0"/>
                </a:lnTo>
                <a:close/>
              </a:path>
              <a:path w="594360" h="241935">
                <a:moveTo>
                  <a:pt x="539673" y="71831"/>
                </a:moveTo>
                <a:lnTo>
                  <a:pt x="492353" y="71831"/>
                </a:lnTo>
                <a:lnTo>
                  <a:pt x="505066" y="107746"/>
                </a:lnTo>
                <a:lnTo>
                  <a:pt x="539673" y="71831"/>
                </a:lnTo>
                <a:close/>
              </a:path>
            </a:pathLst>
          </a:custGeom>
          <a:solidFill>
            <a:srgbClr val="9BAFB5"/>
          </a:solidFill>
        </p:spPr>
        <p:txBody>
          <a:bodyPr wrap="square" lIns="0" tIns="0" rIns="0" bIns="0" rtlCol="0"/>
          <a:lstStyle/>
          <a:p>
            <a:endParaRPr/>
          </a:p>
        </p:txBody>
      </p:sp>
      <p:sp>
        <p:nvSpPr>
          <p:cNvPr id="31" name="object 31"/>
          <p:cNvSpPr/>
          <p:nvPr/>
        </p:nvSpPr>
        <p:spPr>
          <a:xfrm>
            <a:off x="4756150" y="1822450"/>
            <a:ext cx="114300" cy="401955"/>
          </a:xfrm>
          <a:custGeom>
            <a:avLst/>
            <a:gdLst/>
            <a:ahLst/>
            <a:cxnLst/>
            <a:rect l="l" t="t" r="r" b="b"/>
            <a:pathLst>
              <a:path w="114300" h="401955">
                <a:moveTo>
                  <a:pt x="114300" y="287337"/>
                </a:moveTo>
                <a:lnTo>
                  <a:pt x="0" y="287337"/>
                </a:lnTo>
                <a:lnTo>
                  <a:pt x="57150" y="401637"/>
                </a:lnTo>
                <a:lnTo>
                  <a:pt x="114300" y="287337"/>
                </a:lnTo>
                <a:close/>
              </a:path>
              <a:path w="114300" h="401955">
                <a:moveTo>
                  <a:pt x="76200" y="0"/>
                </a:moveTo>
                <a:lnTo>
                  <a:pt x="38100" y="0"/>
                </a:lnTo>
                <a:lnTo>
                  <a:pt x="38100" y="287337"/>
                </a:lnTo>
                <a:lnTo>
                  <a:pt x="76200" y="287337"/>
                </a:lnTo>
                <a:lnTo>
                  <a:pt x="76200" y="0"/>
                </a:lnTo>
                <a:close/>
              </a:path>
            </a:pathLst>
          </a:custGeom>
          <a:solidFill>
            <a:srgbClr val="9BAFB5"/>
          </a:solidFill>
        </p:spPr>
        <p:txBody>
          <a:bodyPr wrap="square" lIns="0" tIns="0" rIns="0" bIns="0" rtlCol="0"/>
          <a:lstStyle/>
          <a:p>
            <a:endParaRPr/>
          </a:p>
        </p:txBody>
      </p:sp>
      <p:sp>
        <p:nvSpPr>
          <p:cNvPr id="32" name="object 32"/>
          <p:cNvSpPr/>
          <p:nvPr/>
        </p:nvSpPr>
        <p:spPr>
          <a:xfrm>
            <a:off x="4810125" y="2362200"/>
            <a:ext cx="114300" cy="414655"/>
          </a:xfrm>
          <a:custGeom>
            <a:avLst/>
            <a:gdLst/>
            <a:ahLst/>
            <a:cxnLst/>
            <a:rect l="l" t="t" r="r" b="b"/>
            <a:pathLst>
              <a:path w="114300" h="414655">
                <a:moveTo>
                  <a:pt x="114300" y="300037"/>
                </a:moveTo>
                <a:lnTo>
                  <a:pt x="0" y="300037"/>
                </a:lnTo>
                <a:lnTo>
                  <a:pt x="57150" y="414337"/>
                </a:lnTo>
                <a:lnTo>
                  <a:pt x="114300" y="300037"/>
                </a:lnTo>
                <a:close/>
              </a:path>
              <a:path w="114300" h="414655">
                <a:moveTo>
                  <a:pt x="76200" y="0"/>
                </a:moveTo>
                <a:lnTo>
                  <a:pt x="38100" y="0"/>
                </a:lnTo>
                <a:lnTo>
                  <a:pt x="38100" y="300037"/>
                </a:lnTo>
                <a:lnTo>
                  <a:pt x="76200" y="300037"/>
                </a:lnTo>
                <a:lnTo>
                  <a:pt x="76200" y="0"/>
                </a:lnTo>
                <a:close/>
              </a:path>
            </a:pathLst>
          </a:custGeom>
          <a:solidFill>
            <a:srgbClr val="9BAFB5"/>
          </a:solidFill>
        </p:spPr>
        <p:txBody>
          <a:bodyPr wrap="square" lIns="0" tIns="0" rIns="0" bIns="0" rtlCol="0"/>
          <a:lstStyle/>
          <a:p>
            <a:endParaRPr/>
          </a:p>
        </p:txBody>
      </p:sp>
      <p:sp>
        <p:nvSpPr>
          <p:cNvPr id="33" name="object 33"/>
          <p:cNvSpPr/>
          <p:nvPr/>
        </p:nvSpPr>
        <p:spPr>
          <a:xfrm>
            <a:off x="4857750" y="2862262"/>
            <a:ext cx="114300" cy="443230"/>
          </a:xfrm>
          <a:custGeom>
            <a:avLst/>
            <a:gdLst/>
            <a:ahLst/>
            <a:cxnLst/>
            <a:rect l="l" t="t" r="r" b="b"/>
            <a:pathLst>
              <a:path w="114300" h="443229">
                <a:moveTo>
                  <a:pt x="114300" y="328612"/>
                </a:moveTo>
                <a:lnTo>
                  <a:pt x="0" y="328612"/>
                </a:lnTo>
                <a:lnTo>
                  <a:pt x="57150" y="442912"/>
                </a:lnTo>
                <a:lnTo>
                  <a:pt x="114300" y="328612"/>
                </a:lnTo>
                <a:close/>
              </a:path>
              <a:path w="114300" h="443229">
                <a:moveTo>
                  <a:pt x="76200" y="0"/>
                </a:moveTo>
                <a:lnTo>
                  <a:pt x="38100" y="0"/>
                </a:lnTo>
                <a:lnTo>
                  <a:pt x="38100" y="328612"/>
                </a:lnTo>
                <a:lnTo>
                  <a:pt x="76200" y="328612"/>
                </a:lnTo>
                <a:lnTo>
                  <a:pt x="76200" y="0"/>
                </a:lnTo>
                <a:close/>
              </a:path>
            </a:pathLst>
          </a:custGeom>
          <a:solidFill>
            <a:srgbClr val="9BAFB5"/>
          </a:solidFill>
        </p:spPr>
        <p:txBody>
          <a:bodyPr wrap="square" lIns="0" tIns="0" rIns="0" bIns="0" rtlCol="0"/>
          <a:lstStyle/>
          <a:p>
            <a:endParaRPr/>
          </a:p>
        </p:txBody>
      </p:sp>
      <p:sp>
        <p:nvSpPr>
          <p:cNvPr id="34" name="object 34"/>
          <p:cNvSpPr/>
          <p:nvPr/>
        </p:nvSpPr>
        <p:spPr>
          <a:xfrm>
            <a:off x="4905375" y="3408362"/>
            <a:ext cx="114300" cy="384175"/>
          </a:xfrm>
          <a:custGeom>
            <a:avLst/>
            <a:gdLst/>
            <a:ahLst/>
            <a:cxnLst/>
            <a:rect l="l" t="t" r="r" b="b"/>
            <a:pathLst>
              <a:path w="114300" h="384175">
                <a:moveTo>
                  <a:pt x="114300" y="269875"/>
                </a:moveTo>
                <a:lnTo>
                  <a:pt x="0" y="269875"/>
                </a:lnTo>
                <a:lnTo>
                  <a:pt x="57150" y="384175"/>
                </a:lnTo>
                <a:lnTo>
                  <a:pt x="114300" y="269875"/>
                </a:lnTo>
                <a:close/>
              </a:path>
              <a:path w="114300" h="384175">
                <a:moveTo>
                  <a:pt x="76200" y="0"/>
                </a:moveTo>
                <a:lnTo>
                  <a:pt x="38100" y="0"/>
                </a:lnTo>
                <a:lnTo>
                  <a:pt x="38100" y="269875"/>
                </a:lnTo>
                <a:lnTo>
                  <a:pt x="76200" y="269875"/>
                </a:lnTo>
                <a:lnTo>
                  <a:pt x="76200" y="0"/>
                </a:lnTo>
                <a:close/>
              </a:path>
            </a:pathLst>
          </a:custGeom>
          <a:solidFill>
            <a:srgbClr val="9BAFB5"/>
          </a:solidFill>
        </p:spPr>
        <p:txBody>
          <a:bodyPr wrap="square" lIns="0" tIns="0" rIns="0" bIns="0" rtlCol="0"/>
          <a:lstStyle/>
          <a:p>
            <a:endParaRPr/>
          </a:p>
        </p:txBody>
      </p:sp>
      <p:sp>
        <p:nvSpPr>
          <p:cNvPr id="35" name="object 35"/>
          <p:cNvSpPr/>
          <p:nvPr/>
        </p:nvSpPr>
        <p:spPr>
          <a:xfrm>
            <a:off x="4967287" y="3914775"/>
            <a:ext cx="114300" cy="535305"/>
          </a:xfrm>
          <a:custGeom>
            <a:avLst/>
            <a:gdLst/>
            <a:ahLst/>
            <a:cxnLst/>
            <a:rect l="l" t="t" r="r" b="b"/>
            <a:pathLst>
              <a:path w="114300" h="535304">
                <a:moveTo>
                  <a:pt x="114300" y="420687"/>
                </a:moveTo>
                <a:lnTo>
                  <a:pt x="0" y="420687"/>
                </a:lnTo>
                <a:lnTo>
                  <a:pt x="57150" y="534987"/>
                </a:lnTo>
                <a:lnTo>
                  <a:pt x="114300" y="420687"/>
                </a:lnTo>
                <a:close/>
              </a:path>
              <a:path w="114300" h="535304">
                <a:moveTo>
                  <a:pt x="76200" y="0"/>
                </a:moveTo>
                <a:lnTo>
                  <a:pt x="38100" y="0"/>
                </a:lnTo>
                <a:lnTo>
                  <a:pt x="38100" y="420687"/>
                </a:lnTo>
                <a:lnTo>
                  <a:pt x="76200" y="420687"/>
                </a:lnTo>
                <a:lnTo>
                  <a:pt x="76200" y="0"/>
                </a:lnTo>
                <a:close/>
              </a:path>
            </a:pathLst>
          </a:custGeom>
          <a:solidFill>
            <a:srgbClr val="9BAFB5"/>
          </a:solidFill>
        </p:spPr>
        <p:txBody>
          <a:bodyPr wrap="square" lIns="0" tIns="0" rIns="0" bIns="0" rtlCol="0"/>
          <a:lstStyle/>
          <a:p>
            <a:endParaRPr/>
          </a:p>
        </p:txBody>
      </p:sp>
      <p:sp>
        <p:nvSpPr>
          <p:cNvPr id="36" name="object 36"/>
          <p:cNvSpPr/>
          <p:nvPr/>
        </p:nvSpPr>
        <p:spPr>
          <a:xfrm>
            <a:off x="5057737" y="4524121"/>
            <a:ext cx="114300" cy="353060"/>
          </a:xfrm>
          <a:custGeom>
            <a:avLst/>
            <a:gdLst/>
            <a:ahLst/>
            <a:cxnLst/>
            <a:rect l="l" t="t" r="r" b="b"/>
            <a:pathLst>
              <a:path w="114300" h="353060">
                <a:moveTo>
                  <a:pt x="0" y="237616"/>
                </a:moveTo>
                <a:lnTo>
                  <a:pt x="55600" y="352678"/>
                </a:lnTo>
                <a:lnTo>
                  <a:pt x="114287" y="239166"/>
                </a:lnTo>
                <a:lnTo>
                  <a:pt x="76187" y="238645"/>
                </a:lnTo>
                <a:lnTo>
                  <a:pt x="76194" y="238137"/>
                </a:lnTo>
                <a:lnTo>
                  <a:pt x="38100" y="238137"/>
                </a:lnTo>
                <a:lnTo>
                  <a:pt x="0" y="237616"/>
                </a:lnTo>
                <a:close/>
              </a:path>
              <a:path w="114300" h="353060">
                <a:moveTo>
                  <a:pt x="41313" y="0"/>
                </a:moveTo>
                <a:lnTo>
                  <a:pt x="38100" y="238137"/>
                </a:lnTo>
                <a:lnTo>
                  <a:pt x="76194" y="238137"/>
                </a:lnTo>
                <a:lnTo>
                  <a:pt x="79413" y="507"/>
                </a:lnTo>
                <a:lnTo>
                  <a:pt x="41313" y="0"/>
                </a:lnTo>
                <a:close/>
              </a:path>
            </a:pathLst>
          </a:custGeom>
          <a:solidFill>
            <a:srgbClr val="9BAFB5"/>
          </a:solidFill>
        </p:spPr>
        <p:txBody>
          <a:bodyPr wrap="square" lIns="0" tIns="0" rIns="0" bIns="0" rtlCol="0"/>
          <a:lstStyle/>
          <a:p>
            <a:endParaRPr/>
          </a:p>
        </p:txBody>
      </p:sp>
      <p:sp>
        <p:nvSpPr>
          <p:cNvPr id="37" name="object 37"/>
          <p:cNvSpPr/>
          <p:nvPr/>
        </p:nvSpPr>
        <p:spPr>
          <a:xfrm>
            <a:off x="5194300" y="5535612"/>
            <a:ext cx="762000" cy="114300"/>
          </a:xfrm>
          <a:custGeom>
            <a:avLst/>
            <a:gdLst/>
            <a:ahLst/>
            <a:cxnLst/>
            <a:rect l="l" t="t" r="r" b="b"/>
            <a:pathLst>
              <a:path w="762000" h="114300">
                <a:moveTo>
                  <a:pt x="647700" y="0"/>
                </a:moveTo>
                <a:lnTo>
                  <a:pt x="647700" y="38100"/>
                </a:lnTo>
                <a:lnTo>
                  <a:pt x="0" y="38100"/>
                </a:lnTo>
                <a:lnTo>
                  <a:pt x="0" y="76200"/>
                </a:lnTo>
                <a:lnTo>
                  <a:pt x="647700" y="76201"/>
                </a:lnTo>
                <a:lnTo>
                  <a:pt x="647700" y="114301"/>
                </a:lnTo>
                <a:lnTo>
                  <a:pt x="762000" y="57151"/>
                </a:lnTo>
                <a:lnTo>
                  <a:pt x="647700" y="0"/>
                </a:lnTo>
                <a:close/>
              </a:path>
            </a:pathLst>
          </a:custGeom>
          <a:solidFill>
            <a:srgbClr val="9BAFB5"/>
          </a:solidFill>
        </p:spPr>
        <p:txBody>
          <a:bodyPr wrap="square" lIns="0" tIns="0" rIns="0" bIns="0" rtlCol="0"/>
          <a:lstStyle/>
          <a:p>
            <a:endParaRPr/>
          </a:p>
        </p:txBody>
      </p:sp>
      <p:sp>
        <p:nvSpPr>
          <p:cNvPr id="38" name="object 38"/>
          <p:cNvSpPr/>
          <p:nvPr/>
        </p:nvSpPr>
        <p:spPr>
          <a:xfrm>
            <a:off x="6521450" y="5535612"/>
            <a:ext cx="936625" cy="114300"/>
          </a:xfrm>
          <a:custGeom>
            <a:avLst/>
            <a:gdLst/>
            <a:ahLst/>
            <a:cxnLst/>
            <a:rect l="l" t="t" r="r" b="b"/>
            <a:pathLst>
              <a:path w="936625" h="114300">
                <a:moveTo>
                  <a:pt x="822325" y="0"/>
                </a:moveTo>
                <a:lnTo>
                  <a:pt x="822325" y="38100"/>
                </a:lnTo>
                <a:lnTo>
                  <a:pt x="0" y="38100"/>
                </a:lnTo>
                <a:lnTo>
                  <a:pt x="0" y="76200"/>
                </a:lnTo>
                <a:lnTo>
                  <a:pt x="822325" y="76201"/>
                </a:lnTo>
                <a:lnTo>
                  <a:pt x="822325" y="114301"/>
                </a:lnTo>
                <a:lnTo>
                  <a:pt x="936625" y="57151"/>
                </a:lnTo>
                <a:lnTo>
                  <a:pt x="822325" y="0"/>
                </a:lnTo>
                <a:close/>
              </a:path>
            </a:pathLst>
          </a:custGeom>
          <a:solidFill>
            <a:srgbClr val="9BAFB5"/>
          </a:solidFill>
        </p:spPr>
        <p:txBody>
          <a:bodyPr wrap="square" lIns="0" tIns="0" rIns="0" bIns="0" rtlCol="0"/>
          <a:lstStyle/>
          <a:p>
            <a:endParaRPr/>
          </a:p>
        </p:txBody>
      </p:sp>
      <p:sp>
        <p:nvSpPr>
          <p:cNvPr id="39" name="object 39"/>
          <p:cNvSpPr/>
          <p:nvPr/>
        </p:nvSpPr>
        <p:spPr>
          <a:xfrm>
            <a:off x="7400925" y="4989512"/>
            <a:ext cx="114300" cy="603250"/>
          </a:xfrm>
          <a:custGeom>
            <a:avLst/>
            <a:gdLst/>
            <a:ahLst/>
            <a:cxnLst/>
            <a:rect l="l" t="t" r="r" b="b"/>
            <a:pathLst>
              <a:path w="114300" h="603250">
                <a:moveTo>
                  <a:pt x="76200" y="114300"/>
                </a:moveTo>
                <a:lnTo>
                  <a:pt x="38100" y="114300"/>
                </a:lnTo>
                <a:lnTo>
                  <a:pt x="38100" y="603250"/>
                </a:lnTo>
                <a:lnTo>
                  <a:pt x="76200" y="603250"/>
                </a:lnTo>
                <a:lnTo>
                  <a:pt x="76200" y="114300"/>
                </a:lnTo>
                <a:close/>
              </a:path>
              <a:path w="114300" h="603250">
                <a:moveTo>
                  <a:pt x="57150" y="0"/>
                </a:moveTo>
                <a:lnTo>
                  <a:pt x="0" y="114300"/>
                </a:lnTo>
                <a:lnTo>
                  <a:pt x="114300" y="114300"/>
                </a:lnTo>
                <a:lnTo>
                  <a:pt x="57150" y="0"/>
                </a:lnTo>
                <a:close/>
              </a:path>
            </a:pathLst>
          </a:custGeom>
          <a:solidFill>
            <a:srgbClr val="9BAFB5"/>
          </a:solidFill>
        </p:spPr>
        <p:txBody>
          <a:bodyPr wrap="square" lIns="0" tIns="0" rIns="0" bIns="0" rtlCol="0"/>
          <a:lstStyle/>
          <a:p>
            <a:endParaRPr/>
          </a:p>
        </p:txBody>
      </p:sp>
      <p:sp>
        <p:nvSpPr>
          <p:cNvPr id="40" name="object 40"/>
          <p:cNvSpPr/>
          <p:nvPr/>
        </p:nvSpPr>
        <p:spPr>
          <a:xfrm>
            <a:off x="7308848" y="1771650"/>
            <a:ext cx="2063750" cy="1176655"/>
          </a:xfrm>
          <a:custGeom>
            <a:avLst/>
            <a:gdLst/>
            <a:ahLst/>
            <a:cxnLst/>
            <a:rect l="l" t="t" r="r" b="b"/>
            <a:pathLst>
              <a:path w="2063750" h="1176655">
                <a:moveTo>
                  <a:pt x="2063751" y="588169"/>
                </a:moveTo>
                <a:lnTo>
                  <a:pt x="2056808" y="519576"/>
                </a:lnTo>
                <a:lnTo>
                  <a:pt x="2036498" y="453307"/>
                </a:lnTo>
                <a:lnTo>
                  <a:pt x="2003594" y="389803"/>
                </a:lnTo>
                <a:lnTo>
                  <a:pt x="1958870" y="329507"/>
                </a:lnTo>
                <a:lnTo>
                  <a:pt x="1932317" y="300699"/>
                </a:lnTo>
                <a:lnTo>
                  <a:pt x="1903100" y="272858"/>
                </a:lnTo>
                <a:lnTo>
                  <a:pt x="1871315" y="246040"/>
                </a:lnTo>
                <a:lnTo>
                  <a:pt x="1837059" y="220299"/>
                </a:lnTo>
                <a:lnTo>
                  <a:pt x="1800429" y="195691"/>
                </a:lnTo>
                <a:lnTo>
                  <a:pt x="1761521" y="172270"/>
                </a:lnTo>
                <a:lnTo>
                  <a:pt x="1720432" y="150093"/>
                </a:lnTo>
                <a:lnTo>
                  <a:pt x="1677260" y="129214"/>
                </a:lnTo>
                <a:lnTo>
                  <a:pt x="1632100" y="109688"/>
                </a:lnTo>
                <a:lnTo>
                  <a:pt x="1585050" y="91570"/>
                </a:lnTo>
                <a:lnTo>
                  <a:pt x="1536207" y="74917"/>
                </a:lnTo>
                <a:lnTo>
                  <a:pt x="1485666" y="59782"/>
                </a:lnTo>
                <a:lnTo>
                  <a:pt x="1433526" y="46221"/>
                </a:lnTo>
                <a:lnTo>
                  <a:pt x="1379882" y="34289"/>
                </a:lnTo>
                <a:lnTo>
                  <a:pt x="1324832" y="24041"/>
                </a:lnTo>
                <a:lnTo>
                  <a:pt x="1268472" y="15533"/>
                </a:lnTo>
                <a:lnTo>
                  <a:pt x="1210899" y="8820"/>
                </a:lnTo>
                <a:lnTo>
                  <a:pt x="1152210" y="3957"/>
                </a:lnTo>
                <a:lnTo>
                  <a:pt x="1092501" y="998"/>
                </a:lnTo>
                <a:lnTo>
                  <a:pt x="1031870" y="0"/>
                </a:lnTo>
                <a:lnTo>
                  <a:pt x="971240" y="998"/>
                </a:lnTo>
                <a:lnTo>
                  <a:pt x="911533" y="3957"/>
                </a:lnTo>
                <a:lnTo>
                  <a:pt x="852845" y="8820"/>
                </a:lnTo>
                <a:lnTo>
                  <a:pt x="795274" y="15533"/>
                </a:lnTo>
                <a:lnTo>
                  <a:pt x="738915" y="24041"/>
                </a:lnTo>
                <a:lnTo>
                  <a:pt x="683865" y="34289"/>
                </a:lnTo>
                <a:lnTo>
                  <a:pt x="630222" y="46221"/>
                </a:lnTo>
                <a:lnTo>
                  <a:pt x="578082" y="59782"/>
                </a:lnTo>
                <a:lnTo>
                  <a:pt x="527542" y="74917"/>
                </a:lnTo>
                <a:lnTo>
                  <a:pt x="478699" y="91570"/>
                </a:lnTo>
                <a:lnTo>
                  <a:pt x="431650" y="109688"/>
                </a:lnTo>
                <a:lnTo>
                  <a:pt x="386490" y="129214"/>
                </a:lnTo>
                <a:lnTo>
                  <a:pt x="343318" y="150093"/>
                </a:lnTo>
                <a:lnTo>
                  <a:pt x="302230" y="172270"/>
                </a:lnTo>
                <a:lnTo>
                  <a:pt x="263322" y="195691"/>
                </a:lnTo>
                <a:lnTo>
                  <a:pt x="226692" y="220299"/>
                </a:lnTo>
                <a:lnTo>
                  <a:pt x="192436" y="246040"/>
                </a:lnTo>
                <a:lnTo>
                  <a:pt x="160651" y="272858"/>
                </a:lnTo>
                <a:lnTo>
                  <a:pt x="131434" y="300699"/>
                </a:lnTo>
                <a:lnTo>
                  <a:pt x="104881" y="329507"/>
                </a:lnTo>
                <a:lnTo>
                  <a:pt x="60157" y="389803"/>
                </a:lnTo>
                <a:lnTo>
                  <a:pt x="27252" y="453307"/>
                </a:lnTo>
                <a:lnTo>
                  <a:pt x="6942" y="519576"/>
                </a:lnTo>
                <a:lnTo>
                  <a:pt x="0" y="588169"/>
                </a:lnTo>
                <a:lnTo>
                  <a:pt x="1751" y="622728"/>
                </a:lnTo>
                <a:lnTo>
                  <a:pt x="15474" y="690214"/>
                </a:lnTo>
                <a:lnTo>
                  <a:pt x="42179" y="755156"/>
                </a:lnTo>
                <a:lnTo>
                  <a:pt x="81090" y="817111"/>
                </a:lnTo>
                <a:lnTo>
                  <a:pt x="131434" y="875639"/>
                </a:lnTo>
                <a:lnTo>
                  <a:pt x="160651" y="903480"/>
                </a:lnTo>
                <a:lnTo>
                  <a:pt x="192436" y="930299"/>
                </a:lnTo>
                <a:lnTo>
                  <a:pt x="226692" y="956040"/>
                </a:lnTo>
                <a:lnTo>
                  <a:pt x="263322" y="980648"/>
                </a:lnTo>
                <a:lnTo>
                  <a:pt x="302230" y="1004068"/>
                </a:lnTo>
                <a:lnTo>
                  <a:pt x="343318" y="1026246"/>
                </a:lnTo>
                <a:lnTo>
                  <a:pt x="386490" y="1047125"/>
                </a:lnTo>
                <a:lnTo>
                  <a:pt x="431650" y="1066651"/>
                </a:lnTo>
                <a:lnTo>
                  <a:pt x="478699" y="1084769"/>
                </a:lnTo>
                <a:lnTo>
                  <a:pt x="527542" y="1101423"/>
                </a:lnTo>
                <a:lnTo>
                  <a:pt x="578082" y="1116558"/>
                </a:lnTo>
                <a:lnTo>
                  <a:pt x="630222" y="1130119"/>
                </a:lnTo>
                <a:lnTo>
                  <a:pt x="683865" y="1142050"/>
                </a:lnTo>
                <a:lnTo>
                  <a:pt x="738915" y="1152298"/>
                </a:lnTo>
                <a:lnTo>
                  <a:pt x="795274" y="1160806"/>
                </a:lnTo>
                <a:lnTo>
                  <a:pt x="852845" y="1167520"/>
                </a:lnTo>
                <a:lnTo>
                  <a:pt x="911533" y="1172383"/>
                </a:lnTo>
                <a:lnTo>
                  <a:pt x="971240" y="1175342"/>
                </a:lnTo>
                <a:lnTo>
                  <a:pt x="1031870" y="1176340"/>
                </a:lnTo>
                <a:lnTo>
                  <a:pt x="1092501" y="1175342"/>
                </a:lnTo>
                <a:lnTo>
                  <a:pt x="1152210" y="1172383"/>
                </a:lnTo>
                <a:lnTo>
                  <a:pt x="1210899" y="1167520"/>
                </a:lnTo>
                <a:lnTo>
                  <a:pt x="1268472" y="1160806"/>
                </a:lnTo>
                <a:lnTo>
                  <a:pt x="1324832" y="1152298"/>
                </a:lnTo>
                <a:lnTo>
                  <a:pt x="1379882" y="1142050"/>
                </a:lnTo>
                <a:lnTo>
                  <a:pt x="1433526" y="1130119"/>
                </a:lnTo>
                <a:lnTo>
                  <a:pt x="1485666" y="1116558"/>
                </a:lnTo>
                <a:lnTo>
                  <a:pt x="1536207" y="1101423"/>
                </a:lnTo>
                <a:lnTo>
                  <a:pt x="1585050" y="1084769"/>
                </a:lnTo>
                <a:lnTo>
                  <a:pt x="1632100" y="1066651"/>
                </a:lnTo>
                <a:lnTo>
                  <a:pt x="1677260" y="1047125"/>
                </a:lnTo>
                <a:lnTo>
                  <a:pt x="1720432" y="1026246"/>
                </a:lnTo>
                <a:lnTo>
                  <a:pt x="1761521" y="1004068"/>
                </a:lnTo>
                <a:lnTo>
                  <a:pt x="1800429" y="980648"/>
                </a:lnTo>
                <a:lnTo>
                  <a:pt x="1837059" y="956040"/>
                </a:lnTo>
                <a:lnTo>
                  <a:pt x="1871315" y="930299"/>
                </a:lnTo>
                <a:lnTo>
                  <a:pt x="1903100" y="903480"/>
                </a:lnTo>
                <a:lnTo>
                  <a:pt x="1932317" y="875639"/>
                </a:lnTo>
                <a:lnTo>
                  <a:pt x="1958870" y="846831"/>
                </a:lnTo>
                <a:lnTo>
                  <a:pt x="2003594" y="786534"/>
                </a:lnTo>
                <a:lnTo>
                  <a:pt x="2036498" y="723031"/>
                </a:lnTo>
                <a:lnTo>
                  <a:pt x="2056808" y="656762"/>
                </a:lnTo>
                <a:lnTo>
                  <a:pt x="2063751" y="588169"/>
                </a:lnTo>
                <a:close/>
              </a:path>
            </a:pathLst>
          </a:custGeom>
          <a:ln w="9525">
            <a:solidFill>
              <a:srgbClr val="000000"/>
            </a:solidFill>
          </a:ln>
        </p:spPr>
        <p:txBody>
          <a:bodyPr wrap="square" lIns="0" tIns="0" rIns="0" bIns="0" rtlCol="0"/>
          <a:lstStyle/>
          <a:p>
            <a:endParaRPr/>
          </a:p>
        </p:txBody>
      </p:sp>
      <p:sp>
        <p:nvSpPr>
          <p:cNvPr id="41" name="object 41"/>
          <p:cNvSpPr txBox="1"/>
          <p:nvPr/>
        </p:nvSpPr>
        <p:spPr>
          <a:xfrm>
            <a:off x="3241675" y="2205710"/>
            <a:ext cx="4578350" cy="299720"/>
          </a:xfrm>
          <a:prstGeom prst="rect">
            <a:avLst/>
          </a:prstGeom>
        </p:spPr>
        <p:txBody>
          <a:bodyPr vert="horz" wrap="square" lIns="0" tIns="12700" rIns="0" bIns="0" rtlCol="0">
            <a:spAutoFit/>
          </a:bodyPr>
          <a:lstStyle/>
          <a:p>
            <a:pPr marL="12700">
              <a:lnSpc>
                <a:spcPct val="100000"/>
              </a:lnSpc>
              <a:spcBef>
                <a:spcPts val="100"/>
              </a:spcBef>
              <a:tabLst>
                <a:tab pos="4412615" algn="l"/>
              </a:tabLst>
            </a:pPr>
            <a:r>
              <a:rPr sz="1800" b="1" dirty="0">
                <a:solidFill>
                  <a:srgbClr val="3E2FAD"/>
                </a:solidFill>
                <a:latin typeface="Arial"/>
                <a:cs typeface="Arial"/>
              </a:rPr>
              <a:t>Appli</a:t>
            </a:r>
            <a:r>
              <a:rPr sz="1800" b="1" spc="-5" dirty="0">
                <a:solidFill>
                  <a:srgbClr val="3E2FAD"/>
                </a:solidFill>
                <a:latin typeface="Arial"/>
                <a:cs typeface="Arial"/>
              </a:rPr>
              <a:t>ca</a:t>
            </a:r>
            <a:r>
              <a:rPr sz="1800" b="1" dirty="0">
                <a:solidFill>
                  <a:srgbClr val="3E2FAD"/>
                </a:solidFill>
                <a:latin typeface="Arial"/>
                <a:cs typeface="Arial"/>
              </a:rPr>
              <a:t>tions	A</a:t>
            </a:r>
            <a:endParaRPr sz="1800">
              <a:latin typeface="Arial"/>
              <a:cs typeface="Arial"/>
            </a:endParaRPr>
          </a:p>
        </p:txBody>
      </p:sp>
      <p:sp>
        <p:nvSpPr>
          <p:cNvPr id="42" name="object 42"/>
          <p:cNvSpPr txBox="1"/>
          <p:nvPr/>
        </p:nvSpPr>
        <p:spPr>
          <a:xfrm>
            <a:off x="7820019" y="2205710"/>
            <a:ext cx="1219200" cy="299720"/>
          </a:xfrm>
          <a:prstGeom prst="rect">
            <a:avLst/>
          </a:prstGeom>
        </p:spPr>
        <p:txBody>
          <a:bodyPr vert="horz" wrap="square" lIns="0" tIns="12700" rIns="0" bIns="0" rtlCol="0">
            <a:spAutoFit/>
          </a:bodyPr>
          <a:lstStyle/>
          <a:p>
            <a:pPr>
              <a:lnSpc>
                <a:spcPct val="100000"/>
              </a:lnSpc>
              <a:spcBef>
                <a:spcPts val="100"/>
              </a:spcBef>
            </a:pPr>
            <a:r>
              <a:rPr sz="1800" b="1" spc="-5" dirty="0">
                <a:solidFill>
                  <a:srgbClr val="3E2FAD"/>
                </a:solidFill>
                <a:latin typeface="Arial"/>
                <a:cs typeface="Arial"/>
              </a:rPr>
              <a:t>pplications</a:t>
            </a:r>
            <a:endParaRPr sz="1800">
              <a:latin typeface="Arial"/>
              <a:cs typeface="Arial"/>
            </a:endParaRPr>
          </a:p>
        </p:txBody>
      </p:sp>
      <p:sp>
        <p:nvSpPr>
          <p:cNvPr id="43" name="object 43"/>
          <p:cNvSpPr/>
          <p:nvPr/>
        </p:nvSpPr>
        <p:spPr>
          <a:xfrm>
            <a:off x="6955459" y="1553489"/>
            <a:ext cx="794385" cy="3540125"/>
          </a:xfrm>
          <a:custGeom>
            <a:avLst/>
            <a:gdLst/>
            <a:ahLst/>
            <a:cxnLst/>
            <a:rect l="l" t="t" r="r" b="b"/>
            <a:pathLst>
              <a:path w="794384" h="3540125">
                <a:moveTo>
                  <a:pt x="773099" y="0"/>
                </a:moveTo>
                <a:lnTo>
                  <a:pt x="0" y="4584"/>
                </a:lnTo>
                <a:lnTo>
                  <a:pt x="20993" y="3539883"/>
                </a:lnTo>
                <a:lnTo>
                  <a:pt x="794092" y="3535299"/>
                </a:lnTo>
                <a:lnTo>
                  <a:pt x="773099" y="0"/>
                </a:lnTo>
                <a:close/>
              </a:path>
            </a:pathLst>
          </a:custGeom>
          <a:solidFill>
            <a:srgbClr val="AFFFAF"/>
          </a:solidFill>
        </p:spPr>
        <p:txBody>
          <a:bodyPr wrap="square" lIns="0" tIns="0" rIns="0" bIns="0" rtlCol="0"/>
          <a:lstStyle/>
          <a:p>
            <a:endParaRPr/>
          </a:p>
        </p:txBody>
      </p:sp>
      <p:sp>
        <p:nvSpPr>
          <p:cNvPr id="44" name="object 44"/>
          <p:cNvSpPr/>
          <p:nvPr/>
        </p:nvSpPr>
        <p:spPr>
          <a:xfrm>
            <a:off x="6955459" y="1553489"/>
            <a:ext cx="773430" cy="3535679"/>
          </a:xfrm>
          <a:custGeom>
            <a:avLst/>
            <a:gdLst/>
            <a:ahLst/>
            <a:cxnLst/>
            <a:rect l="l" t="t" r="r" b="b"/>
            <a:pathLst>
              <a:path w="773429" h="3535679">
                <a:moveTo>
                  <a:pt x="773099" y="0"/>
                </a:moveTo>
                <a:lnTo>
                  <a:pt x="773099" y="3535298"/>
                </a:lnTo>
                <a:lnTo>
                  <a:pt x="0" y="3535298"/>
                </a:lnTo>
                <a:lnTo>
                  <a:pt x="0" y="0"/>
                </a:lnTo>
                <a:lnTo>
                  <a:pt x="773099" y="0"/>
                </a:lnTo>
                <a:close/>
              </a:path>
            </a:pathLst>
          </a:custGeom>
          <a:ln w="12699">
            <a:solidFill>
              <a:srgbClr val="000000"/>
            </a:solidFill>
          </a:ln>
        </p:spPr>
        <p:txBody>
          <a:bodyPr wrap="square" lIns="0" tIns="0" rIns="0" bIns="0" rtlCol="0"/>
          <a:lstStyle/>
          <a:p>
            <a:endParaRPr/>
          </a:p>
        </p:txBody>
      </p:sp>
      <p:sp>
        <p:nvSpPr>
          <p:cNvPr id="45" name="object 45"/>
          <p:cNvSpPr/>
          <p:nvPr/>
        </p:nvSpPr>
        <p:spPr>
          <a:xfrm>
            <a:off x="6965950" y="4267200"/>
            <a:ext cx="773430" cy="0"/>
          </a:xfrm>
          <a:custGeom>
            <a:avLst/>
            <a:gdLst/>
            <a:ahLst/>
            <a:cxnLst/>
            <a:rect l="l" t="t" r="r" b="b"/>
            <a:pathLst>
              <a:path w="773429">
                <a:moveTo>
                  <a:pt x="0" y="0"/>
                </a:moveTo>
                <a:lnTo>
                  <a:pt x="773113" y="1"/>
                </a:lnTo>
              </a:path>
            </a:pathLst>
          </a:custGeom>
          <a:ln w="12700">
            <a:solidFill>
              <a:srgbClr val="000000"/>
            </a:solidFill>
          </a:ln>
        </p:spPr>
        <p:txBody>
          <a:bodyPr wrap="square" lIns="0" tIns="0" rIns="0" bIns="0" rtlCol="0"/>
          <a:lstStyle/>
          <a:p>
            <a:endParaRPr/>
          </a:p>
        </p:txBody>
      </p:sp>
      <p:sp>
        <p:nvSpPr>
          <p:cNvPr id="46" name="object 46"/>
          <p:cNvSpPr/>
          <p:nvPr/>
        </p:nvSpPr>
        <p:spPr>
          <a:xfrm>
            <a:off x="6965950" y="3876675"/>
            <a:ext cx="773430" cy="0"/>
          </a:xfrm>
          <a:custGeom>
            <a:avLst/>
            <a:gdLst/>
            <a:ahLst/>
            <a:cxnLst/>
            <a:rect l="l" t="t" r="r" b="b"/>
            <a:pathLst>
              <a:path w="773429">
                <a:moveTo>
                  <a:pt x="0" y="0"/>
                </a:moveTo>
                <a:lnTo>
                  <a:pt x="773113" y="1"/>
                </a:lnTo>
              </a:path>
            </a:pathLst>
          </a:custGeom>
          <a:ln w="12700">
            <a:solidFill>
              <a:srgbClr val="000000"/>
            </a:solidFill>
          </a:ln>
        </p:spPr>
        <p:txBody>
          <a:bodyPr wrap="square" lIns="0" tIns="0" rIns="0" bIns="0" rtlCol="0"/>
          <a:lstStyle/>
          <a:p>
            <a:endParaRPr/>
          </a:p>
        </p:txBody>
      </p:sp>
      <p:sp>
        <p:nvSpPr>
          <p:cNvPr id="47" name="object 47"/>
          <p:cNvSpPr/>
          <p:nvPr/>
        </p:nvSpPr>
        <p:spPr>
          <a:xfrm>
            <a:off x="6965950" y="2592387"/>
            <a:ext cx="773430" cy="0"/>
          </a:xfrm>
          <a:custGeom>
            <a:avLst/>
            <a:gdLst/>
            <a:ahLst/>
            <a:cxnLst/>
            <a:rect l="l" t="t" r="r" b="b"/>
            <a:pathLst>
              <a:path w="773429">
                <a:moveTo>
                  <a:pt x="0" y="0"/>
                </a:moveTo>
                <a:lnTo>
                  <a:pt x="773113" y="1"/>
                </a:lnTo>
              </a:path>
            </a:pathLst>
          </a:custGeom>
          <a:ln w="12700">
            <a:solidFill>
              <a:srgbClr val="000000"/>
            </a:solidFill>
          </a:ln>
        </p:spPr>
        <p:txBody>
          <a:bodyPr wrap="square" lIns="0" tIns="0" rIns="0" bIns="0" rtlCol="0"/>
          <a:lstStyle/>
          <a:p>
            <a:endParaRPr/>
          </a:p>
        </p:txBody>
      </p:sp>
      <p:sp>
        <p:nvSpPr>
          <p:cNvPr id="48" name="object 48"/>
          <p:cNvSpPr/>
          <p:nvPr/>
        </p:nvSpPr>
        <p:spPr>
          <a:xfrm>
            <a:off x="6965950" y="4667250"/>
            <a:ext cx="773430" cy="0"/>
          </a:xfrm>
          <a:custGeom>
            <a:avLst/>
            <a:gdLst/>
            <a:ahLst/>
            <a:cxnLst/>
            <a:rect l="l" t="t" r="r" b="b"/>
            <a:pathLst>
              <a:path w="773429">
                <a:moveTo>
                  <a:pt x="0" y="0"/>
                </a:moveTo>
                <a:lnTo>
                  <a:pt x="773113" y="1"/>
                </a:lnTo>
              </a:path>
            </a:pathLst>
          </a:custGeom>
          <a:ln w="12700">
            <a:solidFill>
              <a:srgbClr val="000000"/>
            </a:solidFill>
          </a:ln>
        </p:spPr>
        <p:txBody>
          <a:bodyPr wrap="square" lIns="0" tIns="0" rIns="0" bIns="0" rtlCol="0"/>
          <a:lstStyle/>
          <a:p>
            <a:endParaRPr/>
          </a:p>
        </p:txBody>
      </p:sp>
      <p:sp>
        <p:nvSpPr>
          <p:cNvPr id="49" name="object 49"/>
          <p:cNvSpPr/>
          <p:nvPr/>
        </p:nvSpPr>
        <p:spPr>
          <a:xfrm>
            <a:off x="7064375" y="4449762"/>
            <a:ext cx="555625" cy="74930"/>
          </a:xfrm>
          <a:custGeom>
            <a:avLst/>
            <a:gdLst/>
            <a:ahLst/>
            <a:cxnLst/>
            <a:rect l="l" t="t" r="r" b="b"/>
            <a:pathLst>
              <a:path w="555625" h="74929">
                <a:moveTo>
                  <a:pt x="0" y="0"/>
                </a:moveTo>
                <a:lnTo>
                  <a:pt x="555625" y="0"/>
                </a:lnTo>
                <a:lnTo>
                  <a:pt x="555625" y="74612"/>
                </a:lnTo>
                <a:lnTo>
                  <a:pt x="0" y="74612"/>
                </a:lnTo>
                <a:lnTo>
                  <a:pt x="0" y="0"/>
                </a:lnTo>
                <a:close/>
              </a:path>
            </a:pathLst>
          </a:custGeom>
          <a:ln w="9525">
            <a:solidFill>
              <a:srgbClr val="000000"/>
            </a:solidFill>
          </a:ln>
        </p:spPr>
        <p:txBody>
          <a:bodyPr wrap="square" lIns="0" tIns="0" rIns="0" bIns="0" rtlCol="0"/>
          <a:lstStyle/>
          <a:p>
            <a:endParaRPr/>
          </a:p>
        </p:txBody>
      </p:sp>
      <p:sp>
        <p:nvSpPr>
          <p:cNvPr id="50" name="object 50"/>
          <p:cNvSpPr/>
          <p:nvPr/>
        </p:nvSpPr>
        <p:spPr>
          <a:xfrm>
            <a:off x="7051675" y="3990975"/>
            <a:ext cx="479425" cy="74930"/>
          </a:xfrm>
          <a:custGeom>
            <a:avLst/>
            <a:gdLst/>
            <a:ahLst/>
            <a:cxnLst/>
            <a:rect l="l" t="t" r="r" b="b"/>
            <a:pathLst>
              <a:path w="479425" h="74929">
                <a:moveTo>
                  <a:pt x="0" y="0"/>
                </a:moveTo>
                <a:lnTo>
                  <a:pt x="479425" y="0"/>
                </a:lnTo>
                <a:lnTo>
                  <a:pt x="479425" y="74613"/>
                </a:lnTo>
                <a:lnTo>
                  <a:pt x="0" y="74613"/>
                </a:lnTo>
                <a:lnTo>
                  <a:pt x="0" y="0"/>
                </a:lnTo>
                <a:close/>
              </a:path>
            </a:pathLst>
          </a:custGeom>
          <a:ln w="9525">
            <a:solidFill>
              <a:srgbClr val="000000"/>
            </a:solidFill>
          </a:ln>
        </p:spPr>
        <p:txBody>
          <a:bodyPr wrap="square" lIns="0" tIns="0" rIns="0" bIns="0" rtlCol="0"/>
          <a:lstStyle/>
          <a:p>
            <a:endParaRPr/>
          </a:p>
        </p:txBody>
      </p:sp>
      <p:sp>
        <p:nvSpPr>
          <p:cNvPr id="51" name="object 51"/>
          <p:cNvSpPr/>
          <p:nvPr/>
        </p:nvSpPr>
        <p:spPr>
          <a:xfrm>
            <a:off x="7473950" y="4524375"/>
            <a:ext cx="114300" cy="352425"/>
          </a:xfrm>
          <a:custGeom>
            <a:avLst/>
            <a:gdLst/>
            <a:ahLst/>
            <a:cxnLst/>
            <a:rect l="l" t="t" r="r" b="b"/>
            <a:pathLst>
              <a:path w="114300" h="352425">
                <a:moveTo>
                  <a:pt x="76200" y="114300"/>
                </a:moveTo>
                <a:lnTo>
                  <a:pt x="38100" y="114300"/>
                </a:lnTo>
                <a:lnTo>
                  <a:pt x="38100" y="352425"/>
                </a:lnTo>
                <a:lnTo>
                  <a:pt x="76200" y="352425"/>
                </a:lnTo>
                <a:lnTo>
                  <a:pt x="76200" y="114300"/>
                </a:lnTo>
                <a:close/>
              </a:path>
              <a:path w="114300" h="352425">
                <a:moveTo>
                  <a:pt x="57150" y="0"/>
                </a:moveTo>
                <a:lnTo>
                  <a:pt x="0" y="114300"/>
                </a:lnTo>
                <a:lnTo>
                  <a:pt x="114300" y="114300"/>
                </a:lnTo>
                <a:lnTo>
                  <a:pt x="57150" y="0"/>
                </a:lnTo>
                <a:close/>
              </a:path>
            </a:pathLst>
          </a:custGeom>
          <a:solidFill>
            <a:srgbClr val="9BAFB5"/>
          </a:solidFill>
        </p:spPr>
        <p:txBody>
          <a:bodyPr wrap="square" lIns="0" tIns="0" rIns="0" bIns="0" rtlCol="0"/>
          <a:lstStyle/>
          <a:p>
            <a:endParaRPr/>
          </a:p>
        </p:txBody>
      </p:sp>
      <p:sp>
        <p:nvSpPr>
          <p:cNvPr id="52" name="object 52"/>
          <p:cNvSpPr/>
          <p:nvPr/>
        </p:nvSpPr>
        <p:spPr>
          <a:xfrm>
            <a:off x="7386637" y="4060825"/>
            <a:ext cx="114300" cy="389255"/>
          </a:xfrm>
          <a:custGeom>
            <a:avLst/>
            <a:gdLst/>
            <a:ahLst/>
            <a:cxnLst/>
            <a:rect l="l" t="t" r="r" b="b"/>
            <a:pathLst>
              <a:path w="114300" h="389254">
                <a:moveTo>
                  <a:pt x="76200" y="114300"/>
                </a:moveTo>
                <a:lnTo>
                  <a:pt x="38100" y="114300"/>
                </a:lnTo>
                <a:lnTo>
                  <a:pt x="38100" y="388937"/>
                </a:lnTo>
                <a:lnTo>
                  <a:pt x="76200" y="388937"/>
                </a:lnTo>
                <a:lnTo>
                  <a:pt x="76200" y="114300"/>
                </a:lnTo>
                <a:close/>
              </a:path>
              <a:path w="114300" h="389254">
                <a:moveTo>
                  <a:pt x="57150" y="0"/>
                </a:moveTo>
                <a:lnTo>
                  <a:pt x="0" y="114300"/>
                </a:lnTo>
                <a:lnTo>
                  <a:pt x="114300" y="114300"/>
                </a:lnTo>
                <a:lnTo>
                  <a:pt x="57150" y="0"/>
                </a:lnTo>
                <a:close/>
              </a:path>
            </a:pathLst>
          </a:custGeom>
          <a:solidFill>
            <a:srgbClr val="9BAFB5"/>
          </a:solidFill>
        </p:spPr>
        <p:txBody>
          <a:bodyPr wrap="square" lIns="0" tIns="0" rIns="0" bIns="0" rtlCol="0"/>
          <a:lstStyle/>
          <a:p>
            <a:endParaRPr/>
          </a:p>
        </p:txBody>
      </p:sp>
      <p:sp>
        <p:nvSpPr>
          <p:cNvPr id="53" name="object 53"/>
          <p:cNvSpPr/>
          <p:nvPr/>
        </p:nvSpPr>
        <p:spPr>
          <a:xfrm>
            <a:off x="7289800" y="3590925"/>
            <a:ext cx="114300" cy="400050"/>
          </a:xfrm>
          <a:custGeom>
            <a:avLst/>
            <a:gdLst/>
            <a:ahLst/>
            <a:cxnLst/>
            <a:rect l="l" t="t" r="r" b="b"/>
            <a:pathLst>
              <a:path w="114300" h="400050">
                <a:moveTo>
                  <a:pt x="76200" y="114300"/>
                </a:moveTo>
                <a:lnTo>
                  <a:pt x="38100" y="114300"/>
                </a:lnTo>
                <a:lnTo>
                  <a:pt x="38100" y="400050"/>
                </a:lnTo>
                <a:lnTo>
                  <a:pt x="76200" y="400050"/>
                </a:lnTo>
                <a:lnTo>
                  <a:pt x="76200" y="114300"/>
                </a:lnTo>
                <a:close/>
              </a:path>
              <a:path w="114300" h="400050">
                <a:moveTo>
                  <a:pt x="57150" y="0"/>
                </a:moveTo>
                <a:lnTo>
                  <a:pt x="0" y="114300"/>
                </a:lnTo>
                <a:lnTo>
                  <a:pt x="114300" y="114300"/>
                </a:lnTo>
                <a:lnTo>
                  <a:pt x="57150" y="0"/>
                </a:lnTo>
                <a:close/>
              </a:path>
            </a:pathLst>
          </a:custGeom>
          <a:solidFill>
            <a:srgbClr val="9BAFB5"/>
          </a:solidFill>
        </p:spPr>
        <p:txBody>
          <a:bodyPr wrap="square" lIns="0" tIns="0" rIns="0" bIns="0" rtlCol="0"/>
          <a:lstStyle/>
          <a:p>
            <a:endParaRPr/>
          </a:p>
        </p:txBody>
      </p:sp>
      <p:sp>
        <p:nvSpPr>
          <p:cNvPr id="54" name="object 54"/>
          <p:cNvSpPr/>
          <p:nvPr/>
        </p:nvSpPr>
        <p:spPr>
          <a:xfrm>
            <a:off x="7232650" y="3000375"/>
            <a:ext cx="114300" cy="487680"/>
          </a:xfrm>
          <a:custGeom>
            <a:avLst/>
            <a:gdLst/>
            <a:ahLst/>
            <a:cxnLst/>
            <a:rect l="l" t="t" r="r" b="b"/>
            <a:pathLst>
              <a:path w="114300" h="487679">
                <a:moveTo>
                  <a:pt x="76200" y="114300"/>
                </a:moveTo>
                <a:lnTo>
                  <a:pt x="38100" y="114300"/>
                </a:lnTo>
                <a:lnTo>
                  <a:pt x="38100" y="487362"/>
                </a:lnTo>
                <a:lnTo>
                  <a:pt x="76200" y="487362"/>
                </a:lnTo>
                <a:lnTo>
                  <a:pt x="76200" y="114300"/>
                </a:lnTo>
                <a:close/>
              </a:path>
              <a:path w="114300" h="487679">
                <a:moveTo>
                  <a:pt x="57150" y="0"/>
                </a:moveTo>
                <a:lnTo>
                  <a:pt x="0" y="114300"/>
                </a:lnTo>
                <a:lnTo>
                  <a:pt x="114300" y="114300"/>
                </a:lnTo>
                <a:lnTo>
                  <a:pt x="57150" y="0"/>
                </a:lnTo>
                <a:close/>
              </a:path>
            </a:pathLst>
          </a:custGeom>
          <a:solidFill>
            <a:srgbClr val="9BAFB5"/>
          </a:solidFill>
        </p:spPr>
        <p:txBody>
          <a:bodyPr wrap="square" lIns="0" tIns="0" rIns="0" bIns="0" rtlCol="0"/>
          <a:lstStyle/>
          <a:p>
            <a:endParaRPr/>
          </a:p>
        </p:txBody>
      </p:sp>
      <p:sp>
        <p:nvSpPr>
          <p:cNvPr id="55" name="object 55"/>
          <p:cNvSpPr/>
          <p:nvPr/>
        </p:nvSpPr>
        <p:spPr>
          <a:xfrm>
            <a:off x="7169150" y="2362200"/>
            <a:ext cx="114300" cy="500380"/>
          </a:xfrm>
          <a:custGeom>
            <a:avLst/>
            <a:gdLst/>
            <a:ahLst/>
            <a:cxnLst/>
            <a:rect l="l" t="t" r="r" b="b"/>
            <a:pathLst>
              <a:path w="114300" h="500380">
                <a:moveTo>
                  <a:pt x="76200" y="114300"/>
                </a:moveTo>
                <a:lnTo>
                  <a:pt x="38100" y="114300"/>
                </a:lnTo>
                <a:lnTo>
                  <a:pt x="38100" y="500062"/>
                </a:lnTo>
                <a:lnTo>
                  <a:pt x="76200" y="500062"/>
                </a:lnTo>
                <a:lnTo>
                  <a:pt x="76200" y="114300"/>
                </a:lnTo>
                <a:close/>
              </a:path>
              <a:path w="114300" h="500380">
                <a:moveTo>
                  <a:pt x="57150" y="0"/>
                </a:moveTo>
                <a:lnTo>
                  <a:pt x="0" y="114300"/>
                </a:lnTo>
                <a:lnTo>
                  <a:pt x="114300" y="114300"/>
                </a:lnTo>
                <a:lnTo>
                  <a:pt x="57150" y="0"/>
                </a:lnTo>
                <a:close/>
              </a:path>
            </a:pathLst>
          </a:custGeom>
          <a:solidFill>
            <a:srgbClr val="9BAFB5"/>
          </a:solidFill>
        </p:spPr>
        <p:txBody>
          <a:bodyPr wrap="square" lIns="0" tIns="0" rIns="0" bIns="0" rtlCol="0"/>
          <a:lstStyle/>
          <a:p>
            <a:endParaRPr/>
          </a:p>
        </p:txBody>
      </p:sp>
      <p:sp>
        <p:nvSpPr>
          <p:cNvPr id="56" name="object 56"/>
          <p:cNvSpPr/>
          <p:nvPr/>
        </p:nvSpPr>
        <p:spPr>
          <a:xfrm>
            <a:off x="7073900" y="1855787"/>
            <a:ext cx="114300" cy="401955"/>
          </a:xfrm>
          <a:custGeom>
            <a:avLst/>
            <a:gdLst/>
            <a:ahLst/>
            <a:cxnLst/>
            <a:rect l="l" t="t" r="r" b="b"/>
            <a:pathLst>
              <a:path w="114300" h="401955">
                <a:moveTo>
                  <a:pt x="76200" y="114300"/>
                </a:moveTo>
                <a:lnTo>
                  <a:pt x="38100" y="114300"/>
                </a:lnTo>
                <a:lnTo>
                  <a:pt x="38100" y="401637"/>
                </a:lnTo>
                <a:lnTo>
                  <a:pt x="76200" y="401637"/>
                </a:lnTo>
                <a:lnTo>
                  <a:pt x="76200" y="114300"/>
                </a:lnTo>
                <a:close/>
              </a:path>
              <a:path w="114300" h="401955">
                <a:moveTo>
                  <a:pt x="57150" y="0"/>
                </a:moveTo>
                <a:lnTo>
                  <a:pt x="0" y="114300"/>
                </a:lnTo>
                <a:lnTo>
                  <a:pt x="114300" y="114300"/>
                </a:lnTo>
                <a:lnTo>
                  <a:pt x="57150" y="0"/>
                </a:lnTo>
                <a:close/>
              </a:path>
            </a:pathLst>
          </a:custGeom>
          <a:solidFill>
            <a:srgbClr val="9BAFB5"/>
          </a:solidFill>
        </p:spPr>
        <p:txBody>
          <a:bodyPr wrap="square" lIns="0" tIns="0" rIns="0" bIns="0" rtlCol="0"/>
          <a:lstStyle/>
          <a:p>
            <a:endParaRPr/>
          </a:p>
        </p:txBody>
      </p:sp>
      <p:sp>
        <p:nvSpPr>
          <p:cNvPr id="57" name="object 57"/>
          <p:cNvSpPr/>
          <p:nvPr/>
        </p:nvSpPr>
        <p:spPr>
          <a:xfrm>
            <a:off x="7221918" y="1789620"/>
            <a:ext cx="1045844" cy="294005"/>
          </a:xfrm>
          <a:custGeom>
            <a:avLst/>
            <a:gdLst/>
            <a:ahLst/>
            <a:cxnLst/>
            <a:rect l="l" t="t" r="r" b="b"/>
            <a:pathLst>
              <a:path w="1045845" h="294005">
                <a:moveTo>
                  <a:pt x="8763" y="0"/>
                </a:moveTo>
                <a:lnTo>
                  <a:pt x="0" y="37083"/>
                </a:lnTo>
                <a:lnTo>
                  <a:pt x="930160" y="256857"/>
                </a:lnTo>
                <a:lnTo>
                  <a:pt x="921397" y="293941"/>
                </a:lnTo>
                <a:lnTo>
                  <a:pt x="1045781" y="264604"/>
                </a:lnTo>
                <a:lnTo>
                  <a:pt x="992102" y="219786"/>
                </a:lnTo>
                <a:lnTo>
                  <a:pt x="938923" y="219786"/>
                </a:lnTo>
                <a:lnTo>
                  <a:pt x="8763" y="0"/>
                </a:lnTo>
                <a:close/>
              </a:path>
              <a:path w="1045845" h="294005">
                <a:moveTo>
                  <a:pt x="947686" y="182702"/>
                </a:moveTo>
                <a:lnTo>
                  <a:pt x="938923" y="219786"/>
                </a:lnTo>
                <a:lnTo>
                  <a:pt x="992102" y="219786"/>
                </a:lnTo>
                <a:lnTo>
                  <a:pt x="947686" y="182702"/>
                </a:lnTo>
                <a:close/>
              </a:path>
            </a:pathLst>
          </a:custGeom>
          <a:solidFill>
            <a:srgbClr val="9BAFB5"/>
          </a:solidFill>
        </p:spPr>
        <p:txBody>
          <a:bodyPr wrap="square" lIns="0" tIns="0" rIns="0" bIns="0" rtlCol="0"/>
          <a:lstStyle/>
          <a:p>
            <a:endParaRPr/>
          </a:p>
        </p:txBody>
      </p:sp>
      <p:sp>
        <p:nvSpPr>
          <p:cNvPr id="58" name="object 58"/>
          <p:cNvSpPr/>
          <p:nvPr/>
        </p:nvSpPr>
        <p:spPr>
          <a:xfrm>
            <a:off x="5137150" y="4951412"/>
            <a:ext cx="114300" cy="641350"/>
          </a:xfrm>
          <a:custGeom>
            <a:avLst/>
            <a:gdLst/>
            <a:ahLst/>
            <a:cxnLst/>
            <a:rect l="l" t="t" r="r" b="b"/>
            <a:pathLst>
              <a:path w="114300" h="641350">
                <a:moveTo>
                  <a:pt x="114300" y="527050"/>
                </a:moveTo>
                <a:lnTo>
                  <a:pt x="0" y="527050"/>
                </a:lnTo>
                <a:lnTo>
                  <a:pt x="57150" y="641350"/>
                </a:lnTo>
                <a:lnTo>
                  <a:pt x="114300" y="527050"/>
                </a:lnTo>
                <a:close/>
              </a:path>
              <a:path w="114300" h="641350">
                <a:moveTo>
                  <a:pt x="76200" y="0"/>
                </a:moveTo>
                <a:lnTo>
                  <a:pt x="38100" y="0"/>
                </a:lnTo>
                <a:lnTo>
                  <a:pt x="38100" y="527050"/>
                </a:lnTo>
                <a:lnTo>
                  <a:pt x="76200" y="527050"/>
                </a:lnTo>
                <a:lnTo>
                  <a:pt x="76200" y="0"/>
                </a:lnTo>
                <a:close/>
              </a:path>
            </a:pathLst>
          </a:custGeom>
          <a:solidFill>
            <a:srgbClr val="9BAFB5"/>
          </a:solidFill>
        </p:spPr>
        <p:txBody>
          <a:bodyPr wrap="square" lIns="0" tIns="0" rIns="0" bIns="0" rtlCol="0"/>
          <a:lstStyle/>
          <a:p>
            <a:endParaRPr/>
          </a:p>
        </p:txBody>
      </p:sp>
      <p:sp>
        <p:nvSpPr>
          <p:cNvPr id="59" name="object 59"/>
          <p:cNvSpPr txBox="1"/>
          <p:nvPr/>
        </p:nvSpPr>
        <p:spPr>
          <a:xfrm>
            <a:off x="3036252" y="1386649"/>
            <a:ext cx="6295390" cy="330200"/>
          </a:xfrm>
          <a:prstGeom prst="rect">
            <a:avLst/>
          </a:prstGeom>
        </p:spPr>
        <p:txBody>
          <a:bodyPr vert="horz" wrap="square" lIns="0" tIns="12700" rIns="0" bIns="0" rtlCol="0">
            <a:spAutoFit/>
          </a:bodyPr>
          <a:lstStyle/>
          <a:p>
            <a:pPr marL="12700">
              <a:lnSpc>
                <a:spcPct val="100000"/>
              </a:lnSpc>
              <a:spcBef>
                <a:spcPts val="100"/>
              </a:spcBef>
              <a:tabLst>
                <a:tab pos="5307965" algn="l"/>
              </a:tabLst>
            </a:pPr>
            <a:r>
              <a:rPr sz="2000" b="1" dirty="0">
                <a:solidFill>
                  <a:srgbClr val="0000C2"/>
                </a:solidFill>
                <a:latin typeface="Arial"/>
                <a:cs typeface="Arial"/>
              </a:rPr>
              <a:t>sender	</a:t>
            </a:r>
            <a:r>
              <a:rPr sz="2000" b="1" spc="-5" dirty="0">
                <a:solidFill>
                  <a:srgbClr val="0000C2"/>
                </a:solidFill>
                <a:latin typeface="Arial"/>
                <a:cs typeface="Arial"/>
              </a:rPr>
              <a:t>receiver</a:t>
            </a:r>
            <a:endParaRPr sz="2000">
              <a:latin typeface="Arial"/>
              <a:cs typeface="Arial"/>
            </a:endParaRPr>
          </a:p>
        </p:txBody>
      </p:sp>
      <p:sp>
        <p:nvSpPr>
          <p:cNvPr id="60" name="object 60"/>
          <p:cNvSpPr/>
          <p:nvPr/>
        </p:nvSpPr>
        <p:spPr>
          <a:xfrm>
            <a:off x="1995487" y="3214688"/>
            <a:ext cx="2314575" cy="2637155"/>
          </a:xfrm>
          <a:custGeom>
            <a:avLst/>
            <a:gdLst/>
            <a:ahLst/>
            <a:cxnLst/>
            <a:rect l="l" t="t" r="r" b="b"/>
            <a:pathLst>
              <a:path w="2314575" h="2637154">
                <a:moveTo>
                  <a:pt x="0" y="2636837"/>
                </a:moveTo>
                <a:lnTo>
                  <a:pt x="2314575" y="2636837"/>
                </a:lnTo>
                <a:lnTo>
                  <a:pt x="2314575" y="0"/>
                </a:lnTo>
                <a:lnTo>
                  <a:pt x="0" y="0"/>
                </a:lnTo>
                <a:lnTo>
                  <a:pt x="0" y="2636837"/>
                </a:lnTo>
                <a:close/>
              </a:path>
            </a:pathLst>
          </a:custGeom>
          <a:solidFill>
            <a:srgbClr val="FFFFFF"/>
          </a:solidFill>
        </p:spPr>
        <p:txBody>
          <a:bodyPr wrap="square" lIns="0" tIns="0" rIns="0" bIns="0" rtlCol="0"/>
          <a:lstStyle/>
          <a:p>
            <a:endParaRPr/>
          </a:p>
        </p:txBody>
      </p:sp>
      <p:sp>
        <p:nvSpPr>
          <p:cNvPr id="61" name="object 61"/>
          <p:cNvSpPr txBox="1"/>
          <p:nvPr/>
        </p:nvSpPr>
        <p:spPr>
          <a:xfrm>
            <a:off x="2074227" y="3239262"/>
            <a:ext cx="2055495" cy="2269490"/>
          </a:xfrm>
          <a:prstGeom prst="rect">
            <a:avLst/>
          </a:prstGeom>
        </p:spPr>
        <p:txBody>
          <a:bodyPr vert="horz" wrap="square" lIns="0" tIns="12700" rIns="0" bIns="0" rtlCol="0">
            <a:spAutoFit/>
          </a:bodyPr>
          <a:lstStyle/>
          <a:p>
            <a:pPr marL="12700" marR="5080">
              <a:lnSpc>
                <a:spcPct val="100000"/>
              </a:lnSpc>
              <a:spcBef>
                <a:spcPts val="100"/>
              </a:spcBef>
            </a:pPr>
            <a:r>
              <a:rPr sz="2000" b="1" dirty="0">
                <a:solidFill>
                  <a:srgbClr val="16027C"/>
                </a:solidFill>
                <a:latin typeface="Arial"/>
                <a:cs typeface="Arial"/>
              </a:rPr>
              <a:t>A </a:t>
            </a:r>
            <a:r>
              <a:rPr sz="2000" b="1" spc="-5" dirty="0">
                <a:solidFill>
                  <a:srgbClr val="16027C"/>
                </a:solidFill>
                <a:latin typeface="Arial"/>
                <a:cs typeface="Arial"/>
              </a:rPr>
              <a:t>receiving</a:t>
            </a:r>
            <a:r>
              <a:rPr sz="2000" b="1" spc="-170" dirty="0">
                <a:solidFill>
                  <a:srgbClr val="16027C"/>
                </a:solidFill>
                <a:latin typeface="Arial"/>
                <a:cs typeface="Arial"/>
              </a:rPr>
              <a:t> </a:t>
            </a:r>
            <a:r>
              <a:rPr sz="2000" b="1" spc="-5" dirty="0">
                <a:solidFill>
                  <a:srgbClr val="16027C"/>
                </a:solidFill>
                <a:latin typeface="Arial"/>
                <a:cs typeface="Arial"/>
              </a:rPr>
              <a:t>layer  wraps incoming  message </a:t>
            </a:r>
            <a:r>
              <a:rPr sz="2000" b="1" spc="-10" dirty="0">
                <a:solidFill>
                  <a:srgbClr val="16027C"/>
                </a:solidFill>
                <a:latin typeface="Arial"/>
                <a:cs typeface="Arial"/>
              </a:rPr>
              <a:t>with</a:t>
            </a:r>
            <a:r>
              <a:rPr sz="2000" b="1" spc="-65" dirty="0">
                <a:solidFill>
                  <a:srgbClr val="16027C"/>
                </a:solidFill>
                <a:latin typeface="Arial"/>
                <a:cs typeface="Arial"/>
              </a:rPr>
              <a:t> </a:t>
            </a:r>
            <a:r>
              <a:rPr sz="2000" b="1" dirty="0">
                <a:solidFill>
                  <a:srgbClr val="16027C"/>
                </a:solidFill>
                <a:latin typeface="Arial"/>
                <a:cs typeface="Arial"/>
              </a:rPr>
              <a:t>an  </a:t>
            </a:r>
            <a:r>
              <a:rPr sz="2000" b="1" spc="-5" dirty="0">
                <a:solidFill>
                  <a:srgbClr val="16027C"/>
                </a:solidFill>
                <a:latin typeface="Arial"/>
                <a:cs typeface="Arial"/>
              </a:rPr>
              <a:t>envelope</a:t>
            </a:r>
            <a:endParaRPr sz="2000">
              <a:latin typeface="Arial"/>
              <a:cs typeface="Arial"/>
            </a:endParaRPr>
          </a:p>
          <a:p>
            <a:pPr marL="190500" marR="472440" indent="-63500">
              <a:lnSpc>
                <a:spcPct val="100000"/>
              </a:lnSpc>
              <a:spcBef>
                <a:spcPts val="865"/>
              </a:spcBef>
              <a:buFont typeface="Arial"/>
              <a:buChar char="•"/>
              <a:tabLst>
                <a:tab pos="276860" algn="l"/>
              </a:tabLst>
            </a:pPr>
            <a:r>
              <a:rPr sz="2000" b="1" dirty="0">
                <a:solidFill>
                  <a:srgbClr val="16027C"/>
                </a:solidFill>
                <a:latin typeface="Arial"/>
                <a:cs typeface="Arial"/>
              </a:rPr>
              <a:t>Adds</a:t>
            </a:r>
            <a:r>
              <a:rPr sz="2000" b="1" spc="-100" dirty="0">
                <a:solidFill>
                  <a:srgbClr val="16027C"/>
                </a:solidFill>
                <a:latin typeface="Arial"/>
                <a:cs typeface="Arial"/>
              </a:rPr>
              <a:t> </a:t>
            </a:r>
            <a:r>
              <a:rPr sz="2000" b="1" spc="-5" dirty="0">
                <a:solidFill>
                  <a:srgbClr val="16027C"/>
                </a:solidFill>
                <a:latin typeface="Arial"/>
                <a:cs typeface="Arial"/>
              </a:rPr>
              <a:t>layer  related  addressing</a:t>
            </a:r>
            <a:endParaRPr sz="2000">
              <a:latin typeface="Arial"/>
              <a:cs typeface="Arial"/>
            </a:endParaRPr>
          </a:p>
        </p:txBody>
      </p:sp>
      <p:sp>
        <p:nvSpPr>
          <p:cNvPr id="62" name="object 62"/>
          <p:cNvSpPr txBox="1"/>
          <p:nvPr/>
        </p:nvSpPr>
        <p:spPr>
          <a:xfrm>
            <a:off x="2252027" y="5482888"/>
            <a:ext cx="1421130" cy="330200"/>
          </a:xfrm>
          <a:prstGeom prst="rect">
            <a:avLst/>
          </a:prstGeom>
        </p:spPr>
        <p:txBody>
          <a:bodyPr vert="horz" wrap="square" lIns="0" tIns="12700" rIns="0" bIns="0" rtlCol="0">
            <a:spAutoFit/>
          </a:bodyPr>
          <a:lstStyle/>
          <a:p>
            <a:pPr marL="12700">
              <a:lnSpc>
                <a:spcPct val="100000"/>
              </a:lnSpc>
              <a:spcBef>
                <a:spcPts val="100"/>
              </a:spcBef>
            </a:pPr>
            <a:r>
              <a:rPr sz="2000" b="1" spc="-5" dirty="0">
                <a:solidFill>
                  <a:srgbClr val="16027C"/>
                </a:solidFill>
                <a:latin typeface="Arial"/>
                <a:cs typeface="Arial"/>
              </a:rPr>
              <a:t>information</a:t>
            </a:r>
            <a:endParaRPr sz="2000">
              <a:latin typeface="Arial"/>
              <a:cs typeface="Arial"/>
            </a:endParaRPr>
          </a:p>
        </p:txBody>
      </p:sp>
      <p:sp>
        <p:nvSpPr>
          <p:cNvPr id="63" name="object 63"/>
          <p:cNvSpPr/>
          <p:nvPr/>
        </p:nvSpPr>
        <p:spPr>
          <a:xfrm>
            <a:off x="8124825" y="4079876"/>
            <a:ext cx="2314575" cy="1920875"/>
          </a:xfrm>
          <a:custGeom>
            <a:avLst/>
            <a:gdLst/>
            <a:ahLst/>
            <a:cxnLst/>
            <a:rect l="l" t="t" r="r" b="b"/>
            <a:pathLst>
              <a:path w="2314575" h="1920875">
                <a:moveTo>
                  <a:pt x="0" y="1920875"/>
                </a:moveTo>
                <a:lnTo>
                  <a:pt x="2314575" y="1920875"/>
                </a:lnTo>
                <a:lnTo>
                  <a:pt x="2314575" y="0"/>
                </a:lnTo>
                <a:lnTo>
                  <a:pt x="0" y="0"/>
                </a:lnTo>
                <a:lnTo>
                  <a:pt x="0" y="1920875"/>
                </a:lnTo>
                <a:close/>
              </a:path>
            </a:pathLst>
          </a:custGeom>
          <a:solidFill>
            <a:srgbClr val="FFFFFF"/>
          </a:solidFill>
        </p:spPr>
        <p:txBody>
          <a:bodyPr wrap="square" lIns="0" tIns="0" rIns="0" bIns="0" rtlCol="0"/>
          <a:lstStyle/>
          <a:p>
            <a:endParaRPr/>
          </a:p>
        </p:txBody>
      </p:sp>
      <p:sp>
        <p:nvSpPr>
          <p:cNvPr id="64" name="object 64"/>
          <p:cNvSpPr txBox="1"/>
          <p:nvPr/>
        </p:nvSpPr>
        <p:spPr>
          <a:xfrm>
            <a:off x="8203565" y="4104449"/>
            <a:ext cx="2047239" cy="1244600"/>
          </a:xfrm>
          <a:prstGeom prst="rect">
            <a:avLst/>
          </a:prstGeom>
        </p:spPr>
        <p:txBody>
          <a:bodyPr vert="horz" wrap="square" lIns="0" tIns="12700" rIns="0" bIns="0" rtlCol="0">
            <a:spAutoFit/>
          </a:bodyPr>
          <a:lstStyle/>
          <a:p>
            <a:pPr marL="12700" marR="5080">
              <a:lnSpc>
                <a:spcPct val="100000"/>
              </a:lnSpc>
              <a:spcBef>
                <a:spcPts val="100"/>
              </a:spcBef>
            </a:pPr>
            <a:r>
              <a:rPr sz="2000" b="1" dirty="0">
                <a:solidFill>
                  <a:srgbClr val="16027C"/>
                </a:solidFill>
                <a:latin typeface="Arial"/>
                <a:cs typeface="Arial"/>
              </a:rPr>
              <a:t>A </a:t>
            </a:r>
            <a:r>
              <a:rPr sz="2000" b="1" spc="-5" dirty="0">
                <a:solidFill>
                  <a:srgbClr val="16027C"/>
                </a:solidFill>
                <a:latin typeface="Arial"/>
                <a:cs typeface="Arial"/>
              </a:rPr>
              <a:t>receiving</a:t>
            </a:r>
            <a:r>
              <a:rPr sz="2000" b="1" spc="-175" dirty="0">
                <a:solidFill>
                  <a:srgbClr val="16027C"/>
                </a:solidFill>
                <a:latin typeface="Arial"/>
                <a:cs typeface="Arial"/>
              </a:rPr>
              <a:t> </a:t>
            </a:r>
            <a:r>
              <a:rPr sz="2000" b="1" spc="-5" dirty="0">
                <a:solidFill>
                  <a:srgbClr val="16027C"/>
                </a:solidFill>
                <a:latin typeface="Arial"/>
                <a:cs typeface="Arial"/>
              </a:rPr>
              <a:t>layer  removes the  layer related  envelope</a:t>
            </a:r>
            <a:r>
              <a:rPr sz="2000" b="1" spc="-25" dirty="0">
                <a:solidFill>
                  <a:srgbClr val="16027C"/>
                </a:solidFill>
                <a:latin typeface="Arial"/>
                <a:cs typeface="Arial"/>
              </a:rPr>
              <a:t> </a:t>
            </a:r>
            <a:r>
              <a:rPr sz="2000" b="1" dirty="0">
                <a:solidFill>
                  <a:srgbClr val="16027C"/>
                </a:solidFill>
                <a:latin typeface="Arial"/>
                <a:cs typeface="Arial"/>
              </a:rPr>
              <a:t>and</a:t>
            </a:r>
            <a:endParaRPr sz="2000">
              <a:latin typeface="Arial"/>
              <a:cs typeface="Arial"/>
            </a:endParaRPr>
          </a:p>
        </p:txBody>
      </p:sp>
      <p:sp>
        <p:nvSpPr>
          <p:cNvPr id="65" name="object 65"/>
          <p:cNvSpPr txBox="1"/>
          <p:nvPr/>
        </p:nvSpPr>
        <p:spPr>
          <a:xfrm>
            <a:off x="8124825" y="5376862"/>
            <a:ext cx="2314575" cy="624205"/>
          </a:xfrm>
          <a:prstGeom prst="rect">
            <a:avLst/>
          </a:prstGeom>
          <a:solidFill>
            <a:srgbClr val="FFFFFF"/>
          </a:solidFill>
        </p:spPr>
        <p:txBody>
          <a:bodyPr vert="horz" wrap="square" lIns="0" tIns="0" rIns="0" bIns="0" rtlCol="0">
            <a:spAutoFit/>
          </a:bodyPr>
          <a:lstStyle/>
          <a:p>
            <a:pPr marL="91440">
              <a:lnSpc>
                <a:spcPts val="2080"/>
              </a:lnSpc>
            </a:pPr>
            <a:r>
              <a:rPr sz="2000" b="1" spc="-5" dirty="0">
                <a:solidFill>
                  <a:srgbClr val="16027C"/>
                </a:solidFill>
                <a:latin typeface="Arial"/>
                <a:cs typeface="Arial"/>
              </a:rPr>
              <a:t>forwards</a:t>
            </a:r>
            <a:r>
              <a:rPr sz="2000" b="1" spc="-20" dirty="0">
                <a:solidFill>
                  <a:srgbClr val="16027C"/>
                </a:solidFill>
                <a:latin typeface="Arial"/>
                <a:cs typeface="Arial"/>
              </a:rPr>
              <a:t> </a:t>
            </a:r>
            <a:r>
              <a:rPr sz="2000" b="1" spc="-5" dirty="0">
                <a:solidFill>
                  <a:srgbClr val="16027C"/>
                </a:solidFill>
                <a:latin typeface="Arial"/>
                <a:cs typeface="Arial"/>
              </a:rPr>
              <a:t>the</a:t>
            </a:r>
            <a:endParaRPr sz="2000">
              <a:latin typeface="Arial"/>
              <a:cs typeface="Arial"/>
            </a:endParaRPr>
          </a:p>
          <a:p>
            <a:pPr marL="91440">
              <a:lnSpc>
                <a:spcPct val="100000"/>
              </a:lnSpc>
            </a:pPr>
            <a:r>
              <a:rPr sz="2000" b="1" spc="-5" dirty="0">
                <a:solidFill>
                  <a:srgbClr val="16027C"/>
                </a:solidFill>
                <a:latin typeface="Arial"/>
                <a:cs typeface="Arial"/>
              </a:rPr>
              <a:t>message</a:t>
            </a:r>
            <a:r>
              <a:rPr sz="2000" b="1" spc="-20" dirty="0">
                <a:solidFill>
                  <a:srgbClr val="16027C"/>
                </a:solidFill>
                <a:latin typeface="Arial"/>
                <a:cs typeface="Arial"/>
              </a:rPr>
              <a:t> </a:t>
            </a:r>
            <a:r>
              <a:rPr sz="2000" b="1" dirty="0">
                <a:solidFill>
                  <a:srgbClr val="16027C"/>
                </a:solidFill>
                <a:latin typeface="Arial"/>
                <a:cs typeface="Arial"/>
              </a:rPr>
              <a:t>up</a:t>
            </a:r>
            <a:endParaRPr sz="2000">
              <a:latin typeface="Arial"/>
              <a:cs typeface="Arial"/>
            </a:endParaRPr>
          </a:p>
        </p:txBody>
      </p:sp>
      <p:sp>
        <p:nvSpPr>
          <p:cNvPr id="66" name="object 66"/>
          <p:cNvSpPr/>
          <p:nvPr/>
        </p:nvSpPr>
        <p:spPr>
          <a:xfrm>
            <a:off x="6965950" y="3305175"/>
            <a:ext cx="773430" cy="0"/>
          </a:xfrm>
          <a:custGeom>
            <a:avLst/>
            <a:gdLst/>
            <a:ahLst/>
            <a:cxnLst/>
            <a:rect l="l" t="t" r="r" b="b"/>
            <a:pathLst>
              <a:path w="773429">
                <a:moveTo>
                  <a:pt x="0" y="0"/>
                </a:moveTo>
                <a:lnTo>
                  <a:pt x="773113" y="1"/>
                </a:lnTo>
              </a:path>
            </a:pathLst>
          </a:custGeom>
          <a:ln w="12700">
            <a:solidFill>
              <a:srgbClr val="000000"/>
            </a:solidFill>
          </a:ln>
        </p:spPr>
        <p:txBody>
          <a:bodyPr wrap="square" lIns="0" tIns="0" rIns="0" bIns="0" rtlCol="0"/>
          <a:lstStyle/>
          <a:p>
            <a:endParaRPr/>
          </a:p>
        </p:txBody>
      </p:sp>
      <p:sp>
        <p:nvSpPr>
          <p:cNvPr id="67" name="object 67"/>
          <p:cNvSpPr/>
          <p:nvPr/>
        </p:nvSpPr>
        <p:spPr>
          <a:xfrm>
            <a:off x="7051675" y="3506787"/>
            <a:ext cx="403225" cy="74930"/>
          </a:xfrm>
          <a:custGeom>
            <a:avLst/>
            <a:gdLst/>
            <a:ahLst/>
            <a:cxnLst/>
            <a:rect l="l" t="t" r="r" b="b"/>
            <a:pathLst>
              <a:path w="403225" h="74929">
                <a:moveTo>
                  <a:pt x="0" y="0"/>
                </a:moveTo>
                <a:lnTo>
                  <a:pt x="403225" y="0"/>
                </a:lnTo>
                <a:lnTo>
                  <a:pt x="403225" y="74612"/>
                </a:lnTo>
                <a:lnTo>
                  <a:pt x="0" y="74612"/>
                </a:lnTo>
                <a:lnTo>
                  <a:pt x="0" y="0"/>
                </a:lnTo>
                <a:close/>
              </a:path>
            </a:pathLst>
          </a:custGeom>
          <a:ln w="9525">
            <a:solidFill>
              <a:srgbClr val="000000"/>
            </a:solidFill>
          </a:ln>
        </p:spPr>
        <p:txBody>
          <a:bodyPr wrap="square" lIns="0" tIns="0" rIns="0" bIns="0" rtlCol="0"/>
          <a:lstStyle/>
          <a:p>
            <a:endParaRPr/>
          </a:p>
        </p:txBody>
      </p:sp>
      <p:sp>
        <p:nvSpPr>
          <p:cNvPr id="68" name="object 68"/>
          <p:cNvSpPr/>
          <p:nvPr/>
        </p:nvSpPr>
        <p:spPr>
          <a:xfrm>
            <a:off x="7051675" y="2886075"/>
            <a:ext cx="327025" cy="85725"/>
          </a:xfrm>
          <a:custGeom>
            <a:avLst/>
            <a:gdLst/>
            <a:ahLst/>
            <a:cxnLst/>
            <a:rect l="l" t="t" r="r" b="b"/>
            <a:pathLst>
              <a:path w="327025" h="85725">
                <a:moveTo>
                  <a:pt x="0" y="0"/>
                </a:moveTo>
                <a:lnTo>
                  <a:pt x="327025" y="0"/>
                </a:lnTo>
                <a:lnTo>
                  <a:pt x="327025" y="85725"/>
                </a:lnTo>
                <a:lnTo>
                  <a:pt x="0" y="85725"/>
                </a:lnTo>
                <a:lnTo>
                  <a:pt x="0" y="0"/>
                </a:lnTo>
                <a:close/>
              </a:path>
            </a:pathLst>
          </a:custGeom>
          <a:ln w="9525">
            <a:solidFill>
              <a:srgbClr val="000000"/>
            </a:solidFill>
          </a:ln>
        </p:spPr>
        <p:txBody>
          <a:bodyPr wrap="square" lIns="0" tIns="0" rIns="0" bIns="0" rtlCol="0"/>
          <a:lstStyle/>
          <a:p>
            <a:endParaRPr/>
          </a:p>
        </p:txBody>
      </p:sp>
      <p:sp>
        <p:nvSpPr>
          <p:cNvPr id="69" name="object 69"/>
          <p:cNvSpPr/>
          <p:nvPr/>
        </p:nvSpPr>
        <p:spPr>
          <a:xfrm>
            <a:off x="7051675" y="2286000"/>
            <a:ext cx="257175" cy="76200"/>
          </a:xfrm>
          <a:custGeom>
            <a:avLst/>
            <a:gdLst/>
            <a:ahLst/>
            <a:cxnLst/>
            <a:rect l="l" t="t" r="r" b="b"/>
            <a:pathLst>
              <a:path w="257175" h="76200">
                <a:moveTo>
                  <a:pt x="0" y="0"/>
                </a:moveTo>
                <a:lnTo>
                  <a:pt x="257175" y="0"/>
                </a:lnTo>
                <a:lnTo>
                  <a:pt x="257175" y="76200"/>
                </a:lnTo>
                <a:lnTo>
                  <a:pt x="0" y="76200"/>
                </a:lnTo>
                <a:lnTo>
                  <a:pt x="0" y="0"/>
                </a:lnTo>
                <a:close/>
              </a:path>
            </a:pathLst>
          </a:custGeom>
          <a:ln w="9525">
            <a:solidFill>
              <a:srgbClr val="000000"/>
            </a:solidFill>
          </a:ln>
        </p:spPr>
        <p:txBody>
          <a:bodyPr wrap="square" lIns="0" tIns="0" rIns="0" bIns="0" rtlCol="0"/>
          <a:lstStyle/>
          <a:p>
            <a:endParaRPr/>
          </a:p>
        </p:txBody>
      </p:sp>
      <p:sp>
        <p:nvSpPr>
          <p:cNvPr id="70" name="object 70"/>
          <p:cNvSpPr/>
          <p:nvPr/>
        </p:nvSpPr>
        <p:spPr>
          <a:xfrm>
            <a:off x="7051675" y="1771650"/>
            <a:ext cx="174625" cy="74930"/>
          </a:xfrm>
          <a:custGeom>
            <a:avLst/>
            <a:gdLst/>
            <a:ahLst/>
            <a:cxnLst/>
            <a:rect l="l" t="t" r="r" b="b"/>
            <a:pathLst>
              <a:path w="174625" h="74930">
                <a:moveTo>
                  <a:pt x="0" y="0"/>
                </a:moveTo>
                <a:lnTo>
                  <a:pt x="174625" y="0"/>
                </a:lnTo>
                <a:lnTo>
                  <a:pt x="174625" y="74613"/>
                </a:lnTo>
                <a:lnTo>
                  <a:pt x="0" y="74613"/>
                </a:lnTo>
                <a:lnTo>
                  <a:pt x="0" y="0"/>
                </a:lnTo>
                <a:close/>
              </a:path>
            </a:pathLst>
          </a:custGeom>
          <a:ln w="9525">
            <a:solidFill>
              <a:srgbClr val="000000"/>
            </a:solidFill>
          </a:ln>
        </p:spPr>
        <p:txBody>
          <a:bodyPr wrap="square" lIns="0" tIns="0" rIns="0" bIns="0" rtlCol="0"/>
          <a:lstStyle/>
          <a:p>
            <a:endParaRPr/>
          </a:p>
        </p:txBody>
      </p:sp>
      <p:sp>
        <p:nvSpPr>
          <p:cNvPr id="71" name="object 71"/>
          <p:cNvSpPr/>
          <p:nvPr/>
        </p:nvSpPr>
        <p:spPr>
          <a:xfrm>
            <a:off x="7051675" y="4914900"/>
            <a:ext cx="555625" cy="74930"/>
          </a:xfrm>
          <a:custGeom>
            <a:avLst/>
            <a:gdLst/>
            <a:ahLst/>
            <a:cxnLst/>
            <a:rect l="l" t="t" r="r" b="b"/>
            <a:pathLst>
              <a:path w="555625" h="74929">
                <a:moveTo>
                  <a:pt x="0" y="0"/>
                </a:moveTo>
                <a:lnTo>
                  <a:pt x="555625" y="0"/>
                </a:lnTo>
                <a:lnTo>
                  <a:pt x="555625" y="74613"/>
                </a:lnTo>
                <a:lnTo>
                  <a:pt x="0" y="74613"/>
                </a:lnTo>
                <a:lnTo>
                  <a:pt x="0" y="0"/>
                </a:lnTo>
                <a:close/>
              </a:path>
            </a:pathLst>
          </a:custGeom>
          <a:ln w="9525">
            <a:solidFill>
              <a:srgbClr val="000000"/>
            </a:solidFill>
          </a:ln>
        </p:spPr>
        <p:txBody>
          <a:bodyPr wrap="square" lIns="0" tIns="0" rIns="0" bIns="0" rtlCol="0"/>
          <a:lstStyle/>
          <a:p>
            <a:endParaRPr/>
          </a:p>
        </p:txBody>
      </p:sp>
    </p:spTree>
    <p:extLst>
      <p:ext uri="{BB962C8B-B14F-4D97-AF65-F5344CB8AC3E}">
        <p14:creationId xmlns:p14="http://schemas.microsoft.com/office/powerpoint/2010/main" val="34502300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3067EF5-547D-BA43-BA0B-F30D6E00EB07}"/>
              </a:ext>
            </a:extLst>
          </p:cNvPr>
          <p:cNvSpPr txBox="1"/>
          <p:nvPr/>
        </p:nvSpPr>
        <p:spPr>
          <a:xfrm>
            <a:off x="3091774" y="593601"/>
            <a:ext cx="5847563" cy="769441"/>
          </a:xfrm>
          <a:prstGeom prst="rect">
            <a:avLst/>
          </a:prstGeom>
          <a:solidFill>
            <a:schemeClr val="tx1">
              <a:lumMod val="90000"/>
            </a:schemeClr>
          </a:solidFill>
        </p:spPr>
        <p:txBody>
          <a:bodyPr wrap="none" rtlCol="0">
            <a:spAutoFit/>
          </a:bodyPr>
          <a:lstStyle/>
          <a:p>
            <a:pPr algn="ctr"/>
            <a:r>
              <a:rPr lang="en-US" sz="4400" spc="185" dirty="0">
                <a:solidFill>
                  <a:srgbClr val="262626"/>
                </a:solidFill>
                <a:latin typeface="Trebuchet MS"/>
                <a:cs typeface="Trebuchet MS"/>
              </a:rPr>
              <a:t>DATA </a:t>
            </a:r>
            <a:r>
              <a:rPr lang="en-US" sz="4400" spc="175" dirty="0">
                <a:solidFill>
                  <a:srgbClr val="262626"/>
                </a:solidFill>
                <a:latin typeface="Trebuchet MS"/>
                <a:cs typeface="Trebuchet MS"/>
              </a:rPr>
              <a:t>VERSUS</a:t>
            </a:r>
            <a:r>
              <a:rPr lang="en-US" sz="4400" spc="120" dirty="0">
                <a:solidFill>
                  <a:srgbClr val="262626"/>
                </a:solidFill>
                <a:latin typeface="Trebuchet MS"/>
                <a:cs typeface="Trebuchet MS"/>
              </a:rPr>
              <a:t> </a:t>
            </a:r>
            <a:r>
              <a:rPr lang="en-US" sz="4400" spc="254" dirty="0">
                <a:solidFill>
                  <a:srgbClr val="262626"/>
                </a:solidFill>
                <a:latin typeface="Trebuchet MS"/>
                <a:cs typeface="Trebuchet MS"/>
              </a:rPr>
              <a:t>SIGNAL</a:t>
            </a:r>
            <a:endParaRPr lang="en-US" sz="4400" dirty="0"/>
          </a:p>
        </p:txBody>
      </p:sp>
      <p:graphicFrame>
        <p:nvGraphicFramePr>
          <p:cNvPr id="7" name="Table 6">
            <a:extLst>
              <a:ext uri="{FF2B5EF4-FFF2-40B4-BE49-F238E27FC236}">
                <a16:creationId xmlns:a16="http://schemas.microsoft.com/office/drawing/2014/main" id="{670CE02B-6D6E-D74F-859C-0DB3672BE92C}"/>
              </a:ext>
            </a:extLst>
          </p:cNvPr>
          <p:cNvGraphicFramePr>
            <a:graphicFrameLocks noGrp="1"/>
          </p:cNvGraphicFramePr>
          <p:nvPr>
            <p:extLst>
              <p:ext uri="{D42A27DB-BD31-4B8C-83A1-F6EECF244321}">
                <p14:modId xmlns:p14="http://schemas.microsoft.com/office/powerpoint/2010/main" val="302922752"/>
              </p:ext>
            </p:extLst>
          </p:nvPr>
        </p:nvGraphicFramePr>
        <p:xfrm>
          <a:off x="614363" y="2076978"/>
          <a:ext cx="10144126" cy="3271520"/>
        </p:xfrm>
        <a:graphic>
          <a:graphicData uri="http://schemas.openxmlformats.org/drawingml/2006/table">
            <a:tbl>
              <a:tblPr firstRow="1" bandRow="1">
                <a:tableStyleId>{5C22544A-7EE6-4342-B048-85BDC9FD1C3A}</a:tableStyleId>
              </a:tblPr>
              <a:tblGrid>
                <a:gridCol w="5072063">
                  <a:extLst>
                    <a:ext uri="{9D8B030D-6E8A-4147-A177-3AD203B41FA5}">
                      <a16:colId xmlns:a16="http://schemas.microsoft.com/office/drawing/2014/main" val="1033729747"/>
                    </a:ext>
                  </a:extLst>
                </a:gridCol>
                <a:gridCol w="5072063">
                  <a:extLst>
                    <a:ext uri="{9D8B030D-6E8A-4147-A177-3AD203B41FA5}">
                      <a16:colId xmlns:a16="http://schemas.microsoft.com/office/drawing/2014/main" val="2504637642"/>
                    </a:ext>
                  </a:extLst>
                </a:gridCol>
              </a:tblGrid>
              <a:tr h="370840">
                <a:tc>
                  <a:txBody>
                    <a:bodyPr/>
                    <a:lstStyle/>
                    <a:p>
                      <a:pPr algn="ctr"/>
                      <a:r>
                        <a:rPr lang="en-US" sz="2800" b="0" u="none" spc="-135" dirty="0">
                          <a:solidFill>
                            <a:schemeClr val="accent3">
                              <a:lumMod val="10000"/>
                            </a:schemeClr>
                          </a:solidFill>
                          <a:latin typeface="Trebuchet MS"/>
                          <a:cs typeface="Trebuchet MS"/>
                        </a:rPr>
                        <a:t>Data</a:t>
                      </a:r>
                      <a:endParaRPr lang="en-US" sz="2800" b="0" u="none" dirty="0">
                        <a:solidFill>
                          <a:schemeClr val="accent3">
                            <a:lumMod val="10000"/>
                          </a:schemeClr>
                        </a:solidFill>
                      </a:endParaRPr>
                    </a:p>
                  </a:txBody>
                  <a:tcPr/>
                </a:tc>
                <a:tc>
                  <a:txBody>
                    <a:bodyPr/>
                    <a:lstStyle/>
                    <a:p>
                      <a:pPr algn="ctr"/>
                      <a:r>
                        <a:rPr lang="en-US" sz="2800" b="0" u="none" spc="-135" dirty="0">
                          <a:solidFill>
                            <a:schemeClr val="accent3">
                              <a:lumMod val="10000"/>
                            </a:schemeClr>
                          </a:solidFill>
                          <a:latin typeface="Trebuchet MS"/>
                        </a:rPr>
                        <a:t>Signals</a:t>
                      </a:r>
                      <a:endParaRPr lang="en-US" sz="2800" b="0" u="none" dirty="0">
                        <a:solidFill>
                          <a:schemeClr val="accent3">
                            <a:lumMod val="10000"/>
                          </a:schemeClr>
                        </a:solidFill>
                      </a:endParaRPr>
                    </a:p>
                  </a:txBody>
                  <a:tcPr/>
                </a:tc>
                <a:extLst>
                  <a:ext uri="{0D108BD9-81ED-4DB2-BD59-A6C34878D82A}">
                    <a16:rowId xmlns:a16="http://schemas.microsoft.com/office/drawing/2014/main" val="1457843822"/>
                  </a:ext>
                </a:extLst>
              </a:tr>
              <a:tr h="370840">
                <a:tc>
                  <a:txBody>
                    <a:bodyPr/>
                    <a:lstStyle/>
                    <a:p>
                      <a:pPr marL="241300" lvl="0" indent="-228600">
                        <a:spcBef>
                          <a:spcPts val="520"/>
                        </a:spcBef>
                        <a:buClr>
                          <a:srgbClr val="9BAFB5"/>
                        </a:buClr>
                        <a:buFont typeface="Arial"/>
                        <a:buChar char="•"/>
                        <a:tabLst>
                          <a:tab pos="241300" algn="l"/>
                        </a:tabLst>
                      </a:pPr>
                      <a:r>
                        <a:rPr lang="en-US" spc="-60" dirty="0">
                          <a:solidFill>
                            <a:srgbClr val="262626"/>
                          </a:solidFill>
                          <a:latin typeface="Trebuchet MS"/>
                          <a:cs typeface="Trebuchet MS"/>
                        </a:rPr>
                        <a:t>Convey </a:t>
                      </a:r>
                      <a:r>
                        <a:rPr lang="en-US" spc="-160" dirty="0">
                          <a:solidFill>
                            <a:srgbClr val="262626"/>
                          </a:solidFill>
                          <a:latin typeface="Trebuchet MS"/>
                          <a:cs typeface="Trebuchet MS"/>
                        </a:rPr>
                        <a:t>meaning </a:t>
                      </a:r>
                      <a:r>
                        <a:rPr lang="en-US" spc="-130" dirty="0">
                          <a:solidFill>
                            <a:srgbClr val="262626"/>
                          </a:solidFill>
                          <a:latin typeface="Trebuchet MS"/>
                          <a:cs typeface="Trebuchet MS"/>
                        </a:rPr>
                        <a:t>within </a:t>
                      </a:r>
                      <a:r>
                        <a:rPr lang="en-US" spc="-240" dirty="0">
                          <a:solidFill>
                            <a:srgbClr val="262626"/>
                          </a:solidFill>
                          <a:latin typeface="Trebuchet MS"/>
                          <a:cs typeface="Trebuchet MS"/>
                        </a:rPr>
                        <a:t>a </a:t>
                      </a:r>
                      <a:r>
                        <a:rPr lang="en-US" spc="-100" dirty="0">
                          <a:solidFill>
                            <a:srgbClr val="262626"/>
                          </a:solidFill>
                          <a:latin typeface="Trebuchet MS"/>
                          <a:cs typeface="Trebuchet MS"/>
                        </a:rPr>
                        <a:t>computer</a:t>
                      </a:r>
                      <a:r>
                        <a:rPr lang="en-US" sz="2400" spc="-100" dirty="0">
                          <a:solidFill>
                            <a:srgbClr val="262626"/>
                          </a:solidFill>
                          <a:latin typeface="Trebuchet MS"/>
                          <a:cs typeface="Trebuchet MS"/>
                        </a:rPr>
                        <a:t> </a:t>
                      </a:r>
                      <a:r>
                        <a:rPr lang="en-US" sz="2000" spc="-70" dirty="0">
                          <a:solidFill>
                            <a:srgbClr val="262626"/>
                          </a:solidFill>
                          <a:latin typeface="Trebuchet MS"/>
                          <a:cs typeface="Trebuchet MS"/>
                        </a:rPr>
                        <a:t>(</a:t>
                      </a:r>
                      <a:r>
                        <a:rPr lang="en-US" sz="1600" spc="-70" dirty="0">
                          <a:solidFill>
                            <a:srgbClr val="00B050"/>
                          </a:solidFill>
                          <a:latin typeface="Trebuchet MS"/>
                          <a:cs typeface="Trebuchet MS"/>
                        </a:rPr>
                        <a:t>stored </a:t>
                      </a:r>
                      <a:r>
                        <a:rPr lang="en-US" sz="1600" spc="-114" dirty="0">
                          <a:solidFill>
                            <a:srgbClr val="00B050"/>
                          </a:solidFill>
                          <a:latin typeface="Trebuchet MS"/>
                          <a:cs typeface="Trebuchet MS"/>
                        </a:rPr>
                        <a:t>in</a:t>
                      </a:r>
                      <a:r>
                        <a:rPr lang="en-US" sz="1600" spc="-330" dirty="0">
                          <a:solidFill>
                            <a:srgbClr val="00B050"/>
                          </a:solidFill>
                          <a:latin typeface="Trebuchet MS"/>
                          <a:cs typeface="Trebuchet MS"/>
                        </a:rPr>
                        <a:t> </a:t>
                      </a:r>
                      <a:r>
                        <a:rPr lang="en-US" sz="1600" spc="-135" dirty="0">
                          <a:solidFill>
                            <a:srgbClr val="00B050"/>
                          </a:solidFill>
                          <a:latin typeface="Trebuchet MS"/>
                          <a:cs typeface="Trebuchet MS"/>
                        </a:rPr>
                        <a:t>files</a:t>
                      </a:r>
                      <a:r>
                        <a:rPr lang="en-US" sz="2000" spc="-135" dirty="0">
                          <a:solidFill>
                            <a:srgbClr val="262626"/>
                          </a:solidFill>
                          <a:latin typeface="Trebuchet MS"/>
                          <a:cs typeface="Trebuchet MS"/>
                        </a:rPr>
                        <a:t>).</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spc="-140" dirty="0">
                          <a:solidFill>
                            <a:srgbClr val="262626"/>
                          </a:solidFill>
                          <a:latin typeface="Trebuchet MS"/>
                          <a:ea typeface="+mn-ea"/>
                        </a:rPr>
                        <a:t>E</a:t>
                      </a:r>
                      <a:r>
                        <a:rPr lang="en-US" sz="1800" kern="1200" spc="-140" dirty="0">
                          <a:solidFill>
                            <a:srgbClr val="262626"/>
                          </a:solidFill>
                          <a:latin typeface="Trebuchet MS"/>
                          <a:ea typeface="+mn-ea"/>
                          <a:cs typeface="Trebuchet MS"/>
                        </a:rPr>
                        <a:t>lectric</a:t>
                      </a:r>
                      <a:r>
                        <a:rPr lang="en-US" sz="1800" spc="-130" dirty="0">
                          <a:solidFill>
                            <a:srgbClr val="262626"/>
                          </a:solidFill>
                          <a:latin typeface="Trebuchet MS"/>
                          <a:cs typeface="Trebuchet MS"/>
                        </a:rPr>
                        <a:t> </a:t>
                      </a:r>
                      <a:r>
                        <a:rPr lang="en-US" sz="1800" spc="25" dirty="0">
                          <a:solidFill>
                            <a:srgbClr val="262626"/>
                          </a:solidFill>
                          <a:latin typeface="Trebuchet MS"/>
                          <a:cs typeface="Trebuchet MS"/>
                        </a:rPr>
                        <a:t>or </a:t>
                      </a:r>
                      <a:r>
                        <a:rPr lang="en-US" sz="1800" spc="-140" dirty="0">
                          <a:solidFill>
                            <a:srgbClr val="262626"/>
                          </a:solidFill>
                          <a:latin typeface="Trebuchet MS"/>
                          <a:cs typeface="Trebuchet MS"/>
                        </a:rPr>
                        <a:t>electromagnetic </a:t>
                      </a:r>
                      <a:r>
                        <a:rPr lang="en-US" sz="1800" spc="-120" dirty="0">
                          <a:solidFill>
                            <a:srgbClr val="262626"/>
                          </a:solidFill>
                          <a:latin typeface="Trebuchet MS"/>
                          <a:cs typeface="Trebuchet MS"/>
                        </a:rPr>
                        <a:t>encoding </a:t>
                      </a:r>
                      <a:r>
                        <a:rPr lang="en-US" sz="1800" spc="-130" dirty="0">
                          <a:solidFill>
                            <a:srgbClr val="262626"/>
                          </a:solidFill>
                          <a:latin typeface="Trebuchet MS"/>
                          <a:cs typeface="Trebuchet MS"/>
                        </a:rPr>
                        <a:t>of</a:t>
                      </a:r>
                      <a:r>
                        <a:rPr lang="en-US" sz="1800" spc="-105" dirty="0">
                          <a:solidFill>
                            <a:srgbClr val="262626"/>
                          </a:solidFill>
                          <a:latin typeface="Trebuchet MS"/>
                          <a:cs typeface="Trebuchet MS"/>
                        </a:rPr>
                        <a:t> </a:t>
                      </a:r>
                      <a:r>
                        <a:rPr lang="en-US" sz="1800" spc="-185" dirty="0">
                          <a:solidFill>
                            <a:srgbClr val="262626"/>
                          </a:solidFill>
                          <a:latin typeface="Trebuchet MS"/>
                          <a:cs typeface="Trebuchet MS"/>
                        </a:rPr>
                        <a:t>data.</a:t>
                      </a:r>
                    </a:p>
                  </a:txBody>
                  <a:tcPr/>
                </a:tc>
                <a:extLst>
                  <a:ext uri="{0D108BD9-81ED-4DB2-BD59-A6C34878D82A}">
                    <a16:rowId xmlns:a16="http://schemas.microsoft.com/office/drawing/2014/main" val="119199018"/>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spc="-25" dirty="0">
                          <a:solidFill>
                            <a:srgbClr val="262626"/>
                          </a:solidFill>
                          <a:latin typeface="Trebuchet MS"/>
                          <a:cs typeface="Trebuchet MS"/>
                        </a:rPr>
                        <a:t>Need </a:t>
                      </a:r>
                      <a:r>
                        <a:rPr lang="en-US" sz="1800" spc="-60" dirty="0">
                          <a:solidFill>
                            <a:srgbClr val="262626"/>
                          </a:solidFill>
                          <a:latin typeface="Trebuchet MS"/>
                          <a:cs typeface="Trebuchet MS"/>
                        </a:rPr>
                        <a:t>to </a:t>
                      </a:r>
                      <a:r>
                        <a:rPr lang="en-US" sz="1800" spc="-150" dirty="0">
                          <a:solidFill>
                            <a:srgbClr val="262626"/>
                          </a:solidFill>
                          <a:latin typeface="Trebuchet MS"/>
                          <a:cs typeface="Trebuchet MS"/>
                        </a:rPr>
                        <a:t>be </a:t>
                      </a:r>
                      <a:r>
                        <a:rPr lang="en-US" sz="1800" u="sng" spc="-110" dirty="0">
                          <a:solidFill>
                            <a:srgbClr val="002060"/>
                          </a:solidFill>
                          <a:uFill>
                            <a:solidFill>
                              <a:srgbClr val="262626"/>
                            </a:solidFill>
                          </a:uFill>
                          <a:latin typeface="Trebuchet MS"/>
                          <a:cs typeface="Trebuchet MS"/>
                        </a:rPr>
                        <a:t>converted</a:t>
                      </a:r>
                      <a:r>
                        <a:rPr lang="en-US" sz="1800" spc="-110" dirty="0">
                          <a:solidFill>
                            <a:srgbClr val="262626"/>
                          </a:solidFill>
                          <a:latin typeface="Trebuchet MS"/>
                          <a:cs typeface="Trebuchet MS"/>
                        </a:rPr>
                        <a:t> </a:t>
                      </a:r>
                      <a:r>
                        <a:rPr lang="en-US" sz="1800" spc="-100" dirty="0">
                          <a:solidFill>
                            <a:srgbClr val="262626"/>
                          </a:solidFill>
                          <a:latin typeface="Trebuchet MS"/>
                          <a:cs typeface="Trebuchet MS"/>
                        </a:rPr>
                        <a:t>into </a:t>
                      </a:r>
                      <a:r>
                        <a:rPr lang="en-US" sz="1800" spc="-240" dirty="0">
                          <a:solidFill>
                            <a:srgbClr val="262626"/>
                          </a:solidFill>
                          <a:latin typeface="Trebuchet MS"/>
                          <a:cs typeface="Trebuchet MS"/>
                        </a:rPr>
                        <a:t>a </a:t>
                      </a:r>
                      <a:r>
                        <a:rPr lang="en-US" sz="1800" spc="-155" dirty="0">
                          <a:solidFill>
                            <a:srgbClr val="262626"/>
                          </a:solidFill>
                          <a:latin typeface="Trebuchet MS"/>
                          <a:cs typeface="Trebuchet MS"/>
                        </a:rPr>
                        <a:t>signal </a:t>
                      </a:r>
                      <a:r>
                        <a:rPr lang="en-US" sz="1800" spc="-130" dirty="0">
                          <a:solidFill>
                            <a:srgbClr val="262626"/>
                          </a:solidFill>
                          <a:latin typeface="Trebuchet MS"/>
                          <a:cs typeface="Trebuchet MS"/>
                        </a:rPr>
                        <a:t>before</a:t>
                      </a:r>
                      <a:r>
                        <a:rPr lang="en-US" sz="1800" spc="-80" dirty="0">
                          <a:solidFill>
                            <a:srgbClr val="262626"/>
                          </a:solidFill>
                          <a:latin typeface="Trebuchet MS"/>
                          <a:cs typeface="Trebuchet MS"/>
                        </a:rPr>
                        <a:t> </a:t>
                      </a:r>
                      <a:r>
                        <a:rPr lang="en-US" sz="1800" spc="-125" dirty="0">
                          <a:solidFill>
                            <a:srgbClr val="262626"/>
                          </a:solidFill>
                          <a:latin typeface="Trebuchet MS"/>
                          <a:cs typeface="Trebuchet MS"/>
                        </a:rPr>
                        <a:t>transfer.</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spc="-20" dirty="0">
                          <a:solidFill>
                            <a:srgbClr val="262626"/>
                          </a:solidFill>
                          <a:latin typeface="Trebuchet MS"/>
                          <a:cs typeface="Trebuchet MS"/>
                        </a:rPr>
                        <a:t>Networks </a:t>
                      </a:r>
                      <a:r>
                        <a:rPr lang="en-US" sz="1800" spc="-155" dirty="0">
                          <a:solidFill>
                            <a:srgbClr val="262626"/>
                          </a:solidFill>
                          <a:latin typeface="Trebuchet MS"/>
                          <a:cs typeface="Trebuchet MS"/>
                        </a:rPr>
                        <a:t>and </a:t>
                      </a:r>
                      <a:r>
                        <a:rPr lang="en-US" sz="1800" spc="-125" dirty="0">
                          <a:solidFill>
                            <a:srgbClr val="262626"/>
                          </a:solidFill>
                          <a:latin typeface="Trebuchet MS"/>
                          <a:cs typeface="Trebuchet MS"/>
                        </a:rPr>
                        <a:t>communication </a:t>
                      </a:r>
                      <a:r>
                        <a:rPr lang="en-US" sz="1800" spc="-110" dirty="0">
                          <a:solidFill>
                            <a:srgbClr val="262626"/>
                          </a:solidFill>
                          <a:latin typeface="Trebuchet MS"/>
                          <a:cs typeface="Trebuchet MS"/>
                        </a:rPr>
                        <a:t>systems </a:t>
                      </a:r>
                      <a:r>
                        <a:rPr lang="en-US" sz="1800" spc="-125" dirty="0">
                          <a:solidFill>
                            <a:srgbClr val="262626"/>
                          </a:solidFill>
                          <a:latin typeface="Trebuchet MS"/>
                          <a:cs typeface="Trebuchet MS"/>
                        </a:rPr>
                        <a:t>transmit</a:t>
                      </a:r>
                      <a:r>
                        <a:rPr lang="en-US" sz="1800" spc="130" dirty="0">
                          <a:solidFill>
                            <a:srgbClr val="262626"/>
                          </a:solidFill>
                          <a:latin typeface="Trebuchet MS"/>
                          <a:cs typeface="Trebuchet MS"/>
                        </a:rPr>
                        <a:t> </a:t>
                      </a:r>
                      <a:r>
                        <a:rPr lang="en-US" sz="1800" spc="-140" dirty="0">
                          <a:solidFill>
                            <a:srgbClr val="262626"/>
                          </a:solidFill>
                          <a:latin typeface="Trebuchet MS"/>
                          <a:cs typeface="Trebuchet MS"/>
                        </a:rPr>
                        <a:t>signals.</a:t>
                      </a:r>
                      <a:endParaRPr lang="en-US" sz="2400" dirty="0">
                        <a:latin typeface="Times New Roman"/>
                        <a:cs typeface="Times New Roman"/>
                      </a:endParaRPr>
                    </a:p>
                  </a:txBody>
                  <a:tcPr/>
                </a:tc>
                <a:extLst>
                  <a:ext uri="{0D108BD9-81ED-4DB2-BD59-A6C34878D82A}">
                    <a16:rowId xmlns:a16="http://schemas.microsoft.com/office/drawing/2014/main" val="863465408"/>
                  </a:ext>
                </a:extLst>
              </a:tr>
              <a:tr h="3708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spc="-165" dirty="0">
                          <a:solidFill>
                            <a:srgbClr val="262626"/>
                          </a:solidFill>
                          <a:latin typeface="Trebuchet MS"/>
                          <a:cs typeface="Trebuchet MS"/>
                        </a:rPr>
                        <a:t>can </a:t>
                      </a:r>
                      <a:r>
                        <a:rPr lang="en-US" sz="1800" spc="-150" dirty="0">
                          <a:solidFill>
                            <a:srgbClr val="262626"/>
                          </a:solidFill>
                          <a:latin typeface="Trebuchet MS"/>
                          <a:cs typeface="Trebuchet MS"/>
                        </a:rPr>
                        <a:t>be </a:t>
                      </a:r>
                      <a:r>
                        <a:rPr lang="en-US" sz="1800" b="1" spc="-155" dirty="0">
                          <a:solidFill>
                            <a:srgbClr val="002060"/>
                          </a:solidFill>
                          <a:latin typeface="Trebuchet MS"/>
                          <a:cs typeface="Trebuchet MS"/>
                        </a:rPr>
                        <a:t>analog ( </a:t>
                      </a:r>
                      <a:r>
                        <a:rPr lang="en-US" spc="-105" dirty="0">
                          <a:solidFill>
                            <a:schemeClr val="accent1">
                              <a:lumMod val="75000"/>
                            </a:schemeClr>
                          </a:solidFill>
                          <a:latin typeface="Trebuchet MS"/>
                          <a:cs typeface="Trebuchet MS"/>
                        </a:rPr>
                        <a:t>information </a:t>
                      </a:r>
                      <a:r>
                        <a:rPr lang="en-US" spc="-140" dirty="0">
                          <a:solidFill>
                            <a:schemeClr val="accent1">
                              <a:lumMod val="75000"/>
                            </a:schemeClr>
                          </a:solidFill>
                          <a:latin typeface="Trebuchet MS"/>
                          <a:cs typeface="Trebuchet MS"/>
                        </a:rPr>
                        <a:t>can </a:t>
                      </a:r>
                      <a:r>
                        <a:rPr lang="en-US" spc="-125" dirty="0">
                          <a:solidFill>
                            <a:schemeClr val="accent1">
                              <a:lumMod val="75000"/>
                            </a:schemeClr>
                          </a:solidFill>
                          <a:latin typeface="Trebuchet MS"/>
                          <a:cs typeface="Trebuchet MS"/>
                        </a:rPr>
                        <a:t>be </a:t>
                      </a:r>
                      <a:r>
                        <a:rPr lang="en-US" spc="-100" dirty="0">
                          <a:solidFill>
                            <a:schemeClr val="accent1">
                              <a:lumMod val="75000"/>
                            </a:schemeClr>
                          </a:solidFill>
                          <a:latin typeface="Trebuchet MS"/>
                          <a:cs typeface="Trebuchet MS"/>
                        </a:rPr>
                        <a:t>audio </a:t>
                      </a:r>
                      <a:r>
                        <a:rPr lang="en-US" spc="20" dirty="0">
                          <a:solidFill>
                            <a:schemeClr val="accent1">
                              <a:lumMod val="75000"/>
                            </a:schemeClr>
                          </a:solidFill>
                          <a:latin typeface="Trebuchet MS"/>
                          <a:cs typeface="Trebuchet MS"/>
                        </a:rPr>
                        <a:t>or</a:t>
                      </a:r>
                      <a:r>
                        <a:rPr lang="en-US" spc="200" dirty="0">
                          <a:solidFill>
                            <a:schemeClr val="accent1">
                              <a:lumMod val="75000"/>
                            </a:schemeClr>
                          </a:solidFill>
                          <a:latin typeface="Trebuchet MS"/>
                          <a:cs typeface="Trebuchet MS"/>
                        </a:rPr>
                        <a:t> </a:t>
                      </a:r>
                      <a:r>
                        <a:rPr lang="en-US" spc="-90" dirty="0">
                          <a:solidFill>
                            <a:schemeClr val="accent1">
                              <a:lumMod val="75000"/>
                            </a:schemeClr>
                          </a:solidFill>
                          <a:latin typeface="Trebuchet MS"/>
                          <a:cs typeface="Trebuchet MS"/>
                        </a:rPr>
                        <a:t>video</a:t>
                      </a:r>
                      <a:r>
                        <a:rPr lang="en-US" spc="-90" dirty="0">
                          <a:solidFill>
                            <a:srgbClr val="262626"/>
                          </a:solidFill>
                          <a:latin typeface="Trebuchet MS"/>
                          <a:cs typeface="Trebuchet MS"/>
                        </a:rPr>
                        <a:t>)</a:t>
                      </a:r>
                      <a:r>
                        <a:rPr lang="en-US" sz="1800" spc="-155" dirty="0">
                          <a:solidFill>
                            <a:srgbClr val="262626"/>
                          </a:solidFill>
                          <a:latin typeface="Trebuchet MS"/>
                          <a:cs typeface="Trebuchet MS"/>
                        </a:rPr>
                        <a:t> </a:t>
                      </a:r>
                      <a:r>
                        <a:rPr lang="en-US" sz="1800" spc="25" dirty="0">
                          <a:solidFill>
                            <a:srgbClr val="262626"/>
                          </a:solidFill>
                          <a:latin typeface="Trebuchet MS"/>
                          <a:cs typeface="Trebuchet MS"/>
                        </a:rPr>
                        <a:t>or</a:t>
                      </a:r>
                      <a:r>
                        <a:rPr lang="en-US" sz="1800" spc="405" dirty="0">
                          <a:solidFill>
                            <a:srgbClr val="262626"/>
                          </a:solidFill>
                          <a:latin typeface="Trebuchet MS"/>
                          <a:cs typeface="Trebuchet MS"/>
                        </a:rPr>
                        <a:t> </a:t>
                      </a:r>
                      <a:r>
                        <a:rPr lang="en-US" sz="1800" b="1" spc="-175" dirty="0">
                          <a:solidFill>
                            <a:srgbClr val="002060"/>
                          </a:solidFill>
                          <a:latin typeface="Trebuchet MS"/>
                          <a:cs typeface="Trebuchet MS"/>
                        </a:rPr>
                        <a:t>digital (</a:t>
                      </a:r>
                      <a:r>
                        <a:rPr lang="en-US" spc="-100" dirty="0">
                          <a:solidFill>
                            <a:schemeClr val="accent1">
                              <a:lumMod val="75000"/>
                            </a:schemeClr>
                          </a:solidFill>
                          <a:latin typeface="Trebuchet MS"/>
                          <a:cs typeface="Trebuchet MS"/>
                        </a:rPr>
                        <a:t>binary</a:t>
                      </a:r>
                      <a:r>
                        <a:rPr lang="en-US" sz="1800" b="1" spc="-175" dirty="0">
                          <a:solidFill>
                            <a:srgbClr val="002060"/>
                          </a:solidFill>
                          <a:latin typeface="Trebuchet MS"/>
                          <a:cs typeface="Trebuchet MS"/>
                        </a:rPr>
                        <a:t>)</a:t>
                      </a:r>
                      <a:endParaRPr lang="en-US" sz="1800" b="1" dirty="0">
                        <a:solidFill>
                          <a:srgbClr val="002060"/>
                        </a:solidFill>
                        <a:latin typeface="Trebuchet MS"/>
                        <a:cs typeface="Trebuchet MS"/>
                      </a:endParaRPr>
                    </a:p>
                  </a:txBody>
                  <a:tcPr/>
                </a:tc>
                <a:tc hMerge="1">
                  <a:txBody>
                    <a:bodyPr/>
                    <a:lstStyle/>
                    <a:p>
                      <a:endParaRPr lang="en-US" dirty="0"/>
                    </a:p>
                  </a:txBody>
                  <a:tcPr/>
                </a:tc>
                <a:extLst>
                  <a:ext uri="{0D108BD9-81ED-4DB2-BD59-A6C34878D82A}">
                    <a16:rowId xmlns:a16="http://schemas.microsoft.com/office/drawing/2014/main" val="1071715537"/>
                  </a:ext>
                </a:extLst>
              </a:tr>
              <a:tr h="370840">
                <a:tc>
                  <a:txBody>
                    <a:bodyPr/>
                    <a:lstStyle/>
                    <a:p>
                      <a:endParaRPr lang="en-US"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spc="-85" dirty="0">
                          <a:solidFill>
                            <a:srgbClr val="262626"/>
                          </a:solidFill>
                          <a:latin typeface="Trebuchet MS"/>
                          <a:cs typeface="Trebuchet MS"/>
                        </a:rPr>
                        <a:t>Issues </a:t>
                      </a:r>
                      <a:r>
                        <a:rPr lang="en-US" sz="1800" spc="-150" dirty="0">
                          <a:solidFill>
                            <a:srgbClr val="262626"/>
                          </a:solidFill>
                          <a:latin typeface="Trebuchet MS"/>
                          <a:cs typeface="Trebuchet MS"/>
                        </a:rPr>
                        <a:t>related </a:t>
                      </a:r>
                      <a:r>
                        <a:rPr lang="en-US" sz="1800" spc="-60" dirty="0">
                          <a:solidFill>
                            <a:srgbClr val="262626"/>
                          </a:solidFill>
                          <a:latin typeface="Trebuchet MS"/>
                          <a:cs typeface="Trebuchet MS"/>
                        </a:rPr>
                        <a:t>to </a:t>
                      </a:r>
                      <a:r>
                        <a:rPr lang="en-US" sz="1800" spc="-145" dirty="0">
                          <a:solidFill>
                            <a:srgbClr val="262626"/>
                          </a:solidFill>
                          <a:latin typeface="Trebuchet MS"/>
                          <a:cs typeface="Trebuchet MS"/>
                        </a:rPr>
                        <a:t>the </a:t>
                      </a:r>
                      <a:r>
                        <a:rPr lang="en-US" sz="1800" spc="-100" dirty="0">
                          <a:solidFill>
                            <a:srgbClr val="262626"/>
                          </a:solidFill>
                          <a:latin typeface="Trebuchet MS"/>
                          <a:cs typeface="Trebuchet MS"/>
                        </a:rPr>
                        <a:t>transmission </a:t>
                      </a:r>
                      <a:r>
                        <a:rPr lang="en-US" sz="1800" spc="-130" dirty="0">
                          <a:solidFill>
                            <a:srgbClr val="262626"/>
                          </a:solidFill>
                          <a:latin typeface="Trebuchet MS"/>
                          <a:cs typeface="Trebuchet MS"/>
                        </a:rPr>
                        <a:t>of</a:t>
                      </a:r>
                      <a:r>
                        <a:rPr lang="en-US" sz="1800" spc="160" dirty="0">
                          <a:solidFill>
                            <a:srgbClr val="262626"/>
                          </a:solidFill>
                          <a:latin typeface="Trebuchet MS"/>
                          <a:cs typeface="Trebuchet MS"/>
                        </a:rPr>
                        <a:t> </a:t>
                      </a:r>
                      <a:r>
                        <a:rPr lang="en-US" sz="1800" spc="-140" dirty="0">
                          <a:solidFill>
                            <a:srgbClr val="262626"/>
                          </a:solidFill>
                          <a:latin typeface="Trebuchet MS"/>
                          <a:cs typeface="Trebuchet MS"/>
                        </a:rPr>
                        <a:t>signals:</a:t>
                      </a:r>
                    </a:p>
                    <a:p>
                      <a:pPr marL="469900" lvl="1" indent="-228600">
                        <a:lnSpc>
                          <a:spcPct val="100000"/>
                        </a:lnSpc>
                        <a:spcBef>
                          <a:spcPts val="520"/>
                        </a:spcBef>
                        <a:buClr>
                          <a:srgbClr val="9BAFB5"/>
                        </a:buClr>
                        <a:buFont typeface="Arial"/>
                        <a:buChar char="•"/>
                        <a:tabLst>
                          <a:tab pos="469265" algn="l"/>
                          <a:tab pos="469900" algn="l"/>
                        </a:tabLst>
                      </a:pPr>
                      <a:r>
                        <a:rPr lang="en-US" sz="1600" spc="-90" dirty="0">
                          <a:solidFill>
                            <a:srgbClr val="262626"/>
                          </a:solidFill>
                          <a:latin typeface="Trebuchet MS"/>
                        </a:rPr>
                        <a:t>Impairments</a:t>
                      </a:r>
                      <a:r>
                        <a:rPr lang="en-US" sz="1800" spc="-105" dirty="0">
                          <a:solidFill>
                            <a:srgbClr val="262626"/>
                          </a:solidFill>
                          <a:latin typeface="Trebuchet MS"/>
                          <a:cs typeface="Trebuchet MS"/>
                        </a:rPr>
                        <a:t> </a:t>
                      </a:r>
                      <a:r>
                        <a:rPr lang="en-US" sz="1800" spc="-95" dirty="0">
                          <a:solidFill>
                            <a:srgbClr val="262626"/>
                          </a:solidFill>
                          <a:latin typeface="Trebuchet MS"/>
                          <a:cs typeface="Trebuchet MS"/>
                        </a:rPr>
                        <a:t>(</a:t>
                      </a:r>
                      <a:r>
                        <a:rPr lang="en-US" sz="1400" spc="-70" dirty="0">
                          <a:solidFill>
                            <a:srgbClr val="00B050"/>
                          </a:solidFill>
                          <a:latin typeface="Trebuchet MS"/>
                        </a:rPr>
                        <a:t>also transmission flaws</a:t>
                      </a:r>
                      <a:r>
                        <a:rPr lang="en-US" sz="1800" spc="-145" dirty="0">
                          <a:solidFill>
                            <a:srgbClr val="262626"/>
                          </a:solidFill>
                          <a:latin typeface="Trebuchet MS"/>
                          <a:cs typeface="Trebuchet MS"/>
                        </a:rPr>
                        <a:t>)</a:t>
                      </a:r>
                      <a:endParaRPr lang="en-US" sz="1800" dirty="0">
                        <a:latin typeface="Trebuchet MS"/>
                        <a:cs typeface="Trebuchet MS"/>
                      </a:endParaRPr>
                    </a:p>
                    <a:p>
                      <a:pPr marL="469900" lvl="1" indent="-228600">
                        <a:lnSpc>
                          <a:spcPct val="100000"/>
                        </a:lnSpc>
                        <a:spcBef>
                          <a:spcPts val="535"/>
                        </a:spcBef>
                        <a:buClr>
                          <a:srgbClr val="9BAFB5"/>
                        </a:buClr>
                        <a:buFont typeface="Arial"/>
                        <a:buChar char="•"/>
                        <a:tabLst>
                          <a:tab pos="469265" algn="l"/>
                          <a:tab pos="469900" algn="l"/>
                        </a:tabLst>
                      </a:pPr>
                      <a:r>
                        <a:rPr lang="en-US" sz="1600" spc="-90" dirty="0">
                          <a:solidFill>
                            <a:srgbClr val="262626"/>
                          </a:solidFill>
                          <a:latin typeface="Trebuchet MS"/>
                        </a:rPr>
                        <a:t>Capacity of the media</a:t>
                      </a:r>
                      <a:endParaRPr lang="en-US" sz="1600" dirty="0">
                        <a:latin typeface="Trebuchet MS"/>
                        <a:cs typeface="Trebuchet MS"/>
                      </a:endParaRPr>
                    </a:p>
                    <a:p>
                      <a:endParaRPr lang="en-US" dirty="0"/>
                    </a:p>
                  </a:txBody>
                  <a:tcPr/>
                </a:tc>
                <a:extLst>
                  <a:ext uri="{0D108BD9-81ED-4DB2-BD59-A6C34878D82A}">
                    <a16:rowId xmlns:a16="http://schemas.microsoft.com/office/drawing/2014/main" val="1124090294"/>
                  </a:ext>
                </a:extLst>
              </a:tr>
            </a:tbl>
          </a:graphicData>
        </a:graphic>
      </p:graphicFrame>
    </p:spTree>
    <p:extLst>
      <p:ext uri="{BB962C8B-B14F-4D97-AF65-F5344CB8AC3E}">
        <p14:creationId xmlns:p14="http://schemas.microsoft.com/office/powerpoint/2010/main" val="1379701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645975" y="2381553"/>
            <a:ext cx="8272462" cy="3529171"/>
          </a:xfrm>
          <a:prstGeom prst="rect">
            <a:avLst/>
          </a:prstGeom>
        </p:spPr>
        <p:txBody>
          <a:bodyPr vert="horz" wrap="square" lIns="0" tIns="78740" rIns="0" bIns="0" rtlCol="0">
            <a:spAutoFit/>
          </a:bodyPr>
          <a:lstStyle/>
          <a:p>
            <a:pPr marL="241300" indent="-228600">
              <a:lnSpc>
                <a:spcPct val="100000"/>
              </a:lnSpc>
              <a:spcBef>
                <a:spcPts val="620"/>
              </a:spcBef>
              <a:buClr>
                <a:srgbClr val="9BAFB5"/>
              </a:buClr>
              <a:buFont typeface="Arial"/>
              <a:buChar char="•"/>
              <a:tabLst>
                <a:tab pos="240665" algn="l"/>
                <a:tab pos="241300" algn="l"/>
              </a:tabLst>
            </a:pPr>
            <a:r>
              <a:rPr sz="2000" b="1" u="sng" spc="-60" dirty="0">
                <a:solidFill>
                  <a:srgbClr val="262626"/>
                </a:solidFill>
                <a:latin typeface="Trebuchet MS"/>
                <a:cs typeface="Trebuchet MS"/>
              </a:rPr>
              <a:t>Source</a:t>
            </a:r>
            <a:endParaRPr sz="1700" b="1" u="sng" dirty="0">
              <a:latin typeface="Trebuchet MS"/>
              <a:cs typeface="Trebuchet MS"/>
            </a:endParaRPr>
          </a:p>
          <a:p>
            <a:pPr marL="469900" lvl="1" indent="-228600">
              <a:lnSpc>
                <a:spcPct val="100000"/>
              </a:lnSpc>
              <a:spcBef>
                <a:spcPts val="459"/>
              </a:spcBef>
              <a:buClr>
                <a:srgbClr val="9BAFB5"/>
              </a:buClr>
              <a:buFont typeface="Arial"/>
              <a:buChar char="•"/>
              <a:tabLst>
                <a:tab pos="469265" algn="l"/>
                <a:tab pos="469900" algn="l"/>
              </a:tabLst>
            </a:pPr>
            <a:r>
              <a:rPr spc="-90" dirty="0">
                <a:solidFill>
                  <a:srgbClr val="262626"/>
                </a:solidFill>
                <a:latin typeface="Trebuchet MS"/>
                <a:cs typeface="Trebuchet MS"/>
              </a:rPr>
              <a:t>generates </a:t>
            </a:r>
            <a:r>
              <a:rPr spc="-120" dirty="0">
                <a:solidFill>
                  <a:srgbClr val="262626"/>
                </a:solidFill>
                <a:latin typeface="Trebuchet MS"/>
                <a:cs typeface="Trebuchet MS"/>
              </a:rPr>
              <a:t>data </a:t>
            </a:r>
            <a:r>
              <a:rPr spc="-40" dirty="0">
                <a:solidFill>
                  <a:srgbClr val="262626"/>
                </a:solidFill>
                <a:latin typeface="Trebuchet MS"/>
                <a:cs typeface="Trebuchet MS"/>
              </a:rPr>
              <a:t>to </a:t>
            </a:r>
            <a:r>
              <a:rPr spc="-95" dirty="0">
                <a:solidFill>
                  <a:srgbClr val="262626"/>
                </a:solidFill>
                <a:latin typeface="Trebuchet MS"/>
                <a:cs typeface="Trebuchet MS"/>
              </a:rPr>
              <a:t>be</a:t>
            </a:r>
            <a:r>
              <a:rPr spc="60" dirty="0">
                <a:solidFill>
                  <a:srgbClr val="262626"/>
                </a:solidFill>
                <a:latin typeface="Trebuchet MS"/>
                <a:cs typeface="Trebuchet MS"/>
              </a:rPr>
              <a:t> </a:t>
            </a:r>
            <a:r>
              <a:rPr spc="-85" dirty="0">
                <a:solidFill>
                  <a:srgbClr val="262626"/>
                </a:solidFill>
                <a:latin typeface="Trebuchet MS"/>
                <a:cs typeface="Trebuchet MS"/>
              </a:rPr>
              <a:t>transmitted</a:t>
            </a:r>
            <a:endParaRPr dirty="0">
              <a:latin typeface="Trebuchet MS"/>
              <a:cs typeface="Trebuchet MS"/>
            </a:endParaRPr>
          </a:p>
          <a:p>
            <a:pPr marL="241300" indent="-228600">
              <a:lnSpc>
                <a:spcPct val="100000"/>
              </a:lnSpc>
              <a:spcBef>
                <a:spcPts val="400"/>
              </a:spcBef>
              <a:buClr>
                <a:srgbClr val="9BAFB5"/>
              </a:buClr>
              <a:buFont typeface="Arial"/>
              <a:buChar char="•"/>
              <a:tabLst>
                <a:tab pos="240665" algn="l"/>
                <a:tab pos="241300" algn="l"/>
              </a:tabLst>
            </a:pPr>
            <a:r>
              <a:rPr sz="2000" b="1" u="sng" spc="-60" dirty="0">
                <a:solidFill>
                  <a:srgbClr val="262626"/>
                </a:solidFill>
                <a:latin typeface="Trebuchet MS"/>
              </a:rPr>
              <a:t>Transmitter</a:t>
            </a:r>
          </a:p>
          <a:p>
            <a:pPr marL="469900" lvl="1" indent="-228600">
              <a:lnSpc>
                <a:spcPct val="100000"/>
              </a:lnSpc>
              <a:spcBef>
                <a:spcPts val="459"/>
              </a:spcBef>
              <a:buClr>
                <a:srgbClr val="9BAFB5"/>
              </a:buClr>
              <a:buFont typeface="Arial"/>
              <a:buChar char="•"/>
              <a:tabLst>
                <a:tab pos="469265" algn="l"/>
                <a:tab pos="469900" algn="l"/>
              </a:tabLst>
            </a:pPr>
            <a:r>
              <a:rPr spc="-30" dirty="0">
                <a:solidFill>
                  <a:srgbClr val="262626"/>
                </a:solidFill>
                <a:latin typeface="Trebuchet MS"/>
                <a:cs typeface="Trebuchet MS"/>
              </a:rPr>
              <a:t>Converts </a:t>
            </a:r>
            <a:r>
              <a:rPr spc="-120" dirty="0">
                <a:solidFill>
                  <a:srgbClr val="262626"/>
                </a:solidFill>
                <a:latin typeface="Trebuchet MS"/>
                <a:cs typeface="Trebuchet MS"/>
              </a:rPr>
              <a:t>data </a:t>
            </a:r>
            <a:r>
              <a:rPr spc="-65" dirty="0">
                <a:solidFill>
                  <a:srgbClr val="262626"/>
                </a:solidFill>
                <a:latin typeface="Trebuchet MS"/>
                <a:cs typeface="Trebuchet MS"/>
              </a:rPr>
              <a:t>into </a:t>
            </a:r>
            <a:r>
              <a:rPr spc="-95" dirty="0">
                <a:solidFill>
                  <a:srgbClr val="262626"/>
                </a:solidFill>
                <a:latin typeface="Trebuchet MS"/>
                <a:cs typeface="Trebuchet MS"/>
              </a:rPr>
              <a:t>transmittable</a:t>
            </a:r>
            <a:r>
              <a:rPr spc="50" dirty="0">
                <a:solidFill>
                  <a:srgbClr val="262626"/>
                </a:solidFill>
                <a:latin typeface="Trebuchet MS"/>
                <a:cs typeface="Trebuchet MS"/>
              </a:rPr>
              <a:t> </a:t>
            </a:r>
            <a:r>
              <a:rPr spc="-90" dirty="0">
                <a:solidFill>
                  <a:srgbClr val="262626"/>
                </a:solidFill>
                <a:latin typeface="Trebuchet MS"/>
                <a:cs typeface="Trebuchet MS"/>
              </a:rPr>
              <a:t>signals</a:t>
            </a:r>
            <a:endParaRPr dirty="0">
              <a:latin typeface="Trebuchet MS"/>
              <a:cs typeface="Trebuchet MS"/>
            </a:endParaRPr>
          </a:p>
          <a:p>
            <a:pPr marL="241300" indent="-228600">
              <a:spcBef>
                <a:spcPts val="400"/>
              </a:spcBef>
              <a:buClr>
                <a:srgbClr val="9BAFB5"/>
              </a:buClr>
              <a:buFont typeface="Arial"/>
              <a:buChar char="•"/>
              <a:tabLst>
                <a:tab pos="240665" algn="l"/>
                <a:tab pos="241300" algn="l"/>
              </a:tabLst>
            </a:pPr>
            <a:r>
              <a:rPr sz="2000" b="1" u="sng" spc="-60" dirty="0">
                <a:solidFill>
                  <a:srgbClr val="262626"/>
                </a:solidFill>
                <a:latin typeface="Trebuchet MS"/>
              </a:rPr>
              <a:t>Transmission System</a:t>
            </a:r>
          </a:p>
          <a:p>
            <a:pPr marL="469900" lvl="1" indent="-228600">
              <a:lnSpc>
                <a:spcPct val="100000"/>
              </a:lnSpc>
              <a:spcBef>
                <a:spcPts val="459"/>
              </a:spcBef>
              <a:buClr>
                <a:srgbClr val="9BAFB5"/>
              </a:buClr>
              <a:buFont typeface="Arial"/>
              <a:buChar char="•"/>
              <a:tabLst>
                <a:tab pos="469265" algn="l"/>
                <a:tab pos="469900" algn="l"/>
              </a:tabLst>
            </a:pPr>
            <a:r>
              <a:rPr spc="-35" dirty="0">
                <a:solidFill>
                  <a:srgbClr val="262626"/>
                </a:solidFill>
                <a:latin typeface="Trebuchet MS"/>
                <a:cs typeface="Trebuchet MS"/>
              </a:rPr>
              <a:t>Carries</a:t>
            </a:r>
            <a:r>
              <a:rPr spc="-50" dirty="0">
                <a:solidFill>
                  <a:srgbClr val="262626"/>
                </a:solidFill>
                <a:latin typeface="Trebuchet MS"/>
                <a:cs typeface="Trebuchet MS"/>
              </a:rPr>
              <a:t> </a:t>
            </a:r>
            <a:r>
              <a:rPr spc="-120" dirty="0">
                <a:solidFill>
                  <a:srgbClr val="262626"/>
                </a:solidFill>
                <a:latin typeface="Trebuchet MS"/>
                <a:cs typeface="Trebuchet MS"/>
              </a:rPr>
              <a:t>data</a:t>
            </a:r>
            <a:endParaRPr dirty="0">
              <a:latin typeface="Trebuchet MS"/>
              <a:cs typeface="Trebuchet MS"/>
            </a:endParaRPr>
          </a:p>
          <a:p>
            <a:pPr marL="241300" indent="-228600">
              <a:lnSpc>
                <a:spcPct val="100000"/>
              </a:lnSpc>
              <a:spcBef>
                <a:spcPts val="400"/>
              </a:spcBef>
              <a:buClr>
                <a:srgbClr val="9BAFB5"/>
              </a:buClr>
              <a:buFont typeface="Arial"/>
              <a:buChar char="•"/>
              <a:tabLst>
                <a:tab pos="240665" algn="l"/>
                <a:tab pos="241300" algn="l"/>
              </a:tabLst>
            </a:pPr>
            <a:r>
              <a:rPr sz="2000" b="1" u="sng" spc="-60" dirty="0">
                <a:solidFill>
                  <a:srgbClr val="262626"/>
                </a:solidFill>
                <a:latin typeface="Trebuchet MS"/>
              </a:rPr>
              <a:t>Receiver</a:t>
            </a:r>
          </a:p>
          <a:p>
            <a:pPr marL="469900" lvl="1" indent="-228600">
              <a:lnSpc>
                <a:spcPct val="100000"/>
              </a:lnSpc>
              <a:spcBef>
                <a:spcPts val="459"/>
              </a:spcBef>
              <a:buClr>
                <a:srgbClr val="9BAFB5"/>
              </a:buClr>
              <a:buFont typeface="Arial"/>
              <a:buChar char="•"/>
              <a:tabLst>
                <a:tab pos="469265" algn="l"/>
                <a:tab pos="469900" algn="l"/>
              </a:tabLst>
            </a:pPr>
            <a:r>
              <a:rPr spc="-30" dirty="0">
                <a:solidFill>
                  <a:srgbClr val="262626"/>
                </a:solidFill>
                <a:latin typeface="Trebuchet MS"/>
                <a:cs typeface="Trebuchet MS"/>
              </a:rPr>
              <a:t>Converts </a:t>
            </a:r>
            <a:r>
              <a:rPr spc="-90" dirty="0">
                <a:solidFill>
                  <a:srgbClr val="262626"/>
                </a:solidFill>
                <a:latin typeface="Trebuchet MS"/>
                <a:cs typeface="Trebuchet MS"/>
              </a:rPr>
              <a:t>received </a:t>
            </a:r>
            <a:r>
              <a:rPr spc="-100" dirty="0">
                <a:solidFill>
                  <a:srgbClr val="262626"/>
                </a:solidFill>
                <a:latin typeface="Trebuchet MS"/>
                <a:cs typeface="Trebuchet MS"/>
              </a:rPr>
              <a:t>signal </a:t>
            </a:r>
            <a:r>
              <a:rPr spc="-65" dirty="0">
                <a:solidFill>
                  <a:srgbClr val="262626"/>
                </a:solidFill>
                <a:latin typeface="Trebuchet MS"/>
                <a:cs typeface="Trebuchet MS"/>
              </a:rPr>
              <a:t>into</a:t>
            </a:r>
            <a:r>
              <a:rPr spc="35" dirty="0">
                <a:solidFill>
                  <a:srgbClr val="262626"/>
                </a:solidFill>
                <a:latin typeface="Trebuchet MS"/>
                <a:cs typeface="Trebuchet MS"/>
              </a:rPr>
              <a:t> </a:t>
            </a:r>
            <a:r>
              <a:rPr spc="-120" dirty="0">
                <a:solidFill>
                  <a:srgbClr val="262626"/>
                </a:solidFill>
                <a:latin typeface="Trebuchet MS"/>
                <a:cs typeface="Trebuchet MS"/>
              </a:rPr>
              <a:t>data</a:t>
            </a:r>
            <a:endParaRPr dirty="0">
              <a:latin typeface="Trebuchet MS"/>
              <a:cs typeface="Trebuchet MS"/>
            </a:endParaRPr>
          </a:p>
          <a:p>
            <a:pPr marL="241300" indent="-228600">
              <a:lnSpc>
                <a:spcPct val="100000"/>
              </a:lnSpc>
              <a:spcBef>
                <a:spcPts val="400"/>
              </a:spcBef>
              <a:buClr>
                <a:srgbClr val="9BAFB5"/>
              </a:buClr>
              <a:buFont typeface="Arial"/>
              <a:buChar char="•"/>
              <a:tabLst>
                <a:tab pos="240665" algn="l"/>
                <a:tab pos="241300" algn="l"/>
              </a:tabLst>
            </a:pPr>
            <a:r>
              <a:rPr sz="2000" b="1" u="sng" spc="-60" dirty="0">
                <a:solidFill>
                  <a:srgbClr val="262626"/>
                </a:solidFill>
                <a:latin typeface="Trebuchet MS"/>
              </a:rPr>
              <a:t>Destination</a:t>
            </a:r>
          </a:p>
          <a:p>
            <a:pPr marL="469900" lvl="1" indent="-228600">
              <a:lnSpc>
                <a:spcPct val="100000"/>
              </a:lnSpc>
              <a:spcBef>
                <a:spcPts val="459"/>
              </a:spcBef>
              <a:buClr>
                <a:srgbClr val="9BAFB5"/>
              </a:buClr>
              <a:buFont typeface="Arial"/>
              <a:buChar char="•"/>
              <a:tabLst>
                <a:tab pos="469265" algn="l"/>
                <a:tab pos="469900" algn="l"/>
              </a:tabLst>
            </a:pPr>
            <a:r>
              <a:rPr spc="-110" dirty="0">
                <a:solidFill>
                  <a:srgbClr val="262626"/>
                </a:solidFill>
                <a:latin typeface="Trebuchet MS"/>
                <a:cs typeface="Trebuchet MS"/>
              </a:rPr>
              <a:t>Takes </a:t>
            </a:r>
            <a:r>
              <a:rPr spc="-80" dirty="0">
                <a:solidFill>
                  <a:srgbClr val="262626"/>
                </a:solidFill>
                <a:latin typeface="Trebuchet MS"/>
                <a:cs typeface="Trebuchet MS"/>
              </a:rPr>
              <a:t>incoming</a:t>
            </a:r>
            <a:r>
              <a:rPr spc="15" dirty="0">
                <a:solidFill>
                  <a:srgbClr val="262626"/>
                </a:solidFill>
                <a:latin typeface="Trebuchet MS"/>
                <a:cs typeface="Trebuchet MS"/>
              </a:rPr>
              <a:t> </a:t>
            </a:r>
            <a:r>
              <a:rPr spc="-120" dirty="0">
                <a:solidFill>
                  <a:srgbClr val="262626"/>
                </a:solidFill>
                <a:latin typeface="Trebuchet MS"/>
                <a:cs typeface="Trebuchet MS"/>
              </a:rPr>
              <a:t>data</a:t>
            </a:r>
            <a:endParaRPr dirty="0">
              <a:latin typeface="Trebuchet MS"/>
              <a:cs typeface="Trebuchet MS"/>
            </a:endParaRPr>
          </a:p>
        </p:txBody>
      </p:sp>
      <p:sp>
        <p:nvSpPr>
          <p:cNvPr id="4" name="Rectangle 3">
            <a:extLst>
              <a:ext uri="{FF2B5EF4-FFF2-40B4-BE49-F238E27FC236}">
                <a16:creationId xmlns:a16="http://schemas.microsoft.com/office/drawing/2014/main" id="{6857EF2A-AE47-A746-87D1-C83DF2432FD6}"/>
              </a:ext>
            </a:extLst>
          </p:cNvPr>
          <p:cNvSpPr/>
          <p:nvPr/>
        </p:nvSpPr>
        <p:spPr>
          <a:xfrm>
            <a:off x="2645975" y="1058347"/>
            <a:ext cx="6402971" cy="584775"/>
          </a:xfrm>
          <a:prstGeom prst="rect">
            <a:avLst/>
          </a:prstGeom>
          <a:solidFill>
            <a:schemeClr val="tx1">
              <a:lumMod val="90000"/>
            </a:schemeClr>
          </a:solidFill>
        </p:spPr>
        <p:txBody>
          <a:bodyPr wrap="none">
            <a:spAutoFit/>
          </a:bodyPr>
          <a:lstStyle/>
          <a:p>
            <a:r>
              <a:rPr lang="en-US" sz="3200" b="1" spc="215" dirty="0">
                <a:solidFill>
                  <a:srgbClr val="262626"/>
                </a:solidFill>
                <a:latin typeface="Trebuchet MS"/>
                <a:cs typeface="Trebuchet MS"/>
              </a:rPr>
              <a:t>A </a:t>
            </a:r>
            <a:r>
              <a:rPr lang="en-US" sz="3200" b="1" spc="370" dirty="0">
                <a:solidFill>
                  <a:srgbClr val="262626"/>
                </a:solidFill>
                <a:latin typeface="Trebuchet MS"/>
                <a:cs typeface="Trebuchet MS"/>
              </a:rPr>
              <a:t>COMMUNICATIONS</a:t>
            </a:r>
            <a:r>
              <a:rPr lang="en-US" sz="3200" b="1" spc="434" dirty="0">
                <a:solidFill>
                  <a:srgbClr val="262626"/>
                </a:solidFill>
                <a:latin typeface="Trebuchet MS"/>
                <a:cs typeface="Trebuchet MS"/>
              </a:rPr>
              <a:t> </a:t>
            </a:r>
            <a:r>
              <a:rPr lang="en-US" sz="3200" b="1" spc="325" dirty="0">
                <a:solidFill>
                  <a:srgbClr val="262626"/>
                </a:solidFill>
                <a:latin typeface="Trebuchet MS"/>
                <a:cs typeface="Trebuchet MS"/>
              </a:rPr>
              <a:t>MODEL</a:t>
            </a:r>
            <a:endParaRPr lang="en-US" sz="3200" b="1" dirty="0"/>
          </a:p>
        </p:txBody>
      </p:sp>
    </p:spTree>
    <p:extLst>
      <p:ext uri="{BB962C8B-B14F-4D97-AF65-F5344CB8AC3E}">
        <p14:creationId xmlns:p14="http://schemas.microsoft.com/office/powerpoint/2010/main" val="11982960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3"/>
          <p:cNvGraphicFramePr>
            <a:graphicFrameLocks noGrp="1"/>
          </p:cNvGraphicFramePr>
          <p:nvPr>
            <p:extLst>
              <p:ext uri="{D42A27DB-BD31-4B8C-83A1-F6EECF244321}">
                <p14:modId xmlns:p14="http://schemas.microsoft.com/office/powerpoint/2010/main" val="1563381840"/>
              </p:ext>
            </p:extLst>
          </p:nvPr>
        </p:nvGraphicFramePr>
        <p:xfrm>
          <a:off x="1028699" y="1582737"/>
          <a:ext cx="9629776" cy="4578350"/>
        </p:xfrm>
        <a:graphic>
          <a:graphicData uri="http://schemas.openxmlformats.org/drawingml/2006/table">
            <a:tbl>
              <a:tblPr firstRow="1" bandRow="1">
                <a:tableStyleId>{2D5ABB26-0587-4C30-8999-92F81FD0307C}</a:tableStyleId>
              </a:tblPr>
              <a:tblGrid>
                <a:gridCol w="4814888">
                  <a:extLst>
                    <a:ext uri="{9D8B030D-6E8A-4147-A177-3AD203B41FA5}">
                      <a16:colId xmlns:a16="http://schemas.microsoft.com/office/drawing/2014/main" val="20000"/>
                    </a:ext>
                  </a:extLst>
                </a:gridCol>
                <a:gridCol w="4814888">
                  <a:extLst>
                    <a:ext uri="{9D8B030D-6E8A-4147-A177-3AD203B41FA5}">
                      <a16:colId xmlns:a16="http://schemas.microsoft.com/office/drawing/2014/main" val="20001"/>
                    </a:ext>
                  </a:extLst>
                </a:gridCol>
              </a:tblGrid>
              <a:tr h="610870">
                <a:tc>
                  <a:txBody>
                    <a:bodyPr/>
                    <a:lstStyle/>
                    <a:p>
                      <a:pPr marL="104139">
                        <a:lnSpc>
                          <a:spcPct val="100000"/>
                        </a:lnSpc>
                        <a:spcBef>
                          <a:spcPts val="365"/>
                        </a:spcBef>
                      </a:pPr>
                      <a:r>
                        <a:rPr sz="2000" spc="-25" dirty="0">
                          <a:solidFill>
                            <a:schemeClr val="tx1">
                              <a:lumMod val="10000"/>
                            </a:schemeClr>
                          </a:solidFill>
                          <a:latin typeface="Tahoma"/>
                          <a:cs typeface="Tahoma"/>
                        </a:rPr>
                        <a:t>Transmission </a:t>
                      </a:r>
                      <a:r>
                        <a:rPr sz="2000" spc="-5" dirty="0">
                          <a:solidFill>
                            <a:schemeClr val="tx1">
                              <a:lumMod val="10000"/>
                            </a:schemeClr>
                          </a:solidFill>
                          <a:latin typeface="Tahoma"/>
                          <a:cs typeface="Tahoma"/>
                        </a:rPr>
                        <a:t>system</a:t>
                      </a:r>
                      <a:r>
                        <a:rPr sz="2000" spc="10" dirty="0">
                          <a:solidFill>
                            <a:schemeClr val="tx1">
                              <a:lumMod val="10000"/>
                            </a:schemeClr>
                          </a:solidFill>
                          <a:latin typeface="Tahoma"/>
                          <a:cs typeface="Tahoma"/>
                        </a:rPr>
                        <a:t> </a:t>
                      </a:r>
                      <a:r>
                        <a:rPr sz="2000" dirty="0">
                          <a:solidFill>
                            <a:schemeClr val="tx1">
                              <a:lumMod val="10000"/>
                            </a:schemeClr>
                          </a:solidFill>
                          <a:latin typeface="Tahoma"/>
                          <a:cs typeface="Tahoma"/>
                        </a:rPr>
                        <a:t>utilization</a:t>
                      </a:r>
                      <a:endParaRPr sz="2000">
                        <a:solidFill>
                          <a:schemeClr val="tx1">
                            <a:lumMod val="10000"/>
                          </a:schemeClr>
                        </a:solidFill>
                        <a:latin typeface="Tahoma"/>
                        <a:cs typeface="Tahoma"/>
                      </a:endParaRPr>
                    </a:p>
                  </a:txBody>
                  <a:tcPr marL="0" marR="0" marT="46355" marB="0">
                    <a:lnL w="38100">
                      <a:solidFill>
                        <a:srgbClr val="000000"/>
                      </a:solidFill>
                      <a:prstDash val="solid"/>
                    </a:lnL>
                    <a:lnR w="19050">
                      <a:solidFill>
                        <a:srgbClr val="000000"/>
                      </a:solidFill>
                      <a:prstDash val="solid"/>
                    </a:lnR>
                    <a:lnT w="38100">
                      <a:solidFill>
                        <a:srgbClr val="000000"/>
                      </a:solidFill>
                      <a:prstDash val="solid"/>
                    </a:lnT>
                    <a:lnB w="19050">
                      <a:solidFill>
                        <a:srgbClr val="000000"/>
                      </a:solidFill>
                      <a:prstDash val="solid"/>
                    </a:lnB>
                    <a:solidFill>
                      <a:srgbClr val="F2F2F2"/>
                    </a:solidFill>
                  </a:tcPr>
                </a:tc>
                <a:tc>
                  <a:txBody>
                    <a:bodyPr/>
                    <a:lstStyle/>
                    <a:p>
                      <a:pPr marL="104139">
                        <a:lnSpc>
                          <a:spcPct val="100000"/>
                        </a:lnSpc>
                        <a:spcBef>
                          <a:spcPts val="365"/>
                        </a:spcBef>
                      </a:pPr>
                      <a:r>
                        <a:rPr sz="2000" spc="-10" dirty="0">
                          <a:solidFill>
                            <a:schemeClr val="tx1">
                              <a:lumMod val="10000"/>
                            </a:schemeClr>
                          </a:solidFill>
                          <a:latin typeface="Tahoma"/>
                          <a:cs typeface="Tahoma"/>
                        </a:rPr>
                        <a:t>Addressing</a:t>
                      </a:r>
                      <a:endParaRPr sz="2000">
                        <a:solidFill>
                          <a:schemeClr val="tx1">
                            <a:lumMod val="10000"/>
                          </a:schemeClr>
                        </a:solidFill>
                        <a:latin typeface="Tahoma"/>
                        <a:cs typeface="Tahoma"/>
                      </a:endParaRPr>
                    </a:p>
                  </a:txBody>
                  <a:tcPr marL="0" marR="0" marT="46355" marB="0">
                    <a:lnL w="19050">
                      <a:solidFill>
                        <a:srgbClr val="000000"/>
                      </a:solidFill>
                      <a:prstDash val="solid"/>
                    </a:lnL>
                    <a:lnR w="38100">
                      <a:solidFill>
                        <a:srgbClr val="000000"/>
                      </a:solidFill>
                      <a:prstDash val="solid"/>
                    </a:lnR>
                    <a:lnT w="38100">
                      <a:solidFill>
                        <a:srgbClr val="000000"/>
                      </a:solidFill>
                      <a:prstDash val="solid"/>
                    </a:lnT>
                    <a:lnB w="19050">
                      <a:solidFill>
                        <a:srgbClr val="000000"/>
                      </a:solidFill>
                      <a:prstDash val="solid"/>
                    </a:lnB>
                    <a:solidFill>
                      <a:srgbClr val="F2F2F2"/>
                    </a:solidFill>
                  </a:tcPr>
                </a:tc>
                <a:extLst>
                  <a:ext uri="{0D108BD9-81ED-4DB2-BD59-A6C34878D82A}">
                    <a16:rowId xmlns:a16="http://schemas.microsoft.com/office/drawing/2014/main" val="10000"/>
                  </a:ext>
                </a:extLst>
              </a:tr>
              <a:tr h="609600">
                <a:tc>
                  <a:txBody>
                    <a:bodyPr/>
                    <a:lstStyle/>
                    <a:p>
                      <a:pPr marL="104139">
                        <a:lnSpc>
                          <a:spcPct val="100000"/>
                        </a:lnSpc>
                        <a:spcBef>
                          <a:spcPts val="365"/>
                        </a:spcBef>
                      </a:pPr>
                      <a:r>
                        <a:rPr sz="2000" spc="-5" dirty="0">
                          <a:solidFill>
                            <a:schemeClr val="tx1">
                              <a:lumMod val="10000"/>
                            </a:schemeClr>
                          </a:solidFill>
                          <a:latin typeface="Tahoma"/>
                          <a:cs typeface="Tahoma"/>
                        </a:rPr>
                        <a:t>Interfacing</a:t>
                      </a:r>
                      <a:endParaRPr sz="2000">
                        <a:solidFill>
                          <a:schemeClr val="tx1">
                            <a:lumMod val="10000"/>
                          </a:schemeClr>
                        </a:solidFill>
                        <a:latin typeface="Tahoma"/>
                        <a:cs typeface="Tahoma"/>
                      </a:endParaRPr>
                    </a:p>
                  </a:txBody>
                  <a:tcPr marL="0" marR="0" marT="46355" marB="0">
                    <a:lnL w="3810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2F2F2"/>
                    </a:solidFill>
                  </a:tcPr>
                </a:tc>
                <a:tc>
                  <a:txBody>
                    <a:bodyPr/>
                    <a:lstStyle/>
                    <a:p>
                      <a:pPr marL="104139">
                        <a:lnSpc>
                          <a:spcPct val="100000"/>
                        </a:lnSpc>
                        <a:spcBef>
                          <a:spcPts val="365"/>
                        </a:spcBef>
                      </a:pPr>
                      <a:r>
                        <a:rPr sz="2000" spc="-10" dirty="0">
                          <a:solidFill>
                            <a:schemeClr val="tx1">
                              <a:lumMod val="10000"/>
                            </a:schemeClr>
                          </a:solidFill>
                          <a:latin typeface="Tahoma"/>
                          <a:cs typeface="Tahoma"/>
                        </a:rPr>
                        <a:t>Routing</a:t>
                      </a:r>
                      <a:endParaRPr sz="2000">
                        <a:solidFill>
                          <a:schemeClr val="tx1">
                            <a:lumMod val="10000"/>
                          </a:schemeClr>
                        </a:solidFill>
                        <a:latin typeface="Tahoma"/>
                        <a:cs typeface="Tahoma"/>
                      </a:endParaRPr>
                    </a:p>
                  </a:txBody>
                  <a:tcPr marL="0" marR="0" marT="46355" marB="0">
                    <a:lnL w="19050">
                      <a:solidFill>
                        <a:srgbClr val="000000"/>
                      </a:solidFill>
                      <a:prstDash val="solid"/>
                    </a:lnL>
                    <a:lnR w="38100">
                      <a:solidFill>
                        <a:srgbClr val="000000"/>
                      </a:solidFill>
                      <a:prstDash val="solid"/>
                    </a:lnR>
                    <a:lnT w="19050">
                      <a:solidFill>
                        <a:srgbClr val="000000"/>
                      </a:solidFill>
                      <a:prstDash val="solid"/>
                    </a:lnT>
                    <a:lnB w="19050">
                      <a:solidFill>
                        <a:srgbClr val="000000"/>
                      </a:solidFill>
                      <a:prstDash val="solid"/>
                    </a:lnB>
                    <a:solidFill>
                      <a:srgbClr val="F2F2F2"/>
                    </a:solidFill>
                  </a:tcPr>
                </a:tc>
                <a:extLst>
                  <a:ext uri="{0D108BD9-81ED-4DB2-BD59-A6C34878D82A}">
                    <a16:rowId xmlns:a16="http://schemas.microsoft.com/office/drawing/2014/main" val="10001"/>
                  </a:ext>
                </a:extLst>
              </a:tr>
              <a:tr h="763905">
                <a:tc>
                  <a:txBody>
                    <a:bodyPr/>
                    <a:lstStyle/>
                    <a:p>
                      <a:pPr marL="104139">
                        <a:lnSpc>
                          <a:spcPct val="100000"/>
                        </a:lnSpc>
                        <a:spcBef>
                          <a:spcPts val="365"/>
                        </a:spcBef>
                      </a:pPr>
                      <a:r>
                        <a:rPr sz="2000" spc="-5" dirty="0">
                          <a:solidFill>
                            <a:schemeClr val="tx1">
                              <a:lumMod val="10000"/>
                            </a:schemeClr>
                          </a:solidFill>
                          <a:latin typeface="Tahoma"/>
                          <a:cs typeface="Tahoma"/>
                        </a:rPr>
                        <a:t>Signal</a:t>
                      </a:r>
                      <a:r>
                        <a:rPr sz="2000" dirty="0">
                          <a:solidFill>
                            <a:schemeClr val="tx1">
                              <a:lumMod val="10000"/>
                            </a:schemeClr>
                          </a:solidFill>
                          <a:latin typeface="Tahoma"/>
                          <a:cs typeface="Tahoma"/>
                        </a:rPr>
                        <a:t> </a:t>
                      </a:r>
                      <a:r>
                        <a:rPr sz="2000" spc="-5" dirty="0">
                          <a:solidFill>
                            <a:schemeClr val="tx1">
                              <a:lumMod val="10000"/>
                            </a:schemeClr>
                          </a:solidFill>
                          <a:latin typeface="Tahoma"/>
                          <a:cs typeface="Tahoma"/>
                        </a:rPr>
                        <a:t>generation</a:t>
                      </a:r>
                      <a:endParaRPr sz="2000">
                        <a:solidFill>
                          <a:schemeClr val="tx1">
                            <a:lumMod val="10000"/>
                          </a:schemeClr>
                        </a:solidFill>
                        <a:latin typeface="Tahoma"/>
                        <a:cs typeface="Tahoma"/>
                      </a:endParaRPr>
                    </a:p>
                  </a:txBody>
                  <a:tcPr marL="0" marR="0" marT="46355" marB="0">
                    <a:lnL w="3810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2F2F2"/>
                    </a:solidFill>
                  </a:tcPr>
                </a:tc>
                <a:tc>
                  <a:txBody>
                    <a:bodyPr/>
                    <a:lstStyle/>
                    <a:p>
                      <a:pPr marL="104139">
                        <a:lnSpc>
                          <a:spcPct val="100000"/>
                        </a:lnSpc>
                        <a:spcBef>
                          <a:spcPts val="365"/>
                        </a:spcBef>
                      </a:pPr>
                      <a:r>
                        <a:rPr sz="2000" spc="-10" dirty="0">
                          <a:solidFill>
                            <a:schemeClr val="tx1">
                              <a:lumMod val="10000"/>
                            </a:schemeClr>
                          </a:solidFill>
                          <a:latin typeface="Tahoma"/>
                          <a:cs typeface="Tahoma"/>
                        </a:rPr>
                        <a:t>Recovery</a:t>
                      </a:r>
                      <a:endParaRPr sz="2000">
                        <a:solidFill>
                          <a:schemeClr val="tx1">
                            <a:lumMod val="10000"/>
                          </a:schemeClr>
                        </a:solidFill>
                        <a:latin typeface="Tahoma"/>
                        <a:cs typeface="Tahoma"/>
                      </a:endParaRPr>
                    </a:p>
                  </a:txBody>
                  <a:tcPr marL="0" marR="0" marT="46355" marB="0">
                    <a:lnL w="19050">
                      <a:solidFill>
                        <a:srgbClr val="000000"/>
                      </a:solidFill>
                      <a:prstDash val="solid"/>
                    </a:lnL>
                    <a:lnR w="38100">
                      <a:solidFill>
                        <a:srgbClr val="000000"/>
                      </a:solidFill>
                      <a:prstDash val="solid"/>
                    </a:lnR>
                    <a:lnT w="19050">
                      <a:solidFill>
                        <a:srgbClr val="000000"/>
                      </a:solidFill>
                      <a:prstDash val="solid"/>
                    </a:lnT>
                    <a:lnB w="19050">
                      <a:solidFill>
                        <a:srgbClr val="000000"/>
                      </a:solidFill>
                      <a:prstDash val="solid"/>
                    </a:lnB>
                    <a:solidFill>
                      <a:srgbClr val="F2F2F2"/>
                    </a:solidFill>
                  </a:tcPr>
                </a:tc>
                <a:extLst>
                  <a:ext uri="{0D108BD9-81ED-4DB2-BD59-A6C34878D82A}">
                    <a16:rowId xmlns:a16="http://schemas.microsoft.com/office/drawing/2014/main" val="10002"/>
                  </a:ext>
                </a:extLst>
              </a:tr>
              <a:tr h="609600">
                <a:tc>
                  <a:txBody>
                    <a:bodyPr/>
                    <a:lstStyle/>
                    <a:p>
                      <a:pPr marL="104139">
                        <a:lnSpc>
                          <a:spcPct val="100000"/>
                        </a:lnSpc>
                        <a:spcBef>
                          <a:spcPts val="365"/>
                        </a:spcBef>
                      </a:pPr>
                      <a:r>
                        <a:rPr sz="2000" spc="-5" dirty="0">
                          <a:solidFill>
                            <a:schemeClr val="tx1">
                              <a:lumMod val="10000"/>
                            </a:schemeClr>
                          </a:solidFill>
                          <a:latin typeface="Tahoma"/>
                          <a:cs typeface="Tahoma"/>
                        </a:rPr>
                        <a:t>Synchronization</a:t>
                      </a:r>
                      <a:endParaRPr sz="2000">
                        <a:solidFill>
                          <a:schemeClr val="tx1">
                            <a:lumMod val="10000"/>
                          </a:schemeClr>
                        </a:solidFill>
                        <a:latin typeface="Tahoma"/>
                        <a:cs typeface="Tahoma"/>
                      </a:endParaRPr>
                    </a:p>
                  </a:txBody>
                  <a:tcPr marL="0" marR="0" marT="46355" marB="0">
                    <a:lnL w="3810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2F2F2"/>
                    </a:solidFill>
                  </a:tcPr>
                </a:tc>
                <a:tc>
                  <a:txBody>
                    <a:bodyPr/>
                    <a:lstStyle/>
                    <a:p>
                      <a:pPr marL="104139">
                        <a:lnSpc>
                          <a:spcPct val="100000"/>
                        </a:lnSpc>
                        <a:spcBef>
                          <a:spcPts val="365"/>
                        </a:spcBef>
                      </a:pPr>
                      <a:r>
                        <a:rPr sz="2000" spc="-10" dirty="0">
                          <a:solidFill>
                            <a:schemeClr val="tx1">
                              <a:lumMod val="10000"/>
                            </a:schemeClr>
                          </a:solidFill>
                          <a:latin typeface="Tahoma"/>
                          <a:cs typeface="Tahoma"/>
                        </a:rPr>
                        <a:t>Message </a:t>
                      </a:r>
                      <a:r>
                        <a:rPr sz="2000" spc="-5" dirty="0">
                          <a:solidFill>
                            <a:schemeClr val="tx1">
                              <a:lumMod val="10000"/>
                            </a:schemeClr>
                          </a:solidFill>
                          <a:latin typeface="Tahoma"/>
                          <a:cs typeface="Tahoma"/>
                        </a:rPr>
                        <a:t>formatting</a:t>
                      </a:r>
                      <a:endParaRPr sz="2000">
                        <a:solidFill>
                          <a:schemeClr val="tx1">
                            <a:lumMod val="10000"/>
                          </a:schemeClr>
                        </a:solidFill>
                        <a:latin typeface="Tahoma"/>
                        <a:cs typeface="Tahoma"/>
                      </a:endParaRPr>
                    </a:p>
                  </a:txBody>
                  <a:tcPr marL="0" marR="0" marT="46355" marB="0">
                    <a:lnL w="19050">
                      <a:solidFill>
                        <a:srgbClr val="000000"/>
                      </a:solidFill>
                      <a:prstDash val="solid"/>
                    </a:lnL>
                    <a:lnR w="38100">
                      <a:solidFill>
                        <a:srgbClr val="000000"/>
                      </a:solidFill>
                      <a:prstDash val="solid"/>
                    </a:lnR>
                    <a:lnT w="19050">
                      <a:solidFill>
                        <a:srgbClr val="000000"/>
                      </a:solidFill>
                      <a:prstDash val="solid"/>
                    </a:lnT>
                    <a:lnB w="19050">
                      <a:solidFill>
                        <a:srgbClr val="000000"/>
                      </a:solidFill>
                      <a:prstDash val="solid"/>
                    </a:lnB>
                    <a:solidFill>
                      <a:srgbClr val="F2F2F2"/>
                    </a:solidFill>
                  </a:tcPr>
                </a:tc>
                <a:extLst>
                  <a:ext uri="{0D108BD9-81ED-4DB2-BD59-A6C34878D82A}">
                    <a16:rowId xmlns:a16="http://schemas.microsoft.com/office/drawing/2014/main" val="10003"/>
                  </a:ext>
                </a:extLst>
              </a:tr>
              <a:tr h="763905">
                <a:tc>
                  <a:txBody>
                    <a:bodyPr/>
                    <a:lstStyle/>
                    <a:p>
                      <a:pPr marL="104139">
                        <a:lnSpc>
                          <a:spcPct val="100000"/>
                        </a:lnSpc>
                        <a:spcBef>
                          <a:spcPts val="365"/>
                        </a:spcBef>
                      </a:pPr>
                      <a:r>
                        <a:rPr sz="2000" spc="-10" dirty="0">
                          <a:solidFill>
                            <a:schemeClr val="tx1">
                              <a:lumMod val="10000"/>
                            </a:schemeClr>
                          </a:solidFill>
                          <a:latin typeface="Tahoma"/>
                          <a:cs typeface="Tahoma"/>
                        </a:rPr>
                        <a:t>Exchange </a:t>
                      </a:r>
                      <a:r>
                        <a:rPr sz="2000" spc="-5" dirty="0">
                          <a:solidFill>
                            <a:schemeClr val="tx1">
                              <a:lumMod val="10000"/>
                            </a:schemeClr>
                          </a:solidFill>
                          <a:latin typeface="Tahoma"/>
                          <a:cs typeface="Tahoma"/>
                        </a:rPr>
                        <a:t>management</a:t>
                      </a:r>
                      <a:endParaRPr sz="2000">
                        <a:solidFill>
                          <a:schemeClr val="tx1">
                            <a:lumMod val="10000"/>
                          </a:schemeClr>
                        </a:solidFill>
                        <a:latin typeface="Tahoma"/>
                        <a:cs typeface="Tahoma"/>
                      </a:endParaRPr>
                    </a:p>
                  </a:txBody>
                  <a:tcPr marL="0" marR="0" marT="46355" marB="0">
                    <a:lnL w="3810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2F2F2"/>
                    </a:solidFill>
                  </a:tcPr>
                </a:tc>
                <a:tc>
                  <a:txBody>
                    <a:bodyPr/>
                    <a:lstStyle/>
                    <a:p>
                      <a:pPr marL="104139">
                        <a:lnSpc>
                          <a:spcPct val="100000"/>
                        </a:lnSpc>
                        <a:spcBef>
                          <a:spcPts val="365"/>
                        </a:spcBef>
                      </a:pPr>
                      <a:r>
                        <a:rPr sz="2000" spc="-5" dirty="0">
                          <a:solidFill>
                            <a:schemeClr val="tx1">
                              <a:lumMod val="10000"/>
                            </a:schemeClr>
                          </a:solidFill>
                          <a:latin typeface="Tahoma"/>
                          <a:cs typeface="Tahoma"/>
                        </a:rPr>
                        <a:t>Security</a:t>
                      </a:r>
                      <a:endParaRPr sz="2000">
                        <a:solidFill>
                          <a:schemeClr val="tx1">
                            <a:lumMod val="10000"/>
                          </a:schemeClr>
                        </a:solidFill>
                        <a:latin typeface="Tahoma"/>
                        <a:cs typeface="Tahoma"/>
                      </a:endParaRPr>
                    </a:p>
                  </a:txBody>
                  <a:tcPr marL="0" marR="0" marT="46355" marB="0">
                    <a:lnL w="19050">
                      <a:solidFill>
                        <a:srgbClr val="000000"/>
                      </a:solidFill>
                      <a:prstDash val="solid"/>
                    </a:lnL>
                    <a:lnR w="38100">
                      <a:solidFill>
                        <a:srgbClr val="000000"/>
                      </a:solidFill>
                      <a:prstDash val="solid"/>
                    </a:lnR>
                    <a:lnT w="19050">
                      <a:solidFill>
                        <a:srgbClr val="000000"/>
                      </a:solidFill>
                      <a:prstDash val="solid"/>
                    </a:lnT>
                    <a:lnB w="19050">
                      <a:solidFill>
                        <a:srgbClr val="000000"/>
                      </a:solidFill>
                      <a:prstDash val="solid"/>
                    </a:lnB>
                    <a:solidFill>
                      <a:srgbClr val="F2F2F2"/>
                    </a:solidFill>
                  </a:tcPr>
                </a:tc>
                <a:extLst>
                  <a:ext uri="{0D108BD9-81ED-4DB2-BD59-A6C34878D82A}">
                    <a16:rowId xmlns:a16="http://schemas.microsoft.com/office/drawing/2014/main" val="10004"/>
                  </a:ext>
                </a:extLst>
              </a:tr>
              <a:tr h="609600">
                <a:tc>
                  <a:txBody>
                    <a:bodyPr/>
                    <a:lstStyle/>
                    <a:p>
                      <a:pPr marL="104139">
                        <a:lnSpc>
                          <a:spcPct val="100000"/>
                        </a:lnSpc>
                        <a:spcBef>
                          <a:spcPts val="365"/>
                        </a:spcBef>
                      </a:pPr>
                      <a:r>
                        <a:rPr sz="2000" spc="-5" dirty="0">
                          <a:solidFill>
                            <a:schemeClr val="tx1">
                              <a:lumMod val="10000"/>
                            </a:schemeClr>
                          </a:solidFill>
                          <a:latin typeface="Tahoma"/>
                          <a:cs typeface="Tahoma"/>
                        </a:rPr>
                        <a:t>Error detection and </a:t>
                      </a:r>
                      <a:r>
                        <a:rPr sz="2000" dirty="0">
                          <a:solidFill>
                            <a:schemeClr val="tx1">
                              <a:lumMod val="10000"/>
                            </a:schemeClr>
                          </a:solidFill>
                          <a:latin typeface="Tahoma"/>
                          <a:cs typeface="Tahoma"/>
                        </a:rPr>
                        <a:t>correction</a:t>
                      </a:r>
                      <a:endParaRPr sz="2000">
                        <a:solidFill>
                          <a:schemeClr val="tx1">
                            <a:lumMod val="10000"/>
                          </a:schemeClr>
                        </a:solidFill>
                        <a:latin typeface="Tahoma"/>
                        <a:cs typeface="Tahoma"/>
                      </a:endParaRPr>
                    </a:p>
                  </a:txBody>
                  <a:tcPr marL="0" marR="0" marT="46355" marB="0">
                    <a:lnL w="3810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2F2F2"/>
                    </a:solidFill>
                  </a:tcPr>
                </a:tc>
                <a:tc>
                  <a:txBody>
                    <a:bodyPr/>
                    <a:lstStyle/>
                    <a:p>
                      <a:pPr marL="104139">
                        <a:lnSpc>
                          <a:spcPct val="100000"/>
                        </a:lnSpc>
                        <a:spcBef>
                          <a:spcPts val="365"/>
                        </a:spcBef>
                      </a:pPr>
                      <a:r>
                        <a:rPr sz="2000" dirty="0">
                          <a:solidFill>
                            <a:schemeClr val="tx1">
                              <a:lumMod val="10000"/>
                            </a:schemeClr>
                          </a:solidFill>
                          <a:latin typeface="Tahoma"/>
                          <a:cs typeface="Tahoma"/>
                        </a:rPr>
                        <a:t>Network</a:t>
                      </a:r>
                      <a:r>
                        <a:rPr sz="2000" spc="-5" dirty="0">
                          <a:solidFill>
                            <a:schemeClr val="tx1">
                              <a:lumMod val="10000"/>
                            </a:schemeClr>
                          </a:solidFill>
                          <a:latin typeface="Tahoma"/>
                          <a:cs typeface="Tahoma"/>
                        </a:rPr>
                        <a:t> management</a:t>
                      </a:r>
                      <a:endParaRPr sz="2000">
                        <a:solidFill>
                          <a:schemeClr val="tx1">
                            <a:lumMod val="10000"/>
                          </a:schemeClr>
                        </a:solidFill>
                        <a:latin typeface="Tahoma"/>
                        <a:cs typeface="Tahoma"/>
                      </a:endParaRPr>
                    </a:p>
                  </a:txBody>
                  <a:tcPr marL="0" marR="0" marT="46355" marB="0">
                    <a:lnL w="19050">
                      <a:solidFill>
                        <a:srgbClr val="000000"/>
                      </a:solidFill>
                      <a:prstDash val="solid"/>
                    </a:lnL>
                    <a:lnR w="38100">
                      <a:solidFill>
                        <a:srgbClr val="000000"/>
                      </a:solidFill>
                      <a:prstDash val="solid"/>
                    </a:lnR>
                    <a:lnT w="19050">
                      <a:solidFill>
                        <a:srgbClr val="000000"/>
                      </a:solidFill>
                      <a:prstDash val="solid"/>
                    </a:lnT>
                    <a:lnB w="19050">
                      <a:solidFill>
                        <a:srgbClr val="000000"/>
                      </a:solidFill>
                      <a:prstDash val="solid"/>
                    </a:lnB>
                    <a:solidFill>
                      <a:srgbClr val="F2F2F2"/>
                    </a:solidFill>
                  </a:tcPr>
                </a:tc>
                <a:extLst>
                  <a:ext uri="{0D108BD9-81ED-4DB2-BD59-A6C34878D82A}">
                    <a16:rowId xmlns:a16="http://schemas.microsoft.com/office/drawing/2014/main" val="10005"/>
                  </a:ext>
                </a:extLst>
              </a:tr>
              <a:tr h="610870">
                <a:tc>
                  <a:txBody>
                    <a:bodyPr/>
                    <a:lstStyle/>
                    <a:p>
                      <a:pPr marL="104139">
                        <a:lnSpc>
                          <a:spcPct val="100000"/>
                        </a:lnSpc>
                        <a:spcBef>
                          <a:spcPts val="365"/>
                        </a:spcBef>
                      </a:pPr>
                      <a:r>
                        <a:rPr sz="2000" spc="-5" dirty="0">
                          <a:solidFill>
                            <a:schemeClr val="tx1">
                              <a:lumMod val="10000"/>
                            </a:schemeClr>
                          </a:solidFill>
                          <a:latin typeface="Tahoma"/>
                          <a:cs typeface="Tahoma"/>
                        </a:rPr>
                        <a:t>Flow control</a:t>
                      </a:r>
                      <a:endParaRPr sz="2000" dirty="0">
                        <a:solidFill>
                          <a:schemeClr val="tx1">
                            <a:lumMod val="10000"/>
                          </a:schemeClr>
                        </a:solidFill>
                        <a:latin typeface="Tahoma"/>
                        <a:cs typeface="Tahoma"/>
                      </a:endParaRPr>
                    </a:p>
                  </a:txBody>
                  <a:tcPr marL="0" marR="0" marT="46355" marB="0">
                    <a:lnL w="38100">
                      <a:solidFill>
                        <a:srgbClr val="000000"/>
                      </a:solidFill>
                      <a:prstDash val="solid"/>
                    </a:lnL>
                    <a:lnR w="19050">
                      <a:solidFill>
                        <a:srgbClr val="000000"/>
                      </a:solidFill>
                      <a:prstDash val="solid"/>
                    </a:lnR>
                    <a:lnT w="19050">
                      <a:solidFill>
                        <a:srgbClr val="000000"/>
                      </a:solidFill>
                      <a:prstDash val="solid"/>
                    </a:lnT>
                    <a:lnB w="38100">
                      <a:solidFill>
                        <a:srgbClr val="000000"/>
                      </a:solidFill>
                      <a:prstDash val="solid"/>
                    </a:lnB>
                    <a:solidFill>
                      <a:srgbClr val="F2F2F2"/>
                    </a:solidFill>
                  </a:tcPr>
                </a:tc>
                <a:tc>
                  <a:txBody>
                    <a:bodyPr/>
                    <a:lstStyle/>
                    <a:p>
                      <a:pPr>
                        <a:lnSpc>
                          <a:spcPct val="100000"/>
                        </a:lnSpc>
                      </a:pPr>
                      <a:endParaRPr sz="2000" dirty="0">
                        <a:solidFill>
                          <a:schemeClr val="tx1">
                            <a:lumMod val="10000"/>
                          </a:schemeClr>
                        </a:solidFill>
                        <a:latin typeface="Times New Roman"/>
                        <a:cs typeface="Times New Roman"/>
                      </a:endParaRPr>
                    </a:p>
                  </a:txBody>
                  <a:tcPr marL="0" marR="0" marT="0" marB="0">
                    <a:lnL w="19050">
                      <a:solidFill>
                        <a:srgbClr val="000000"/>
                      </a:solidFill>
                      <a:prstDash val="solid"/>
                    </a:lnL>
                    <a:lnR w="38100">
                      <a:solidFill>
                        <a:srgbClr val="000000"/>
                      </a:solidFill>
                      <a:prstDash val="solid"/>
                    </a:lnR>
                    <a:lnT w="19050">
                      <a:solidFill>
                        <a:srgbClr val="000000"/>
                      </a:solidFill>
                      <a:prstDash val="solid"/>
                    </a:lnT>
                    <a:lnB w="38100">
                      <a:solidFill>
                        <a:srgbClr val="000000"/>
                      </a:solidFill>
                      <a:prstDash val="solid"/>
                    </a:lnB>
                    <a:solidFill>
                      <a:srgbClr val="F2F2F2"/>
                    </a:solidFill>
                  </a:tcPr>
                </a:tc>
                <a:extLst>
                  <a:ext uri="{0D108BD9-81ED-4DB2-BD59-A6C34878D82A}">
                    <a16:rowId xmlns:a16="http://schemas.microsoft.com/office/drawing/2014/main" val="10006"/>
                  </a:ext>
                </a:extLst>
              </a:tr>
            </a:tbl>
          </a:graphicData>
        </a:graphic>
      </p:graphicFrame>
      <p:sp>
        <p:nvSpPr>
          <p:cNvPr id="4" name="Rectangle 3">
            <a:extLst>
              <a:ext uri="{FF2B5EF4-FFF2-40B4-BE49-F238E27FC236}">
                <a16:creationId xmlns:a16="http://schemas.microsoft.com/office/drawing/2014/main" id="{56227669-0A2A-D34B-B699-CB2D38F93B63}"/>
              </a:ext>
            </a:extLst>
          </p:cNvPr>
          <p:cNvSpPr/>
          <p:nvPr/>
        </p:nvSpPr>
        <p:spPr>
          <a:xfrm>
            <a:off x="2603066" y="558284"/>
            <a:ext cx="5988499" cy="646331"/>
          </a:xfrm>
          <a:prstGeom prst="rect">
            <a:avLst/>
          </a:prstGeom>
          <a:solidFill>
            <a:schemeClr val="tx1">
              <a:lumMod val="90000"/>
            </a:schemeClr>
          </a:solidFill>
        </p:spPr>
        <p:txBody>
          <a:bodyPr wrap="none">
            <a:spAutoFit/>
          </a:bodyPr>
          <a:lstStyle/>
          <a:p>
            <a:r>
              <a:rPr lang="en-US" sz="3600" spc="370" dirty="0">
                <a:solidFill>
                  <a:srgbClr val="262626"/>
                </a:solidFill>
                <a:latin typeface="Trebuchet MS"/>
                <a:cs typeface="Trebuchet MS"/>
              </a:rPr>
              <a:t>COMMUNICATIONS</a:t>
            </a:r>
            <a:r>
              <a:rPr lang="en-US" sz="3600" spc="-20" dirty="0">
                <a:solidFill>
                  <a:srgbClr val="262626"/>
                </a:solidFill>
                <a:latin typeface="Trebuchet MS"/>
                <a:cs typeface="Trebuchet MS"/>
              </a:rPr>
              <a:t> </a:t>
            </a:r>
            <a:r>
              <a:rPr lang="en-US" sz="3600" spc="175" dirty="0">
                <a:solidFill>
                  <a:srgbClr val="262626"/>
                </a:solidFill>
                <a:latin typeface="Trebuchet MS"/>
                <a:cs typeface="Trebuchet MS"/>
              </a:rPr>
              <a:t>TASKS</a:t>
            </a:r>
            <a:endParaRPr lang="en-US" sz="3600" dirty="0"/>
          </a:p>
        </p:txBody>
      </p:sp>
    </p:spTree>
    <p:extLst>
      <p:ext uri="{BB962C8B-B14F-4D97-AF65-F5344CB8AC3E}">
        <p14:creationId xmlns:p14="http://schemas.microsoft.com/office/powerpoint/2010/main" val="7872747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54935" y="87363"/>
            <a:ext cx="7729855" cy="1188720"/>
          </a:xfrm>
          <a:prstGeom prst="rect">
            <a:avLst/>
          </a:prstGeom>
          <a:solidFill>
            <a:schemeClr val="tx1">
              <a:lumMod val="90000"/>
            </a:schemeClr>
          </a:solidFill>
          <a:ln w="31750">
            <a:solidFill>
              <a:srgbClr val="404040"/>
            </a:solidFill>
          </a:ln>
        </p:spPr>
        <p:txBody>
          <a:bodyPr vert="horz" wrap="square" lIns="0" tIns="205740" rIns="0" bIns="0" rtlCol="0">
            <a:spAutoFit/>
          </a:bodyPr>
          <a:lstStyle/>
          <a:p>
            <a:pPr marL="2990850" marR="217170" indent="-2790825">
              <a:lnSpc>
                <a:spcPts val="3000"/>
              </a:lnSpc>
              <a:spcBef>
                <a:spcPts val="1620"/>
              </a:spcBef>
            </a:pPr>
            <a:r>
              <a:rPr sz="2800" spc="160" dirty="0">
                <a:solidFill>
                  <a:srgbClr val="262626"/>
                </a:solidFill>
                <a:latin typeface="Trebuchet MS"/>
                <a:cs typeface="Trebuchet MS"/>
              </a:rPr>
              <a:t>SIMPLIFIED </a:t>
            </a:r>
            <a:r>
              <a:rPr sz="2800" spc="370" dirty="0">
                <a:solidFill>
                  <a:srgbClr val="262626"/>
                </a:solidFill>
                <a:latin typeface="Trebuchet MS"/>
                <a:cs typeface="Trebuchet MS"/>
              </a:rPr>
              <a:t>COMMUNICATIONS </a:t>
            </a:r>
            <a:r>
              <a:rPr sz="2800" spc="325" dirty="0">
                <a:solidFill>
                  <a:srgbClr val="262626"/>
                </a:solidFill>
                <a:latin typeface="Trebuchet MS"/>
                <a:cs typeface="Trebuchet MS"/>
              </a:rPr>
              <a:t>MODEL </a:t>
            </a:r>
            <a:r>
              <a:rPr sz="2800" spc="-125" dirty="0">
                <a:solidFill>
                  <a:srgbClr val="262626"/>
                </a:solidFill>
                <a:latin typeface="Trebuchet MS"/>
                <a:cs typeface="Trebuchet MS"/>
              </a:rPr>
              <a:t>-  </a:t>
            </a:r>
            <a:r>
              <a:rPr sz="2800" spc="315" dirty="0">
                <a:solidFill>
                  <a:srgbClr val="262626"/>
                </a:solidFill>
                <a:latin typeface="Trebuchet MS"/>
                <a:cs typeface="Trebuchet MS"/>
              </a:rPr>
              <a:t>DIAGRAM</a:t>
            </a:r>
            <a:endParaRPr sz="2800" dirty="0">
              <a:latin typeface="Trebuchet MS"/>
              <a:cs typeface="Trebuchet MS"/>
            </a:endParaRPr>
          </a:p>
        </p:txBody>
      </p:sp>
      <p:sp>
        <p:nvSpPr>
          <p:cNvPr id="3" name="object 3"/>
          <p:cNvSpPr/>
          <p:nvPr/>
        </p:nvSpPr>
        <p:spPr>
          <a:xfrm>
            <a:off x="1676400" y="1427166"/>
            <a:ext cx="8686800" cy="5430833"/>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1565097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49221" y="408635"/>
            <a:ext cx="7729855" cy="1188720"/>
          </a:xfrm>
          <a:prstGeom prst="rect">
            <a:avLst/>
          </a:prstGeom>
          <a:solidFill>
            <a:schemeClr val="tx1">
              <a:lumMod val="90000"/>
            </a:schemeClr>
          </a:solidFill>
          <a:ln w="31750">
            <a:solidFill>
              <a:srgbClr val="404040"/>
            </a:solidFill>
          </a:ln>
        </p:spPr>
        <p:txBody>
          <a:bodyPr vert="horz" wrap="square" lIns="0" tIns="205740" rIns="0" bIns="0" rtlCol="0">
            <a:spAutoFit/>
          </a:bodyPr>
          <a:lstStyle/>
          <a:p>
            <a:pPr marL="3206750" marR="526415" indent="-2699385">
              <a:lnSpc>
                <a:spcPts val="3000"/>
              </a:lnSpc>
              <a:spcBef>
                <a:spcPts val="1620"/>
              </a:spcBef>
            </a:pPr>
            <a:r>
              <a:rPr sz="2800" spc="160" dirty="0">
                <a:solidFill>
                  <a:srgbClr val="262626"/>
                </a:solidFill>
                <a:latin typeface="Trebuchet MS"/>
                <a:cs typeface="Trebuchet MS"/>
              </a:rPr>
              <a:t>SIMPLIFIED </a:t>
            </a:r>
            <a:r>
              <a:rPr sz="2800" spc="185" dirty="0">
                <a:solidFill>
                  <a:srgbClr val="262626"/>
                </a:solidFill>
                <a:latin typeface="Trebuchet MS"/>
                <a:cs typeface="Trebuchet MS"/>
              </a:rPr>
              <a:t>DATA </a:t>
            </a:r>
            <a:r>
              <a:rPr sz="2800" spc="370" dirty="0">
                <a:solidFill>
                  <a:srgbClr val="262626"/>
                </a:solidFill>
                <a:latin typeface="Trebuchet MS"/>
                <a:cs typeface="Trebuchet MS"/>
              </a:rPr>
              <a:t>COMMUNICATIONS  MODEL</a:t>
            </a:r>
            <a:endParaRPr sz="2800" dirty="0">
              <a:latin typeface="Trebuchet MS"/>
              <a:cs typeface="Trebuchet MS"/>
            </a:endParaRPr>
          </a:p>
        </p:txBody>
      </p:sp>
      <p:sp>
        <p:nvSpPr>
          <p:cNvPr id="3" name="object 3"/>
          <p:cNvSpPr/>
          <p:nvPr/>
        </p:nvSpPr>
        <p:spPr>
          <a:xfrm>
            <a:off x="1500188" y="2630488"/>
            <a:ext cx="9067800" cy="334645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761324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5">
                    <a:lumMod val="50000"/>
                  </a:schemeClr>
                </a:solidFill>
              </a:rPr>
              <a:t>OUTLINE</a:t>
            </a:r>
            <a:endParaRPr lang="en-US" dirty="0">
              <a:solidFill>
                <a:schemeClr val="accent5">
                  <a:lumMod val="50000"/>
                </a:schemeClr>
              </a:solidFill>
            </a:endParaRPr>
          </a:p>
        </p:txBody>
      </p:sp>
      <p:sp>
        <p:nvSpPr>
          <p:cNvPr id="3" name="Content Placeholder 2"/>
          <p:cNvSpPr>
            <a:spLocks noGrp="1"/>
          </p:cNvSpPr>
          <p:nvPr>
            <p:ph idx="1"/>
          </p:nvPr>
        </p:nvSpPr>
        <p:spPr/>
        <p:txBody>
          <a:bodyPr/>
          <a:lstStyle/>
          <a:p>
            <a:r>
              <a:rPr lang="en-US" b="1" dirty="0">
                <a:solidFill>
                  <a:schemeClr val="tx1">
                    <a:lumMod val="10000"/>
                  </a:schemeClr>
                </a:solidFill>
              </a:rPr>
              <a:t>Matlab introduction</a:t>
            </a:r>
          </a:p>
          <a:p>
            <a:r>
              <a:rPr lang="en-US" b="1" dirty="0">
                <a:solidFill>
                  <a:schemeClr val="tx1">
                    <a:lumMod val="10000"/>
                  </a:schemeClr>
                </a:solidFill>
              </a:rPr>
              <a:t>Why Matlab</a:t>
            </a:r>
          </a:p>
          <a:p>
            <a:r>
              <a:rPr lang="en-US" b="1" dirty="0">
                <a:solidFill>
                  <a:schemeClr val="tx1">
                    <a:lumMod val="10000"/>
                  </a:schemeClr>
                </a:solidFill>
              </a:rPr>
              <a:t>Matlab </a:t>
            </a:r>
            <a:r>
              <a:rPr lang="en-US" altLang="x-none" b="1" dirty="0">
                <a:solidFill>
                  <a:schemeClr val="tx1">
                    <a:lumMod val="10000"/>
                  </a:schemeClr>
                </a:solidFill>
              </a:rPr>
              <a:t>Software install</a:t>
            </a:r>
            <a:r>
              <a:rPr lang="en-US" b="1" dirty="0">
                <a:solidFill>
                  <a:schemeClr val="tx1">
                    <a:lumMod val="10000"/>
                  </a:schemeClr>
                </a:solidFill>
              </a:rPr>
              <a:t> and interface </a:t>
            </a:r>
          </a:p>
          <a:p>
            <a:endParaRPr lang="en-US" dirty="0"/>
          </a:p>
        </p:txBody>
      </p:sp>
    </p:spTree>
    <p:extLst>
      <p:ext uri="{BB962C8B-B14F-4D97-AF65-F5344CB8AC3E}">
        <p14:creationId xmlns:p14="http://schemas.microsoft.com/office/powerpoint/2010/main" val="27315559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281818" y="6354193"/>
            <a:ext cx="198234" cy="94655"/>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2593339" y="592636"/>
            <a:ext cx="7325361" cy="289823"/>
          </a:xfrm>
          <a:prstGeom prst="rect">
            <a:avLst/>
          </a:prstGeom>
        </p:spPr>
        <p:txBody>
          <a:bodyPr vert="horz" wrap="square" lIns="0" tIns="12700" rIns="0" bIns="0" rtlCol="0">
            <a:spAutoFit/>
          </a:bodyPr>
          <a:lstStyle/>
          <a:p>
            <a:pPr marL="12700">
              <a:lnSpc>
                <a:spcPct val="100000"/>
              </a:lnSpc>
              <a:spcBef>
                <a:spcPts val="100"/>
              </a:spcBef>
              <a:tabLst>
                <a:tab pos="933450" algn="l"/>
              </a:tabLst>
            </a:pPr>
            <a:r>
              <a:rPr sz="1800" spc="10" dirty="0">
                <a:solidFill>
                  <a:schemeClr val="tx1">
                    <a:lumMod val="25000"/>
                  </a:schemeClr>
                </a:solidFill>
                <a:latin typeface="+mn-lt"/>
                <a:ea typeface="+mn-ea"/>
                <a:cs typeface="+mn-cs"/>
              </a:rPr>
              <a:t>Figure</a:t>
            </a:r>
            <a:r>
              <a:rPr lang="en-US" sz="1800" spc="10" dirty="0">
                <a:solidFill>
                  <a:schemeClr val="tx1">
                    <a:lumMod val="25000"/>
                  </a:schemeClr>
                </a:solidFill>
                <a:latin typeface="+mn-lt"/>
                <a:ea typeface="+mn-ea"/>
                <a:cs typeface="+mn-cs"/>
              </a:rPr>
              <a:t>: </a:t>
            </a:r>
            <a:r>
              <a:rPr sz="1800" spc="10" dirty="0">
                <a:solidFill>
                  <a:schemeClr val="tx1">
                    <a:lumMod val="25000"/>
                  </a:schemeClr>
                </a:solidFill>
                <a:latin typeface="+mn-lt"/>
                <a:ea typeface="+mn-ea"/>
                <a:cs typeface="+mn-cs"/>
              </a:rPr>
              <a:t>Data flow (simplex, half-duplex, and full-duplex)</a:t>
            </a:r>
          </a:p>
        </p:txBody>
      </p:sp>
      <p:sp>
        <p:nvSpPr>
          <p:cNvPr id="7" name="object 7"/>
          <p:cNvSpPr/>
          <p:nvPr/>
        </p:nvSpPr>
        <p:spPr>
          <a:xfrm>
            <a:off x="2743200" y="1300163"/>
            <a:ext cx="6489700" cy="5148685"/>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1917304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object 295"/>
          <p:cNvSpPr txBox="1"/>
          <p:nvPr/>
        </p:nvSpPr>
        <p:spPr>
          <a:xfrm>
            <a:off x="2589164" y="2225473"/>
            <a:ext cx="3265170" cy="664210"/>
          </a:xfrm>
          <a:prstGeom prst="rect">
            <a:avLst/>
          </a:prstGeom>
        </p:spPr>
        <p:txBody>
          <a:bodyPr vert="horz" wrap="square" lIns="0" tIns="13335" rIns="0" bIns="0" rtlCol="0">
            <a:spAutoFit/>
          </a:bodyPr>
          <a:lstStyle/>
          <a:p>
            <a:pPr marL="288290" indent="-275590">
              <a:lnSpc>
                <a:spcPct val="100000"/>
              </a:lnSpc>
              <a:spcBef>
                <a:spcPts val="105"/>
              </a:spcBef>
              <a:buSzPct val="73333"/>
              <a:buFont typeface="Wingdings"/>
              <a:buChar char=""/>
              <a:tabLst>
                <a:tab pos="288925" algn="l"/>
              </a:tabLst>
            </a:pPr>
            <a:r>
              <a:rPr sz="2250" b="1" spc="-25" dirty="0">
                <a:solidFill>
                  <a:schemeClr val="tx1">
                    <a:lumMod val="10000"/>
                  </a:schemeClr>
                </a:solidFill>
                <a:latin typeface="Times New Roman"/>
                <a:cs typeface="Times New Roman"/>
              </a:rPr>
              <a:t>Analog</a:t>
            </a:r>
            <a:r>
              <a:rPr sz="2250" b="1" spc="-15" dirty="0">
                <a:solidFill>
                  <a:schemeClr val="tx1">
                    <a:lumMod val="10000"/>
                  </a:schemeClr>
                </a:solidFill>
                <a:latin typeface="Times New Roman"/>
                <a:cs typeface="Times New Roman"/>
              </a:rPr>
              <a:t> </a:t>
            </a:r>
            <a:r>
              <a:rPr sz="2250" b="1" spc="10" dirty="0">
                <a:solidFill>
                  <a:schemeClr val="tx1">
                    <a:lumMod val="10000"/>
                  </a:schemeClr>
                </a:solidFill>
                <a:latin typeface="Times New Roman"/>
                <a:cs typeface="Times New Roman"/>
              </a:rPr>
              <a:t>signals</a:t>
            </a:r>
            <a:endParaRPr sz="2250">
              <a:solidFill>
                <a:schemeClr val="tx1">
                  <a:lumMod val="10000"/>
                </a:schemeClr>
              </a:solidFill>
              <a:latin typeface="Times New Roman"/>
              <a:cs typeface="Times New Roman"/>
            </a:endParaRPr>
          </a:p>
          <a:p>
            <a:pPr marL="607695" lvl="1" indent="-228600">
              <a:lnSpc>
                <a:spcPct val="100000"/>
              </a:lnSpc>
              <a:spcBef>
                <a:spcPts val="40"/>
              </a:spcBef>
              <a:buClr>
                <a:srgbClr val="CC0000"/>
              </a:buClr>
              <a:buSzPct val="78947"/>
              <a:buFont typeface="Wingdings"/>
              <a:buChar char=""/>
              <a:tabLst>
                <a:tab pos="608330" algn="l"/>
              </a:tabLst>
            </a:pPr>
            <a:r>
              <a:rPr sz="1900" b="1" spc="-25" dirty="0">
                <a:solidFill>
                  <a:schemeClr val="tx1">
                    <a:lumMod val="10000"/>
                  </a:schemeClr>
                </a:solidFill>
                <a:latin typeface="Times New Roman"/>
                <a:cs typeface="Times New Roman"/>
              </a:rPr>
              <a:t>Value </a:t>
            </a:r>
            <a:r>
              <a:rPr sz="1900" b="1" spc="-30" dirty="0">
                <a:solidFill>
                  <a:schemeClr val="tx1">
                    <a:lumMod val="10000"/>
                  </a:schemeClr>
                </a:solidFill>
                <a:latin typeface="Times New Roman"/>
                <a:cs typeface="Times New Roman"/>
              </a:rPr>
              <a:t>varies</a:t>
            </a:r>
            <a:r>
              <a:rPr sz="1900" b="1" spc="35" dirty="0">
                <a:solidFill>
                  <a:schemeClr val="tx1">
                    <a:lumMod val="10000"/>
                  </a:schemeClr>
                </a:solidFill>
                <a:latin typeface="Times New Roman"/>
                <a:cs typeface="Times New Roman"/>
              </a:rPr>
              <a:t> </a:t>
            </a:r>
            <a:r>
              <a:rPr sz="1900" b="1" spc="5" dirty="0">
                <a:solidFill>
                  <a:schemeClr val="tx1">
                    <a:lumMod val="10000"/>
                  </a:schemeClr>
                </a:solidFill>
                <a:latin typeface="Times New Roman"/>
                <a:cs typeface="Times New Roman"/>
              </a:rPr>
              <a:t>continuously</a:t>
            </a:r>
            <a:endParaRPr sz="1900">
              <a:solidFill>
                <a:schemeClr val="tx1">
                  <a:lumMod val="10000"/>
                </a:schemeClr>
              </a:solidFill>
              <a:latin typeface="Times New Roman"/>
              <a:cs typeface="Times New Roman"/>
            </a:endParaRPr>
          </a:p>
        </p:txBody>
      </p:sp>
      <p:sp>
        <p:nvSpPr>
          <p:cNvPr id="296" name="object 296"/>
          <p:cNvSpPr txBox="1"/>
          <p:nvPr/>
        </p:nvSpPr>
        <p:spPr>
          <a:xfrm>
            <a:off x="2589164" y="3373411"/>
            <a:ext cx="3399154" cy="664845"/>
          </a:xfrm>
          <a:prstGeom prst="rect">
            <a:avLst/>
          </a:prstGeom>
        </p:spPr>
        <p:txBody>
          <a:bodyPr vert="horz" wrap="square" lIns="0" tIns="13335" rIns="0" bIns="0" rtlCol="0">
            <a:spAutoFit/>
          </a:bodyPr>
          <a:lstStyle/>
          <a:p>
            <a:pPr marL="288290" indent="-275590">
              <a:lnSpc>
                <a:spcPct val="100000"/>
              </a:lnSpc>
              <a:spcBef>
                <a:spcPts val="105"/>
              </a:spcBef>
              <a:buSzPct val="73333"/>
              <a:buFont typeface="Wingdings"/>
              <a:buChar char=""/>
              <a:tabLst>
                <a:tab pos="288925" algn="l"/>
              </a:tabLst>
            </a:pPr>
            <a:r>
              <a:rPr sz="2250" b="1" spc="10" dirty="0">
                <a:solidFill>
                  <a:schemeClr val="tx1">
                    <a:lumMod val="10000"/>
                  </a:schemeClr>
                </a:solidFill>
                <a:latin typeface="Times New Roman"/>
                <a:cs typeface="Times New Roman"/>
              </a:rPr>
              <a:t>Digital</a:t>
            </a:r>
            <a:r>
              <a:rPr sz="2250" b="1" spc="-15" dirty="0">
                <a:solidFill>
                  <a:schemeClr val="tx1">
                    <a:lumMod val="10000"/>
                  </a:schemeClr>
                </a:solidFill>
                <a:latin typeface="Times New Roman"/>
                <a:cs typeface="Times New Roman"/>
              </a:rPr>
              <a:t> </a:t>
            </a:r>
            <a:r>
              <a:rPr sz="2250" b="1" spc="10" dirty="0">
                <a:solidFill>
                  <a:schemeClr val="tx1">
                    <a:lumMod val="10000"/>
                  </a:schemeClr>
                </a:solidFill>
                <a:latin typeface="Times New Roman"/>
                <a:cs typeface="Times New Roman"/>
              </a:rPr>
              <a:t>signals</a:t>
            </a:r>
            <a:endParaRPr sz="2250" dirty="0">
              <a:solidFill>
                <a:schemeClr val="tx1">
                  <a:lumMod val="10000"/>
                </a:schemeClr>
              </a:solidFill>
              <a:latin typeface="Times New Roman"/>
              <a:cs typeface="Times New Roman"/>
            </a:endParaRPr>
          </a:p>
          <a:p>
            <a:pPr marL="607695" lvl="1" indent="-228600">
              <a:lnSpc>
                <a:spcPct val="100000"/>
              </a:lnSpc>
              <a:spcBef>
                <a:spcPts val="45"/>
              </a:spcBef>
              <a:buClr>
                <a:srgbClr val="CC0000"/>
              </a:buClr>
              <a:buSzPct val="78947"/>
              <a:buFont typeface="Wingdings"/>
              <a:buChar char=""/>
              <a:tabLst>
                <a:tab pos="608330" algn="l"/>
              </a:tabLst>
            </a:pPr>
            <a:r>
              <a:rPr sz="1900" b="1" spc="-25" dirty="0">
                <a:solidFill>
                  <a:schemeClr val="tx1">
                    <a:lumMod val="10000"/>
                  </a:schemeClr>
                </a:solidFill>
                <a:latin typeface="Times New Roman"/>
                <a:cs typeface="Times New Roman"/>
              </a:rPr>
              <a:t>Value </a:t>
            </a:r>
            <a:r>
              <a:rPr sz="1900" b="1" spc="5" dirty="0">
                <a:solidFill>
                  <a:schemeClr val="tx1">
                    <a:lumMod val="10000"/>
                  </a:schemeClr>
                </a:solidFill>
                <a:latin typeface="Times New Roman"/>
                <a:cs typeface="Times New Roman"/>
              </a:rPr>
              <a:t>limited </a:t>
            </a:r>
            <a:r>
              <a:rPr sz="1900" b="1" dirty="0">
                <a:solidFill>
                  <a:schemeClr val="tx1">
                    <a:lumMod val="10000"/>
                  </a:schemeClr>
                </a:solidFill>
                <a:latin typeface="Times New Roman"/>
                <a:cs typeface="Times New Roman"/>
              </a:rPr>
              <a:t>to </a:t>
            </a:r>
            <a:r>
              <a:rPr sz="1900" b="1" spc="-35" dirty="0">
                <a:solidFill>
                  <a:schemeClr val="tx1">
                    <a:lumMod val="10000"/>
                  </a:schemeClr>
                </a:solidFill>
                <a:latin typeface="Times New Roman"/>
                <a:cs typeface="Times New Roman"/>
              </a:rPr>
              <a:t>a </a:t>
            </a:r>
            <a:r>
              <a:rPr sz="1900" b="1" spc="-5" dirty="0">
                <a:solidFill>
                  <a:schemeClr val="tx1">
                    <a:lumMod val="10000"/>
                  </a:schemeClr>
                </a:solidFill>
                <a:latin typeface="Times New Roman"/>
                <a:cs typeface="Times New Roman"/>
              </a:rPr>
              <a:t>finite</a:t>
            </a:r>
            <a:r>
              <a:rPr sz="1900" b="1" spc="65" dirty="0">
                <a:solidFill>
                  <a:schemeClr val="tx1">
                    <a:lumMod val="10000"/>
                  </a:schemeClr>
                </a:solidFill>
                <a:latin typeface="Times New Roman"/>
                <a:cs typeface="Times New Roman"/>
              </a:rPr>
              <a:t> </a:t>
            </a:r>
            <a:r>
              <a:rPr sz="1900" b="1" spc="25" dirty="0">
                <a:solidFill>
                  <a:schemeClr val="tx1">
                    <a:lumMod val="10000"/>
                  </a:schemeClr>
                </a:solidFill>
                <a:latin typeface="Times New Roman"/>
                <a:cs typeface="Times New Roman"/>
              </a:rPr>
              <a:t>set</a:t>
            </a:r>
            <a:endParaRPr sz="1900" dirty="0">
              <a:solidFill>
                <a:schemeClr val="tx1">
                  <a:lumMod val="10000"/>
                </a:schemeClr>
              </a:solidFill>
              <a:latin typeface="Times New Roman"/>
              <a:cs typeface="Times New Roman"/>
            </a:endParaRPr>
          </a:p>
        </p:txBody>
      </p:sp>
      <p:sp>
        <p:nvSpPr>
          <p:cNvPr id="297" name="object 297"/>
          <p:cNvSpPr txBox="1"/>
          <p:nvPr/>
        </p:nvSpPr>
        <p:spPr>
          <a:xfrm>
            <a:off x="2589164" y="4494155"/>
            <a:ext cx="3996690" cy="1456055"/>
          </a:xfrm>
          <a:prstGeom prst="rect">
            <a:avLst/>
          </a:prstGeom>
        </p:spPr>
        <p:txBody>
          <a:bodyPr vert="horz" wrap="square" lIns="0" tIns="13335" rIns="0" bIns="0" rtlCol="0">
            <a:spAutoFit/>
          </a:bodyPr>
          <a:lstStyle/>
          <a:p>
            <a:pPr marL="288290" indent="-275590">
              <a:lnSpc>
                <a:spcPct val="100000"/>
              </a:lnSpc>
              <a:spcBef>
                <a:spcPts val="105"/>
              </a:spcBef>
              <a:buSzPct val="73333"/>
              <a:buFont typeface="Wingdings"/>
              <a:buChar char=""/>
              <a:tabLst>
                <a:tab pos="288925" algn="l"/>
              </a:tabLst>
            </a:pPr>
            <a:r>
              <a:rPr sz="2250" b="1" spc="-55" dirty="0">
                <a:solidFill>
                  <a:schemeClr val="tx1">
                    <a:lumMod val="10000"/>
                  </a:schemeClr>
                </a:solidFill>
                <a:latin typeface="Times New Roman"/>
                <a:cs typeface="Times New Roman"/>
              </a:rPr>
              <a:t>Binary</a:t>
            </a:r>
            <a:r>
              <a:rPr sz="2250" b="1" spc="-10" dirty="0">
                <a:solidFill>
                  <a:schemeClr val="tx1">
                    <a:lumMod val="10000"/>
                  </a:schemeClr>
                </a:solidFill>
                <a:latin typeface="Times New Roman"/>
                <a:cs typeface="Times New Roman"/>
              </a:rPr>
              <a:t> </a:t>
            </a:r>
            <a:r>
              <a:rPr sz="2250" b="1" spc="10" dirty="0">
                <a:solidFill>
                  <a:schemeClr val="tx1">
                    <a:lumMod val="10000"/>
                  </a:schemeClr>
                </a:solidFill>
                <a:latin typeface="Times New Roman"/>
                <a:cs typeface="Times New Roman"/>
              </a:rPr>
              <a:t>signals</a:t>
            </a:r>
            <a:endParaRPr sz="2250">
              <a:solidFill>
                <a:schemeClr val="tx1">
                  <a:lumMod val="10000"/>
                </a:schemeClr>
              </a:solidFill>
              <a:latin typeface="Times New Roman"/>
              <a:cs typeface="Times New Roman"/>
            </a:endParaRPr>
          </a:p>
          <a:p>
            <a:pPr marL="607695" lvl="1" indent="-228600">
              <a:lnSpc>
                <a:spcPts val="2180"/>
              </a:lnSpc>
              <a:spcBef>
                <a:spcPts val="20"/>
              </a:spcBef>
              <a:buClr>
                <a:srgbClr val="CC0000"/>
              </a:buClr>
              <a:buSzPct val="78947"/>
              <a:buFont typeface="Wingdings"/>
              <a:buChar char=""/>
              <a:tabLst>
                <a:tab pos="608330" algn="l"/>
              </a:tabLst>
            </a:pPr>
            <a:r>
              <a:rPr sz="1900" b="1" spc="65" dirty="0">
                <a:solidFill>
                  <a:schemeClr val="tx1">
                    <a:lumMod val="10000"/>
                  </a:schemeClr>
                </a:solidFill>
                <a:latin typeface="Times New Roman"/>
                <a:cs typeface="Times New Roman"/>
              </a:rPr>
              <a:t>Has </a:t>
            </a:r>
            <a:r>
              <a:rPr sz="1900" b="1" spc="-30" dirty="0">
                <a:solidFill>
                  <a:schemeClr val="tx1">
                    <a:lumMod val="10000"/>
                  </a:schemeClr>
                </a:solidFill>
                <a:latin typeface="Times New Roman"/>
                <a:cs typeface="Times New Roman"/>
              </a:rPr>
              <a:t>at </a:t>
            </a:r>
            <a:r>
              <a:rPr sz="1900" b="1" spc="30" dirty="0">
                <a:solidFill>
                  <a:schemeClr val="tx1">
                    <a:lumMod val="10000"/>
                  </a:schemeClr>
                </a:solidFill>
                <a:latin typeface="Times New Roman"/>
                <a:cs typeface="Times New Roman"/>
              </a:rPr>
              <a:t>most </a:t>
            </a:r>
            <a:r>
              <a:rPr sz="1900" b="1" spc="-55" dirty="0">
                <a:solidFill>
                  <a:schemeClr val="tx1">
                    <a:lumMod val="10000"/>
                  </a:schemeClr>
                </a:solidFill>
                <a:latin typeface="Times New Roman"/>
                <a:cs typeface="Times New Roman"/>
              </a:rPr>
              <a:t>2</a:t>
            </a:r>
            <a:r>
              <a:rPr sz="1900" b="1" spc="-75" dirty="0">
                <a:solidFill>
                  <a:schemeClr val="tx1">
                    <a:lumMod val="10000"/>
                  </a:schemeClr>
                </a:solidFill>
                <a:latin typeface="Times New Roman"/>
                <a:cs typeface="Times New Roman"/>
              </a:rPr>
              <a:t> </a:t>
            </a:r>
            <a:r>
              <a:rPr sz="1900" b="1" spc="-5" dirty="0">
                <a:solidFill>
                  <a:schemeClr val="tx1">
                    <a:lumMod val="10000"/>
                  </a:schemeClr>
                </a:solidFill>
                <a:latin typeface="Times New Roman"/>
                <a:cs typeface="Times New Roman"/>
              </a:rPr>
              <a:t>values</a:t>
            </a:r>
            <a:endParaRPr sz="1900">
              <a:solidFill>
                <a:schemeClr val="tx1">
                  <a:lumMod val="10000"/>
                </a:schemeClr>
              </a:solidFill>
              <a:latin typeface="Times New Roman"/>
              <a:cs typeface="Times New Roman"/>
            </a:endParaRPr>
          </a:p>
          <a:p>
            <a:pPr marL="607695" lvl="1" indent="-228600">
              <a:lnSpc>
                <a:spcPts val="2030"/>
              </a:lnSpc>
              <a:buClr>
                <a:srgbClr val="CC0000"/>
              </a:buClr>
              <a:buSzPct val="78947"/>
              <a:buFont typeface="Wingdings"/>
              <a:buChar char=""/>
              <a:tabLst>
                <a:tab pos="608330" algn="l"/>
              </a:tabLst>
            </a:pPr>
            <a:r>
              <a:rPr sz="1900" b="1" spc="40" dirty="0">
                <a:solidFill>
                  <a:schemeClr val="tx1">
                    <a:lumMod val="10000"/>
                  </a:schemeClr>
                </a:solidFill>
                <a:latin typeface="Times New Roman"/>
                <a:cs typeface="Times New Roman"/>
              </a:rPr>
              <a:t>Used </a:t>
            </a:r>
            <a:r>
              <a:rPr sz="1900" b="1" dirty="0">
                <a:solidFill>
                  <a:schemeClr val="tx1">
                    <a:lumMod val="10000"/>
                  </a:schemeClr>
                </a:solidFill>
                <a:latin typeface="Times New Roman"/>
                <a:cs typeface="Times New Roman"/>
              </a:rPr>
              <a:t>to </a:t>
            </a:r>
            <a:r>
              <a:rPr sz="1900" b="1" spc="-20" dirty="0">
                <a:solidFill>
                  <a:schemeClr val="tx1">
                    <a:lumMod val="10000"/>
                  </a:schemeClr>
                </a:solidFill>
                <a:latin typeface="Times New Roman"/>
                <a:cs typeface="Times New Roman"/>
              </a:rPr>
              <a:t>represent </a:t>
            </a:r>
            <a:r>
              <a:rPr sz="1900" b="1" spc="-5" dirty="0">
                <a:solidFill>
                  <a:schemeClr val="tx1">
                    <a:lumMod val="10000"/>
                  </a:schemeClr>
                </a:solidFill>
                <a:latin typeface="Times New Roman"/>
                <a:cs typeface="Times New Roman"/>
              </a:rPr>
              <a:t>bit</a:t>
            </a:r>
            <a:r>
              <a:rPr sz="1900" b="1" spc="-20" dirty="0">
                <a:solidFill>
                  <a:schemeClr val="tx1">
                    <a:lumMod val="10000"/>
                  </a:schemeClr>
                </a:solidFill>
                <a:latin typeface="Times New Roman"/>
                <a:cs typeface="Times New Roman"/>
              </a:rPr>
              <a:t> </a:t>
            </a:r>
            <a:r>
              <a:rPr sz="1900" b="1" spc="-5" dirty="0">
                <a:solidFill>
                  <a:schemeClr val="tx1">
                    <a:lumMod val="10000"/>
                  </a:schemeClr>
                </a:solidFill>
                <a:latin typeface="Times New Roman"/>
                <a:cs typeface="Times New Roman"/>
              </a:rPr>
              <a:t>values</a:t>
            </a:r>
            <a:endParaRPr sz="1900">
              <a:solidFill>
                <a:schemeClr val="tx1">
                  <a:lumMod val="10000"/>
                </a:schemeClr>
              </a:solidFill>
              <a:latin typeface="Times New Roman"/>
              <a:cs typeface="Times New Roman"/>
            </a:endParaRPr>
          </a:p>
          <a:p>
            <a:pPr marL="607695" lvl="1" indent="-228600">
              <a:lnSpc>
                <a:spcPts val="2090"/>
              </a:lnSpc>
              <a:buClr>
                <a:srgbClr val="CC0000"/>
              </a:buClr>
              <a:buSzPct val="78947"/>
              <a:buFont typeface="Wingdings"/>
              <a:buChar char=""/>
              <a:tabLst>
                <a:tab pos="608330" algn="l"/>
              </a:tabLst>
            </a:pPr>
            <a:r>
              <a:rPr sz="1900" b="1" dirty="0">
                <a:solidFill>
                  <a:schemeClr val="tx1">
                    <a:lumMod val="10000"/>
                  </a:schemeClr>
                </a:solidFill>
                <a:latin typeface="Times New Roman"/>
                <a:cs typeface="Times New Roman"/>
              </a:rPr>
              <a:t>Bit </a:t>
            </a:r>
            <a:r>
              <a:rPr sz="1900" b="1" spc="20" dirty="0">
                <a:solidFill>
                  <a:schemeClr val="tx1">
                    <a:lumMod val="10000"/>
                  </a:schemeClr>
                </a:solidFill>
                <a:latin typeface="Times New Roman"/>
                <a:cs typeface="Times New Roman"/>
              </a:rPr>
              <a:t>time </a:t>
            </a:r>
            <a:r>
              <a:rPr sz="2000" b="1" i="1" spc="95" dirty="0">
                <a:solidFill>
                  <a:schemeClr val="tx1">
                    <a:lumMod val="10000"/>
                  </a:schemeClr>
                </a:solidFill>
                <a:latin typeface="Times New Roman"/>
                <a:cs typeface="Times New Roman"/>
              </a:rPr>
              <a:t>T </a:t>
            </a:r>
            <a:r>
              <a:rPr sz="1900" b="1" spc="30" dirty="0">
                <a:solidFill>
                  <a:schemeClr val="tx1">
                    <a:lumMod val="10000"/>
                  </a:schemeClr>
                </a:solidFill>
                <a:latin typeface="Times New Roman"/>
                <a:cs typeface="Times New Roman"/>
              </a:rPr>
              <a:t>needed </a:t>
            </a:r>
            <a:r>
              <a:rPr sz="1900" b="1" dirty="0">
                <a:solidFill>
                  <a:schemeClr val="tx1">
                    <a:lumMod val="10000"/>
                  </a:schemeClr>
                </a:solidFill>
                <a:latin typeface="Times New Roman"/>
                <a:cs typeface="Times New Roman"/>
              </a:rPr>
              <a:t>to </a:t>
            </a:r>
            <a:r>
              <a:rPr sz="1900" b="1" spc="30" dirty="0">
                <a:solidFill>
                  <a:schemeClr val="tx1">
                    <a:lumMod val="10000"/>
                  </a:schemeClr>
                </a:solidFill>
                <a:latin typeface="Times New Roman"/>
                <a:cs typeface="Times New Roman"/>
              </a:rPr>
              <a:t>send </a:t>
            </a:r>
            <a:r>
              <a:rPr sz="1900" b="1" spc="-190" dirty="0">
                <a:solidFill>
                  <a:schemeClr val="tx1">
                    <a:lumMod val="10000"/>
                  </a:schemeClr>
                </a:solidFill>
                <a:latin typeface="Times New Roman"/>
                <a:cs typeface="Times New Roman"/>
              </a:rPr>
              <a:t>1</a:t>
            </a:r>
            <a:r>
              <a:rPr sz="1900" b="1" spc="-240" dirty="0">
                <a:solidFill>
                  <a:schemeClr val="tx1">
                    <a:lumMod val="10000"/>
                  </a:schemeClr>
                </a:solidFill>
                <a:latin typeface="Times New Roman"/>
                <a:cs typeface="Times New Roman"/>
              </a:rPr>
              <a:t> </a:t>
            </a:r>
            <a:r>
              <a:rPr sz="1900" b="1" spc="-10" dirty="0">
                <a:solidFill>
                  <a:schemeClr val="tx1">
                    <a:lumMod val="10000"/>
                  </a:schemeClr>
                </a:solidFill>
                <a:latin typeface="Times New Roman"/>
                <a:cs typeface="Times New Roman"/>
              </a:rPr>
              <a:t>bit</a:t>
            </a:r>
            <a:endParaRPr sz="1900">
              <a:solidFill>
                <a:schemeClr val="tx1">
                  <a:lumMod val="10000"/>
                </a:schemeClr>
              </a:solidFill>
              <a:latin typeface="Times New Roman"/>
              <a:cs typeface="Times New Roman"/>
            </a:endParaRPr>
          </a:p>
          <a:p>
            <a:pPr marL="607695" lvl="1" indent="-228600">
              <a:lnSpc>
                <a:spcPts val="2240"/>
              </a:lnSpc>
              <a:buClr>
                <a:srgbClr val="CC0000"/>
              </a:buClr>
              <a:buSzPct val="78947"/>
              <a:buFont typeface="Wingdings"/>
              <a:buChar char=""/>
              <a:tabLst>
                <a:tab pos="608330" algn="l"/>
              </a:tabLst>
            </a:pPr>
            <a:r>
              <a:rPr sz="1900" b="1" spc="5" dirty="0">
                <a:solidFill>
                  <a:schemeClr val="tx1">
                    <a:lumMod val="10000"/>
                  </a:schemeClr>
                </a:solidFill>
                <a:latin typeface="Times New Roman"/>
                <a:cs typeface="Times New Roman"/>
              </a:rPr>
              <a:t>Data </a:t>
            </a:r>
            <a:r>
              <a:rPr sz="1900" b="1" spc="-55" dirty="0">
                <a:solidFill>
                  <a:schemeClr val="tx1">
                    <a:lumMod val="10000"/>
                  </a:schemeClr>
                </a:solidFill>
                <a:latin typeface="Times New Roman"/>
                <a:cs typeface="Times New Roman"/>
              </a:rPr>
              <a:t>rate </a:t>
            </a:r>
            <a:r>
              <a:rPr sz="2000" b="1" i="1" spc="100" dirty="0">
                <a:solidFill>
                  <a:schemeClr val="tx1">
                    <a:lumMod val="10000"/>
                  </a:schemeClr>
                </a:solidFill>
                <a:latin typeface="Times New Roman"/>
                <a:cs typeface="Times New Roman"/>
              </a:rPr>
              <a:t>R=1/T </a:t>
            </a:r>
            <a:r>
              <a:rPr sz="1900" b="1" spc="10" dirty="0">
                <a:solidFill>
                  <a:schemeClr val="tx1">
                    <a:lumMod val="10000"/>
                  </a:schemeClr>
                </a:solidFill>
                <a:latin typeface="Times New Roman"/>
                <a:cs typeface="Times New Roman"/>
              </a:rPr>
              <a:t>bits </a:t>
            </a:r>
            <a:r>
              <a:rPr sz="1900" b="1" spc="-35" dirty="0">
                <a:solidFill>
                  <a:schemeClr val="tx1">
                    <a:lumMod val="10000"/>
                  </a:schemeClr>
                </a:solidFill>
                <a:latin typeface="Times New Roman"/>
                <a:cs typeface="Times New Roman"/>
              </a:rPr>
              <a:t>per</a:t>
            </a:r>
            <a:r>
              <a:rPr sz="1900" b="1" spc="-110" dirty="0">
                <a:solidFill>
                  <a:schemeClr val="tx1">
                    <a:lumMod val="10000"/>
                  </a:schemeClr>
                </a:solidFill>
                <a:latin typeface="Times New Roman"/>
                <a:cs typeface="Times New Roman"/>
              </a:rPr>
              <a:t> </a:t>
            </a:r>
            <a:r>
              <a:rPr sz="1900" b="1" spc="35" dirty="0">
                <a:solidFill>
                  <a:schemeClr val="tx1">
                    <a:lumMod val="10000"/>
                  </a:schemeClr>
                </a:solidFill>
                <a:latin typeface="Times New Roman"/>
                <a:cs typeface="Times New Roman"/>
              </a:rPr>
              <a:t>second</a:t>
            </a:r>
            <a:endParaRPr sz="1900">
              <a:solidFill>
                <a:schemeClr val="tx1">
                  <a:lumMod val="10000"/>
                </a:schemeClr>
              </a:solidFill>
              <a:latin typeface="Times New Roman"/>
              <a:cs typeface="Times New Roman"/>
            </a:endParaRPr>
          </a:p>
        </p:txBody>
      </p:sp>
      <p:sp>
        <p:nvSpPr>
          <p:cNvPr id="298" name="object 298"/>
          <p:cNvSpPr/>
          <p:nvPr/>
        </p:nvSpPr>
        <p:spPr>
          <a:xfrm>
            <a:off x="7052378" y="2212784"/>
            <a:ext cx="0" cy="947419"/>
          </a:xfrm>
          <a:custGeom>
            <a:avLst/>
            <a:gdLst/>
            <a:ahLst/>
            <a:cxnLst/>
            <a:rect l="l" t="t" r="r" b="b"/>
            <a:pathLst>
              <a:path h="947419">
                <a:moveTo>
                  <a:pt x="0" y="0"/>
                </a:moveTo>
                <a:lnTo>
                  <a:pt x="0" y="946988"/>
                </a:lnTo>
              </a:path>
            </a:pathLst>
          </a:custGeom>
          <a:ln w="9950">
            <a:solidFill>
              <a:srgbClr val="000000"/>
            </a:solidFill>
          </a:ln>
        </p:spPr>
        <p:txBody>
          <a:bodyPr wrap="square" lIns="0" tIns="0" rIns="0" bIns="0" rtlCol="0"/>
          <a:lstStyle/>
          <a:p>
            <a:endParaRPr>
              <a:solidFill>
                <a:schemeClr val="tx1">
                  <a:lumMod val="10000"/>
                </a:schemeClr>
              </a:solidFill>
            </a:endParaRPr>
          </a:p>
        </p:txBody>
      </p:sp>
      <p:sp>
        <p:nvSpPr>
          <p:cNvPr id="299" name="object 299"/>
          <p:cNvSpPr/>
          <p:nvPr/>
        </p:nvSpPr>
        <p:spPr>
          <a:xfrm>
            <a:off x="7067810" y="3144732"/>
            <a:ext cx="1771014" cy="0"/>
          </a:xfrm>
          <a:custGeom>
            <a:avLst/>
            <a:gdLst/>
            <a:ahLst/>
            <a:cxnLst/>
            <a:rect l="l" t="t" r="r" b="b"/>
            <a:pathLst>
              <a:path w="1771015">
                <a:moveTo>
                  <a:pt x="0" y="0"/>
                </a:moveTo>
                <a:lnTo>
                  <a:pt x="1770721" y="0"/>
                </a:lnTo>
              </a:path>
            </a:pathLst>
          </a:custGeom>
          <a:ln w="9957">
            <a:solidFill>
              <a:srgbClr val="000000"/>
            </a:solidFill>
          </a:ln>
        </p:spPr>
        <p:txBody>
          <a:bodyPr wrap="square" lIns="0" tIns="0" rIns="0" bIns="0" rtlCol="0"/>
          <a:lstStyle/>
          <a:p>
            <a:endParaRPr>
              <a:solidFill>
                <a:schemeClr val="tx1">
                  <a:lumMod val="10000"/>
                </a:schemeClr>
              </a:solidFill>
            </a:endParaRPr>
          </a:p>
        </p:txBody>
      </p:sp>
      <p:sp>
        <p:nvSpPr>
          <p:cNvPr id="300" name="object 300"/>
          <p:cNvSpPr txBox="1"/>
          <p:nvPr/>
        </p:nvSpPr>
        <p:spPr>
          <a:xfrm>
            <a:off x="8888363" y="3011021"/>
            <a:ext cx="86360" cy="318135"/>
          </a:xfrm>
          <a:prstGeom prst="rect">
            <a:avLst/>
          </a:prstGeom>
        </p:spPr>
        <p:txBody>
          <a:bodyPr vert="horz" wrap="square" lIns="0" tIns="15240" rIns="0" bIns="0" rtlCol="0">
            <a:spAutoFit/>
          </a:bodyPr>
          <a:lstStyle/>
          <a:p>
            <a:pPr marL="12700">
              <a:lnSpc>
                <a:spcPct val="100000"/>
              </a:lnSpc>
              <a:spcBef>
                <a:spcPts val="120"/>
              </a:spcBef>
            </a:pPr>
            <a:r>
              <a:rPr sz="1900" i="1" spc="-50" dirty="0">
                <a:solidFill>
                  <a:schemeClr val="tx1">
                    <a:lumMod val="10000"/>
                  </a:schemeClr>
                </a:solidFill>
                <a:latin typeface="Times New Roman"/>
                <a:cs typeface="Times New Roman"/>
              </a:rPr>
              <a:t>t</a:t>
            </a:r>
            <a:endParaRPr sz="1900">
              <a:solidFill>
                <a:schemeClr val="tx1">
                  <a:lumMod val="10000"/>
                </a:schemeClr>
              </a:solidFill>
              <a:latin typeface="Times New Roman"/>
              <a:cs typeface="Times New Roman"/>
            </a:endParaRPr>
          </a:p>
        </p:txBody>
      </p:sp>
      <p:sp>
        <p:nvSpPr>
          <p:cNvPr id="301" name="object 301"/>
          <p:cNvSpPr/>
          <p:nvPr/>
        </p:nvSpPr>
        <p:spPr>
          <a:xfrm>
            <a:off x="7065226" y="2443860"/>
            <a:ext cx="1708150" cy="441959"/>
          </a:xfrm>
          <a:custGeom>
            <a:avLst/>
            <a:gdLst/>
            <a:ahLst/>
            <a:cxnLst/>
            <a:rect l="l" t="t" r="r" b="b"/>
            <a:pathLst>
              <a:path w="1708150" h="441960">
                <a:moveTo>
                  <a:pt x="371543" y="367030"/>
                </a:moveTo>
                <a:lnTo>
                  <a:pt x="353745" y="367030"/>
                </a:lnTo>
                <a:lnTo>
                  <a:pt x="346328" y="379730"/>
                </a:lnTo>
                <a:lnTo>
                  <a:pt x="343916" y="379730"/>
                </a:lnTo>
                <a:lnTo>
                  <a:pt x="361759" y="405130"/>
                </a:lnTo>
                <a:lnTo>
                  <a:pt x="379196" y="422910"/>
                </a:lnTo>
                <a:lnTo>
                  <a:pt x="384200" y="425450"/>
                </a:lnTo>
                <a:lnTo>
                  <a:pt x="399033" y="435610"/>
                </a:lnTo>
                <a:lnTo>
                  <a:pt x="417068" y="440689"/>
                </a:lnTo>
                <a:lnTo>
                  <a:pt x="424484" y="441960"/>
                </a:lnTo>
                <a:lnTo>
                  <a:pt x="444334" y="441960"/>
                </a:lnTo>
                <a:lnTo>
                  <a:pt x="464769" y="440689"/>
                </a:lnTo>
                <a:lnTo>
                  <a:pt x="492036" y="435610"/>
                </a:lnTo>
                <a:lnTo>
                  <a:pt x="524903" y="427989"/>
                </a:lnTo>
                <a:lnTo>
                  <a:pt x="424484" y="427989"/>
                </a:lnTo>
                <a:lnTo>
                  <a:pt x="424484" y="412750"/>
                </a:lnTo>
                <a:lnTo>
                  <a:pt x="429501" y="412750"/>
                </a:lnTo>
                <a:lnTo>
                  <a:pt x="420782" y="410210"/>
                </a:lnTo>
                <a:lnTo>
                  <a:pt x="389013" y="410210"/>
                </a:lnTo>
                <a:lnTo>
                  <a:pt x="396633" y="397510"/>
                </a:lnTo>
                <a:lnTo>
                  <a:pt x="399146" y="397510"/>
                </a:lnTo>
                <a:lnTo>
                  <a:pt x="384200" y="382270"/>
                </a:lnTo>
                <a:lnTo>
                  <a:pt x="382090" y="379730"/>
                </a:lnTo>
                <a:lnTo>
                  <a:pt x="346328" y="379730"/>
                </a:lnTo>
                <a:lnTo>
                  <a:pt x="344692" y="378726"/>
                </a:lnTo>
                <a:lnTo>
                  <a:pt x="381257" y="378726"/>
                </a:lnTo>
                <a:lnTo>
                  <a:pt x="371543" y="367030"/>
                </a:lnTo>
                <a:close/>
              </a:path>
              <a:path w="1708150" h="441960">
                <a:moveTo>
                  <a:pt x="429501" y="412750"/>
                </a:moveTo>
                <a:lnTo>
                  <a:pt x="424484" y="412750"/>
                </a:lnTo>
                <a:lnTo>
                  <a:pt x="424484" y="427989"/>
                </a:lnTo>
                <a:lnTo>
                  <a:pt x="429501" y="412750"/>
                </a:lnTo>
                <a:close/>
              </a:path>
              <a:path w="1708150" h="441960">
                <a:moveTo>
                  <a:pt x="571783" y="395483"/>
                </a:moveTo>
                <a:lnTo>
                  <a:pt x="567791" y="397510"/>
                </a:lnTo>
                <a:lnTo>
                  <a:pt x="519887" y="397510"/>
                </a:lnTo>
                <a:lnTo>
                  <a:pt x="522490" y="412750"/>
                </a:lnTo>
                <a:lnTo>
                  <a:pt x="429501" y="412750"/>
                </a:lnTo>
                <a:lnTo>
                  <a:pt x="424484" y="427989"/>
                </a:lnTo>
                <a:lnTo>
                  <a:pt x="524903" y="427989"/>
                </a:lnTo>
                <a:lnTo>
                  <a:pt x="527507" y="425450"/>
                </a:lnTo>
                <a:lnTo>
                  <a:pt x="532320" y="425450"/>
                </a:lnTo>
                <a:lnTo>
                  <a:pt x="552361" y="410210"/>
                </a:lnTo>
                <a:lnTo>
                  <a:pt x="567791" y="400050"/>
                </a:lnTo>
                <a:lnTo>
                  <a:pt x="572775" y="397470"/>
                </a:lnTo>
                <a:lnTo>
                  <a:pt x="571783" y="395483"/>
                </a:lnTo>
                <a:close/>
              </a:path>
              <a:path w="1708150" h="441960">
                <a:moveTo>
                  <a:pt x="517189" y="398248"/>
                </a:moveTo>
                <a:lnTo>
                  <a:pt x="492036" y="405130"/>
                </a:lnTo>
                <a:lnTo>
                  <a:pt x="464769" y="410210"/>
                </a:lnTo>
                <a:lnTo>
                  <a:pt x="444334" y="412750"/>
                </a:lnTo>
                <a:lnTo>
                  <a:pt x="522490" y="412750"/>
                </a:lnTo>
                <a:lnTo>
                  <a:pt x="517486" y="400050"/>
                </a:lnTo>
                <a:lnTo>
                  <a:pt x="515086" y="400050"/>
                </a:lnTo>
                <a:lnTo>
                  <a:pt x="517189" y="398248"/>
                </a:lnTo>
                <a:close/>
              </a:path>
              <a:path w="1708150" h="441960">
                <a:moveTo>
                  <a:pt x="519887" y="397510"/>
                </a:moveTo>
                <a:lnTo>
                  <a:pt x="517189" y="398248"/>
                </a:lnTo>
                <a:lnTo>
                  <a:pt x="515086" y="400050"/>
                </a:lnTo>
                <a:lnTo>
                  <a:pt x="517486" y="400050"/>
                </a:lnTo>
                <a:lnTo>
                  <a:pt x="522490" y="412750"/>
                </a:lnTo>
                <a:lnTo>
                  <a:pt x="519887" y="397510"/>
                </a:lnTo>
                <a:close/>
              </a:path>
              <a:path w="1708150" h="441960">
                <a:moveTo>
                  <a:pt x="396633" y="397510"/>
                </a:moveTo>
                <a:lnTo>
                  <a:pt x="389013" y="410210"/>
                </a:lnTo>
                <a:lnTo>
                  <a:pt x="401121" y="400465"/>
                </a:lnTo>
                <a:lnTo>
                  <a:pt x="396633" y="397510"/>
                </a:lnTo>
                <a:close/>
              </a:path>
              <a:path w="1708150" h="441960">
                <a:moveTo>
                  <a:pt x="401121" y="400465"/>
                </a:moveTo>
                <a:lnTo>
                  <a:pt x="389013" y="410210"/>
                </a:lnTo>
                <a:lnTo>
                  <a:pt x="420782" y="410210"/>
                </a:lnTo>
                <a:lnTo>
                  <a:pt x="412064" y="407670"/>
                </a:lnTo>
                <a:lnTo>
                  <a:pt x="401121" y="400465"/>
                </a:lnTo>
                <a:close/>
              </a:path>
              <a:path w="1708150" h="441960">
                <a:moveTo>
                  <a:pt x="399146" y="397510"/>
                </a:moveTo>
                <a:lnTo>
                  <a:pt x="396633" y="397510"/>
                </a:lnTo>
                <a:lnTo>
                  <a:pt x="401121" y="400465"/>
                </a:lnTo>
                <a:lnTo>
                  <a:pt x="401637" y="400050"/>
                </a:lnTo>
                <a:lnTo>
                  <a:pt x="399146" y="397510"/>
                </a:lnTo>
                <a:close/>
              </a:path>
              <a:path w="1708150" h="441960">
                <a:moveTo>
                  <a:pt x="545322" y="376895"/>
                </a:moveTo>
                <a:lnTo>
                  <a:pt x="544741" y="377189"/>
                </a:lnTo>
                <a:lnTo>
                  <a:pt x="529858" y="387391"/>
                </a:lnTo>
                <a:lnTo>
                  <a:pt x="517189" y="398248"/>
                </a:lnTo>
                <a:lnTo>
                  <a:pt x="519887" y="397510"/>
                </a:lnTo>
                <a:lnTo>
                  <a:pt x="554761" y="397510"/>
                </a:lnTo>
                <a:lnTo>
                  <a:pt x="549757" y="394970"/>
                </a:lnTo>
                <a:lnTo>
                  <a:pt x="547344" y="392430"/>
                </a:lnTo>
                <a:lnTo>
                  <a:pt x="544843" y="382668"/>
                </a:lnTo>
                <a:lnTo>
                  <a:pt x="544741" y="379730"/>
                </a:lnTo>
                <a:lnTo>
                  <a:pt x="545322" y="376895"/>
                </a:lnTo>
                <a:close/>
              </a:path>
              <a:path w="1708150" h="441960">
                <a:moveTo>
                  <a:pt x="555602" y="371700"/>
                </a:moveTo>
                <a:lnTo>
                  <a:pt x="554761" y="372110"/>
                </a:lnTo>
                <a:lnTo>
                  <a:pt x="545322" y="376895"/>
                </a:lnTo>
                <a:lnTo>
                  <a:pt x="544946" y="378726"/>
                </a:lnTo>
                <a:lnTo>
                  <a:pt x="544843" y="382668"/>
                </a:lnTo>
                <a:lnTo>
                  <a:pt x="547344" y="392430"/>
                </a:lnTo>
                <a:lnTo>
                  <a:pt x="549757" y="394970"/>
                </a:lnTo>
                <a:lnTo>
                  <a:pt x="554761" y="397510"/>
                </a:lnTo>
                <a:lnTo>
                  <a:pt x="567791" y="397510"/>
                </a:lnTo>
                <a:lnTo>
                  <a:pt x="571783" y="395483"/>
                </a:lnTo>
                <a:lnTo>
                  <a:pt x="570259" y="392430"/>
                </a:lnTo>
                <a:lnTo>
                  <a:pt x="567791" y="392430"/>
                </a:lnTo>
                <a:lnTo>
                  <a:pt x="562178" y="389889"/>
                </a:lnTo>
                <a:lnTo>
                  <a:pt x="557364" y="377189"/>
                </a:lnTo>
                <a:lnTo>
                  <a:pt x="557771" y="377189"/>
                </a:lnTo>
                <a:lnTo>
                  <a:pt x="555602" y="371700"/>
                </a:lnTo>
                <a:close/>
              </a:path>
              <a:path w="1708150" h="441960">
                <a:moveTo>
                  <a:pt x="577608" y="394970"/>
                </a:moveTo>
                <a:lnTo>
                  <a:pt x="572775" y="397470"/>
                </a:lnTo>
                <a:lnTo>
                  <a:pt x="577608" y="394970"/>
                </a:lnTo>
                <a:close/>
              </a:path>
              <a:path w="1708150" h="441960">
                <a:moveTo>
                  <a:pt x="575970" y="393294"/>
                </a:moveTo>
                <a:lnTo>
                  <a:pt x="572795" y="394970"/>
                </a:lnTo>
                <a:lnTo>
                  <a:pt x="571783" y="395483"/>
                </a:lnTo>
                <a:lnTo>
                  <a:pt x="572775" y="397470"/>
                </a:lnTo>
                <a:lnTo>
                  <a:pt x="577608" y="394970"/>
                </a:lnTo>
                <a:lnTo>
                  <a:pt x="575970" y="393294"/>
                </a:lnTo>
                <a:close/>
              </a:path>
              <a:path w="1708150" h="441960">
                <a:moveTo>
                  <a:pt x="567852" y="387607"/>
                </a:moveTo>
                <a:lnTo>
                  <a:pt x="571783" y="395483"/>
                </a:lnTo>
                <a:lnTo>
                  <a:pt x="572795" y="394970"/>
                </a:lnTo>
                <a:lnTo>
                  <a:pt x="575970" y="393294"/>
                </a:lnTo>
                <a:lnTo>
                  <a:pt x="575124" y="392430"/>
                </a:lnTo>
                <a:lnTo>
                  <a:pt x="572795" y="392430"/>
                </a:lnTo>
                <a:lnTo>
                  <a:pt x="572795" y="390048"/>
                </a:lnTo>
                <a:lnTo>
                  <a:pt x="572640" y="389889"/>
                </a:lnTo>
                <a:lnTo>
                  <a:pt x="570191" y="389889"/>
                </a:lnTo>
                <a:lnTo>
                  <a:pt x="567852" y="387607"/>
                </a:lnTo>
                <a:close/>
              </a:path>
              <a:path w="1708150" h="441960">
                <a:moveTo>
                  <a:pt x="584314" y="370459"/>
                </a:moveTo>
                <a:lnTo>
                  <a:pt x="580212" y="374650"/>
                </a:lnTo>
                <a:lnTo>
                  <a:pt x="575208" y="384810"/>
                </a:lnTo>
                <a:lnTo>
                  <a:pt x="572795" y="387253"/>
                </a:lnTo>
                <a:lnTo>
                  <a:pt x="572795" y="387482"/>
                </a:lnTo>
                <a:lnTo>
                  <a:pt x="580212" y="392430"/>
                </a:lnTo>
                <a:lnTo>
                  <a:pt x="577608" y="392430"/>
                </a:lnTo>
                <a:lnTo>
                  <a:pt x="575970" y="393294"/>
                </a:lnTo>
                <a:lnTo>
                  <a:pt x="577608" y="394970"/>
                </a:lnTo>
                <a:lnTo>
                  <a:pt x="582625" y="392430"/>
                </a:lnTo>
                <a:lnTo>
                  <a:pt x="585228" y="389889"/>
                </a:lnTo>
                <a:lnTo>
                  <a:pt x="587628" y="377189"/>
                </a:lnTo>
                <a:lnTo>
                  <a:pt x="584314" y="370459"/>
                </a:lnTo>
                <a:close/>
              </a:path>
              <a:path w="1708150" h="441960">
                <a:moveTo>
                  <a:pt x="572795" y="387482"/>
                </a:moveTo>
                <a:lnTo>
                  <a:pt x="572795" y="390048"/>
                </a:lnTo>
                <a:lnTo>
                  <a:pt x="575970" y="393294"/>
                </a:lnTo>
                <a:lnTo>
                  <a:pt x="577608" y="392430"/>
                </a:lnTo>
                <a:lnTo>
                  <a:pt x="580212" y="392430"/>
                </a:lnTo>
                <a:lnTo>
                  <a:pt x="572795" y="387482"/>
                </a:lnTo>
                <a:close/>
              </a:path>
              <a:path w="1708150" h="441960">
                <a:moveTo>
                  <a:pt x="557364" y="377189"/>
                </a:moveTo>
                <a:lnTo>
                  <a:pt x="562178" y="389889"/>
                </a:lnTo>
                <a:lnTo>
                  <a:pt x="567791" y="392430"/>
                </a:lnTo>
                <a:lnTo>
                  <a:pt x="570259" y="392430"/>
                </a:lnTo>
                <a:lnTo>
                  <a:pt x="567852" y="387607"/>
                </a:lnTo>
                <a:lnTo>
                  <a:pt x="562381" y="382270"/>
                </a:lnTo>
                <a:lnTo>
                  <a:pt x="559777" y="382270"/>
                </a:lnTo>
                <a:lnTo>
                  <a:pt x="557916" y="377558"/>
                </a:lnTo>
                <a:lnTo>
                  <a:pt x="557364" y="377189"/>
                </a:lnTo>
                <a:close/>
              </a:path>
              <a:path w="1708150" h="441960">
                <a:moveTo>
                  <a:pt x="572795" y="390048"/>
                </a:moveTo>
                <a:lnTo>
                  <a:pt x="572795" y="392430"/>
                </a:lnTo>
                <a:lnTo>
                  <a:pt x="575124" y="392430"/>
                </a:lnTo>
                <a:lnTo>
                  <a:pt x="572795" y="390048"/>
                </a:lnTo>
                <a:close/>
              </a:path>
              <a:path w="1708150" h="441960">
                <a:moveTo>
                  <a:pt x="572658" y="387391"/>
                </a:moveTo>
                <a:lnTo>
                  <a:pt x="571422" y="388644"/>
                </a:lnTo>
                <a:lnTo>
                  <a:pt x="572795" y="390048"/>
                </a:lnTo>
                <a:lnTo>
                  <a:pt x="572795" y="387482"/>
                </a:lnTo>
                <a:lnTo>
                  <a:pt x="572658" y="387391"/>
                </a:lnTo>
                <a:close/>
              </a:path>
              <a:path w="1708150" h="441960">
                <a:moveTo>
                  <a:pt x="565291" y="382477"/>
                </a:moveTo>
                <a:lnTo>
                  <a:pt x="567852" y="387607"/>
                </a:lnTo>
                <a:lnTo>
                  <a:pt x="570191" y="389889"/>
                </a:lnTo>
                <a:lnTo>
                  <a:pt x="571422" y="388644"/>
                </a:lnTo>
                <a:lnTo>
                  <a:pt x="565577" y="382668"/>
                </a:lnTo>
                <a:lnTo>
                  <a:pt x="565291" y="382477"/>
                </a:lnTo>
                <a:close/>
              </a:path>
              <a:path w="1708150" h="441960">
                <a:moveTo>
                  <a:pt x="571422" y="388644"/>
                </a:moveTo>
                <a:lnTo>
                  <a:pt x="570191" y="389889"/>
                </a:lnTo>
                <a:lnTo>
                  <a:pt x="572640" y="389889"/>
                </a:lnTo>
                <a:lnTo>
                  <a:pt x="571422" y="388644"/>
                </a:lnTo>
                <a:close/>
              </a:path>
              <a:path w="1708150" h="441960">
                <a:moveTo>
                  <a:pt x="565577" y="382668"/>
                </a:moveTo>
                <a:lnTo>
                  <a:pt x="571422" y="388644"/>
                </a:lnTo>
                <a:lnTo>
                  <a:pt x="572569" y="387482"/>
                </a:lnTo>
                <a:lnTo>
                  <a:pt x="572596" y="387350"/>
                </a:lnTo>
                <a:lnTo>
                  <a:pt x="565577" y="382668"/>
                </a:lnTo>
                <a:close/>
              </a:path>
              <a:path w="1708150" h="441960">
                <a:moveTo>
                  <a:pt x="561617" y="380026"/>
                </a:moveTo>
                <a:lnTo>
                  <a:pt x="560935" y="380858"/>
                </a:lnTo>
                <a:lnTo>
                  <a:pt x="567852" y="387607"/>
                </a:lnTo>
                <a:lnTo>
                  <a:pt x="565291" y="382477"/>
                </a:lnTo>
                <a:lnTo>
                  <a:pt x="561617" y="380026"/>
                </a:lnTo>
                <a:close/>
              </a:path>
              <a:path w="1708150" h="441960">
                <a:moveTo>
                  <a:pt x="572795" y="387253"/>
                </a:moveTo>
                <a:lnTo>
                  <a:pt x="572658" y="387391"/>
                </a:lnTo>
                <a:lnTo>
                  <a:pt x="572795" y="387482"/>
                </a:lnTo>
                <a:lnTo>
                  <a:pt x="572795" y="387253"/>
                </a:lnTo>
                <a:close/>
              </a:path>
              <a:path w="1708150" h="441960">
                <a:moveTo>
                  <a:pt x="572795" y="382270"/>
                </a:moveTo>
                <a:lnTo>
                  <a:pt x="565188" y="382270"/>
                </a:lnTo>
                <a:lnTo>
                  <a:pt x="565577" y="382668"/>
                </a:lnTo>
                <a:lnTo>
                  <a:pt x="572658" y="387391"/>
                </a:lnTo>
                <a:lnTo>
                  <a:pt x="572795" y="382270"/>
                </a:lnTo>
                <a:close/>
              </a:path>
              <a:path w="1708150" h="441960">
                <a:moveTo>
                  <a:pt x="569245" y="370724"/>
                </a:moveTo>
                <a:lnTo>
                  <a:pt x="567835" y="372443"/>
                </a:lnTo>
                <a:lnTo>
                  <a:pt x="572795" y="377189"/>
                </a:lnTo>
                <a:lnTo>
                  <a:pt x="572795" y="387253"/>
                </a:lnTo>
                <a:lnTo>
                  <a:pt x="575208" y="384810"/>
                </a:lnTo>
                <a:lnTo>
                  <a:pt x="576459" y="382270"/>
                </a:lnTo>
                <a:lnTo>
                  <a:pt x="575208" y="382270"/>
                </a:lnTo>
                <a:lnTo>
                  <a:pt x="575208" y="379730"/>
                </a:lnTo>
                <a:lnTo>
                  <a:pt x="577710" y="379730"/>
                </a:lnTo>
                <a:lnTo>
                  <a:pt x="580212" y="374650"/>
                </a:lnTo>
                <a:lnTo>
                  <a:pt x="582698" y="372110"/>
                </a:lnTo>
                <a:lnTo>
                  <a:pt x="572795" y="372110"/>
                </a:lnTo>
                <a:lnTo>
                  <a:pt x="569245" y="370724"/>
                </a:lnTo>
                <a:close/>
              </a:path>
              <a:path w="1708150" h="441960">
                <a:moveTo>
                  <a:pt x="565188" y="382270"/>
                </a:moveTo>
                <a:lnTo>
                  <a:pt x="565291" y="382477"/>
                </a:lnTo>
                <a:lnTo>
                  <a:pt x="565577" y="382668"/>
                </a:lnTo>
                <a:lnTo>
                  <a:pt x="565188" y="382270"/>
                </a:lnTo>
                <a:close/>
              </a:path>
              <a:path w="1708150" h="441960">
                <a:moveTo>
                  <a:pt x="565563" y="375214"/>
                </a:moveTo>
                <a:lnTo>
                  <a:pt x="561617" y="380026"/>
                </a:lnTo>
                <a:lnTo>
                  <a:pt x="565291" y="382477"/>
                </a:lnTo>
                <a:lnTo>
                  <a:pt x="565188" y="382270"/>
                </a:lnTo>
                <a:lnTo>
                  <a:pt x="572795" y="382270"/>
                </a:lnTo>
                <a:lnTo>
                  <a:pt x="572795" y="379730"/>
                </a:lnTo>
                <a:lnTo>
                  <a:pt x="570191" y="379730"/>
                </a:lnTo>
                <a:lnTo>
                  <a:pt x="565563" y="375214"/>
                </a:lnTo>
                <a:close/>
              </a:path>
              <a:path w="1708150" h="441960">
                <a:moveTo>
                  <a:pt x="557916" y="377558"/>
                </a:moveTo>
                <a:lnTo>
                  <a:pt x="559777" y="382270"/>
                </a:lnTo>
                <a:lnTo>
                  <a:pt x="560769" y="380697"/>
                </a:lnTo>
                <a:lnTo>
                  <a:pt x="559777" y="379730"/>
                </a:lnTo>
                <a:lnTo>
                  <a:pt x="561172" y="379730"/>
                </a:lnTo>
                <a:lnTo>
                  <a:pt x="557916" y="377558"/>
                </a:lnTo>
                <a:close/>
              </a:path>
              <a:path w="1708150" h="441960">
                <a:moveTo>
                  <a:pt x="560769" y="380697"/>
                </a:moveTo>
                <a:lnTo>
                  <a:pt x="559777" y="382270"/>
                </a:lnTo>
                <a:lnTo>
                  <a:pt x="560935" y="380858"/>
                </a:lnTo>
                <a:lnTo>
                  <a:pt x="560769" y="380697"/>
                </a:lnTo>
                <a:close/>
              </a:path>
              <a:path w="1708150" h="441960">
                <a:moveTo>
                  <a:pt x="560935" y="380858"/>
                </a:moveTo>
                <a:lnTo>
                  <a:pt x="559777" y="382270"/>
                </a:lnTo>
                <a:lnTo>
                  <a:pt x="562381" y="382270"/>
                </a:lnTo>
                <a:lnTo>
                  <a:pt x="560935" y="380858"/>
                </a:lnTo>
                <a:close/>
              </a:path>
              <a:path w="1708150" h="441960">
                <a:moveTo>
                  <a:pt x="577710" y="379730"/>
                </a:moveTo>
                <a:lnTo>
                  <a:pt x="575208" y="379730"/>
                </a:lnTo>
                <a:lnTo>
                  <a:pt x="575208" y="382270"/>
                </a:lnTo>
                <a:lnTo>
                  <a:pt x="576459" y="382270"/>
                </a:lnTo>
                <a:lnTo>
                  <a:pt x="577710" y="379730"/>
                </a:lnTo>
                <a:close/>
              </a:path>
              <a:path w="1708150" h="441960">
                <a:moveTo>
                  <a:pt x="561319" y="379827"/>
                </a:moveTo>
                <a:lnTo>
                  <a:pt x="560769" y="380697"/>
                </a:lnTo>
                <a:lnTo>
                  <a:pt x="560935" y="380858"/>
                </a:lnTo>
                <a:lnTo>
                  <a:pt x="561617" y="380026"/>
                </a:lnTo>
                <a:lnTo>
                  <a:pt x="561319" y="379827"/>
                </a:lnTo>
                <a:close/>
              </a:path>
              <a:path w="1708150" h="441960">
                <a:moveTo>
                  <a:pt x="561172" y="379730"/>
                </a:moveTo>
                <a:lnTo>
                  <a:pt x="559777" y="379730"/>
                </a:lnTo>
                <a:lnTo>
                  <a:pt x="560769" y="380697"/>
                </a:lnTo>
                <a:lnTo>
                  <a:pt x="561319" y="379827"/>
                </a:lnTo>
                <a:lnTo>
                  <a:pt x="561172" y="379730"/>
                </a:lnTo>
                <a:close/>
              </a:path>
              <a:path w="1708150" h="441960">
                <a:moveTo>
                  <a:pt x="564738" y="374409"/>
                </a:moveTo>
                <a:lnTo>
                  <a:pt x="561319" y="379827"/>
                </a:lnTo>
                <a:lnTo>
                  <a:pt x="561617" y="380026"/>
                </a:lnTo>
                <a:lnTo>
                  <a:pt x="565563" y="375214"/>
                </a:lnTo>
                <a:lnTo>
                  <a:pt x="564738" y="374409"/>
                </a:lnTo>
                <a:close/>
              </a:path>
              <a:path w="1708150" h="441960">
                <a:moveTo>
                  <a:pt x="559843" y="369633"/>
                </a:moveTo>
                <a:lnTo>
                  <a:pt x="555602" y="371700"/>
                </a:lnTo>
                <a:lnTo>
                  <a:pt x="557916" y="377558"/>
                </a:lnTo>
                <a:lnTo>
                  <a:pt x="561319" y="379827"/>
                </a:lnTo>
                <a:lnTo>
                  <a:pt x="564738" y="374409"/>
                </a:lnTo>
                <a:lnTo>
                  <a:pt x="559843" y="369633"/>
                </a:lnTo>
                <a:close/>
              </a:path>
              <a:path w="1708150" h="441960">
                <a:moveTo>
                  <a:pt x="353745" y="367030"/>
                </a:moveTo>
                <a:lnTo>
                  <a:pt x="344692" y="378726"/>
                </a:lnTo>
                <a:lnTo>
                  <a:pt x="346328" y="379730"/>
                </a:lnTo>
                <a:lnTo>
                  <a:pt x="353745" y="367030"/>
                </a:lnTo>
                <a:close/>
              </a:path>
              <a:path w="1708150" h="441960">
                <a:moveTo>
                  <a:pt x="567488" y="372867"/>
                </a:moveTo>
                <a:lnTo>
                  <a:pt x="565563" y="375214"/>
                </a:lnTo>
                <a:lnTo>
                  <a:pt x="570191" y="379730"/>
                </a:lnTo>
                <a:lnTo>
                  <a:pt x="567488" y="372867"/>
                </a:lnTo>
                <a:close/>
              </a:path>
              <a:path w="1708150" h="441960">
                <a:moveTo>
                  <a:pt x="567835" y="372443"/>
                </a:moveTo>
                <a:lnTo>
                  <a:pt x="567488" y="372867"/>
                </a:lnTo>
                <a:lnTo>
                  <a:pt x="570191" y="379730"/>
                </a:lnTo>
                <a:lnTo>
                  <a:pt x="572795" y="379730"/>
                </a:lnTo>
                <a:lnTo>
                  <a:pt x="572795" y="377189"/>
                </a:lnTo>
                <a:lnTo>
                  <a:pt x="567835" y="372443"/>
                </a:lnTo>
                <a:close/>
              </a:path>
              <a:path w="1708150" h="441960">
                <a:moveTo>
                  <a:pt x="291109" y="289560"/>
                </a:moveTo>
                <a:lnTo>
                  <a:pt x="276174" y="289560"/>
                </a:lnTo>
                <a:lnTo>
                  <a:pt x="266153" y="297180"/>
                </a:lnTo>
                <a:lnTo>
                  <a:pt x="263753" y="297180"/>
                </a:lnTo>
                <a:lnTo>
                  <a:pt x="286194" y="339089"/>
                </a:lnTo>
                <a:lnTo>
                  <a:pt x="321475" y="364489"/>
                </a:lnTo>
                <a:lnTo>
                  <a:pt x="344692" y="378726"/>
                </a:lnTo>
                <a:lnTo>
                  <a:pt x="353745" y="367030"/>
                </a:lnTo>
                <a:lnTo>
                  <a:pt x="371543" y="367030"/>
                </a:lnTo>
                <a:lnTo>
                  <a:pt x="364159" y="358139"/>
                </a:lnTo>
                <a:lnTo>
                  <a:pt x="361759" y="354330"/>
                </a:lnTo>
                <a:lnTo>
                  <a:pt x="355973" y="350520"/>
                </a:lnTo>
                <a:lnTo>
                  <a:pt x="326478" y="350520"/>
                </a:lnTo>
                <a:lnTo>
                  <a:pt x="333895" y="336550"/>
                </a:lnTo>
                <a:lnTo>
                  <a:pt x="335268" y="336550"/>
                </a:lnTo>
                <a:lnTo>
                  <a:pt x="318871" y="325120"/>
                </a:lnTo>
                <a:lnTo>
                  <a:pt x="309041" y="317500"/>
                </a:lnTo>
                <a:lnTo>
                  <a:pt x="301028" y="307339"/>
                </a:lnTo>
                <a:lnTo>
                  <a:pt x="295094" y="297180"/>
                </a:lnTo>
                <a:lnTo>
                  <a:pt x="266153" y="297180"/>
                </a:lnTo>
                <a:lnTo>
                  <a:pt x="265273" y="296247"/>
                </a:lnTo>
                <a:lnTo>
                  <a:pt x="294550" y="296247"/>
                </a:lnTo>
                <a:lnTo>
                  <a:pt x="293611" y="294639"/>
                </a:lnTo>
                <a:lnTo>
                  <a:pt x="291109" y="289560"/>
                </a:lnTo>
                <a:close/>
              </a:path>
              <a:path w="1708150" h="441960">
                <a:moveTo>
                  <a:pt x="557771" y="377189"/>
                </a:moveTo>
                <a:lnTo>
                  <a:pt x="557364" y="377189"/>
                </a:lnTo>
                <a:lnTo>
                  <a:pt x="557916" y="377558"/>
                </a:lnTo>
                <a:lnTo>
                  <a:pt x="557771" y="377189"/>
                </a:lnTo>
                <a:close/>
              </a:path>
              <a:path w="1708150" h="441960">
                <a:moveTo>
                  <a:pt x="621304" y="302920"/>
                </a:moveTo>
                <a:lnTo>
                  <a:pt x="615492" y="307339"/>
                </a:lnTo>
                <a:lnTo>
                  <a:pt x="602462" y="312420"/>
                </a:lnTo>
                <a:lnTo>
                  <a:pt x="597649" y="314960"/>
                </a:lnTo>
                <a:lnTo>
                  <a:pt x="590042" y="325120"/>
                </a:lnTo>
                <a:lnTo>
                  <a:pt x="570191" y="339089"/>
                </a:lnTo>
                <a:lnTo>
                  <a:pt x="557364" y="353060"/>
                </a:lnTo>
                <a:lnTo>
                  <a:pt x="552361" y="361950"/>
                </a:lnTo>
                <a:lnTo>
                  <a:pt x="547344" y="367030"/>
                </a:lnTo>
                <a:lnTo>
                  <a:pt x="545322" y="376895"/>
                </a:lnTo>
                <a:lnTo>
                  <a:pt x="554761" y="372110"/>
                </a:lnTo>
                <a:lnTo>
                  <a:pt x="555602" y="371700"/>
                </a:lnTo>
                <a:lnTo>
                  <a:pt x="554786" y="369633"/>
                </a:lnTo>
                <a:lnTo>
                  <a:pt x="559777" y="367030"/>
                </a:lnTo>
                <a:lnTo>
                  <a:pt x="565188" y="364489"/>
                </a:lnTo>
                <a:lnTo>
                  <a:pt x="567791" y="364489"/>
                </a:lnTo>
                <a:lnTo>
                  <a:pt x="572795" y="361950"/>
                </a:lnTo>
                <a:lnTo>
                  <a:pt x="592645" y="361950"/>
                </a:lnTo>
                <a:lnTo>
                  <a:pt x="607479" y="347980"/>
                </a:lnTo>
                <a:lnTo>
                  <a:pt x="617603" y="339089"/>
                </a:lnTo>
                <a:lnTo>
                  <a:pt x="615492" y="339089"/>
                </a:lnTo>
                <a:lnTo>
                  <a:pt x="607479" y="327660"/>
                </a:lnTo>
                <a:lnTo>
                  <a:pt x="637933" y="327660"/>
                </a:lnTo>
                <a:lnTo>
                  <a:pt x="642950" y="325120"/>
                </a:lnTo>
                <a:lnTo>
                  <a:pt x="652767" y="317500"/>
                </a:lnTo>
                <a:lnTo>
                  <a:pt x="648840" y="312420"/>
                </a:lnTo>
                <a:lnTo>
                  <a:pt x="632929" y="312420"/>
                </a:lnTo>
                <a:lnTo>
                  <a:pt x="621304" y="302920"/>
                </a:lnTo>
                <a:close/>
              </a:path>
              <a:path w="1708150" h="441960">
                <a:moveTo>
                  <a:pt x="566677" y="371335"/>
                </a:moveTo>
                <a:lnTo>
                  <a:pt x="564738" y="374409"/>
                </a:lnTo>
                <a:lnTo>
                  <a:pt x="565563" y="375214"/>
                </a:lnTo>
                <a:lnTo>
                  <a:pt x="567488" y="372867"/>
                </a:lnTo>
                <a:lnTo>
                  <a:pt x="567009" y="371653"/>
                </a:lnTo>
                <a:lnTo>
                  <a:pt x="566677" y="371335"/>
                </a:lnTo>
                <a:close/>
              </a:path>
              <a:path w="1708150" h="441960">
                <a:moveTo>
                  <a:pt x="562781" y="368202"/>
                </a:moveTo>
                <a:lnTo>
                  <a:pt x="559843" y="369633"/>
                </a:lnTo>
                <a:lnTo>
                  <a:pt x="564738" y="374409"/>
                </a:lnTo>
                <a:lnTo>
                  <a:pt x="566677" y="371335"/>
                </a:lnTo>
                <a:lnTo>
                  <a:pt x="563831" y="368611"/>
                </a:lnTo>
                <a:lnTo>
                  <a:pt x="562781" y="368202"/>
                </a:lnTo>
                <a:close/>
              </a:path>
              <a:path w="1708150" h="441960">
                <a:moveTo>
                  <a:pt x="567009" y="371653"/>
                </a:moveTo>
                <a:lnTo>
                  <a:pt x="567488" y="372867"/>
                </a:lnTo>
                <a:lnTo>
                  <a:pt x="567835" y="372443"/>
                </a:lnTo>
                <a:lnTo>
                  <a:pt x="567009" y="371653"/>
                </a:lnTo>
                <a:close/>
              </a:path>
              <a:path w="1708150" h="441960">
                <a:moveTo>
                  <a:pt x="567494" y="370041"/>
                </a:moveTo>
                <a:lnTo>
                  <a:pt x="566804" y="371133"/>
                </a:lnTo>
                <a:lnTo>
                  <a:pt x="567009" y="371653"/>
                </a:lnTo>
                <a:lnTo>
                  <a:pt x="567835" y="372443"/>
                </a:lnTo>
                <a:lnTo>
                  <a:pt x="569245" y="370724"/>
                </a:lnTo>
                <a:lnTo>
                  <a:pt x="567494" y="370041"/>
                </a:lnTo>
                <a:close/>
              </a:path>
              <a:path w="1708150" h="441960">
                <a:moveTo>
                  <a:pt x="570191" y="369570"/>
                </a:moveTo>
                <a:lnTo>
                  <a:pt x="569245" y="370724"/>
                </a:lnTo>
                <a:lnTo>
                  <a:pt x="572795" y="372110"/>
                </a:lnTo>
                <a:lnTo>
                  <a:pt x="570191" y="369570"/>
                </a:lnTo>
                <a:close/>
              </a:path>
              <a:path w="1708150" h="441960">
                <a:moveTo>
                  <a:pt x="583876" y="369570"/>
                </a:moveTo>
                <a:lnTo>
                  <a:pt x="570191" y="369570"/>
                </a:lnTo>
                <a:lnTo>
                  <a:pt x="572795" y="372110"/>
                </a:lnTo>
                <a:lnTo>
                  <a:pt x="582698" y="372110"/>
                </a:lnTo>
                <a:lnTo>
                  <a:pt x="584314" y="370459"/>
                </a:lnTo>
                <a:lnTo>
                  <a:pt x="583876" y="369570"/>
                </a:lnTo>
                <a:close/>
              </a:path>
              <a:path w="1708150" h="441960">
                <a:moveTo>
                  <a:pt x="559777" y="367030"/>
                </a:moveTo>
                <a:lnTo>
                  <a:pt x="554850" y="369524"/>
                </a:lnTo>
                <a:lnTo>
                  <a:pt x="555602" y="371700"/>
                </a:lnTo>
                <a:lnTo>
                  <a:pt x="559843" y="369633"/>
                </a:lnTo>
                <a:lnTo>
                  <a:pt x="561531" y="367714"/>
                </a:lnTo>
                <a:lnTo>
                  <a:pt x="559777" y="367030"/>
                </a:lnTo>
                <a:close/>
              </a:path>
              <a:path w="1708150" h="441960">
                <a:moveTo>
                  <a:pt x="566804" y="371133"/>
                </a:moveTo>
                <a:lnTo>
                  <a:pt x="566677" y="371335"/>
                </a:lnTo>
                <a:lnTo>
                  <a:pt x="567009" y="371653"/>
                </a:lnTo>
                <a:lnTo>
                  <a:pt x="566804" y="371133"/>
                </a:lnTo>
                <a:close/>
              </a:path>
              <a:path w="1708150" h="441960">
                <a:moveTo>
                  <a:pt x="563831" y="368611"/>
                </a:moveTo>
                <a:lnTo>
                  <a:pt x="566677" y="371335"/>
                </a:lnTo>
                <a:lnTo>
                  <a:pt x="566804" y="371133"/>
                </a:lnTo>
                <a:lnTo>
                  <a:pt x="566171" y="369524"/>
                </a:lnTo>
                <a:lnTo>
                  <a:pt x="563831" y="368611"/>
                </a:lnTo>
                <a:close/>
              </a:path>
              <a:path w="1708150" h="441960">
                <a:moveTo>
                  <a:pt x="566171" y="369524"/>
                </a:moveTo>
                <a:lnTo>
                  <a:pt x="566804" y="371133"/>
                </a:lnTo>
                <a:lnTo>
                  <a:pt x="567494" y="370041"/>
                </a:lnTo>
                <a:lnTo>
                  <a:pt x="566171" y="369524"/>
                </a:lnTo>
                <a:close/>
              </a:path>
              <a:path w="1708150" h="441960">
                <a:moveTo>
                  <a:pt x="582625" y="367030"/>
                </a:moveTo>
                <a:lnTo>
                  <a:pt x="565188" y="367030"/>
                </a:lnTo>
                <a:lnTo>
                  <a:pt x="565960" y="368989"/>
                </a:lnTo>
                <a:lnTo>
                  <a:pt x="567649" y="369524"/>
                </a:lnTo>
                <a:lnTo>
                  <a:pt x="567494" y="370041"/>
                </a:lnTo>
                <a:lnTo>
                  <a:pt x="569245" y="370724"/>
                </a:lnTo>
                <a:lnTo>
                  <a:pt x="570191" y="369570"/>
                </a:lnTo>
                <a:lnTo>
                  <a:pt x="583876" y="369570"/>
                </a:lnTo>
                <a:lnTo>
                  <a:pt x="582625" y="367030"/>
                </a:lnTo>
                <a:close/>
              </a:path>
              <a:path w="1708150" h="441960">
                <a:moveTo>
                  <a:pt x="592645" y="361950"/>
                </a:moveTo>
                <a:lnTo>
                  <a:pt x="572795" y="361950"/>
                </a:lnTo>
                <a:lnTo>
                  <a:pt x="577608" y="364489"/>
                </a:lnTo>
                <a:lnTo>
                  <a:pt x="582625" y="367030"/>
                </a:lnTo>
                <a:lnTo>
                  <a:pt x="584314" y="370459"/>
                </a:lnTo>
                <a:lnTo>
                  <a:pt x="592645" y="361950"/>
                </a:lnTo>
                <a:close/>
              </a:path>
              <a:path w="1708150" h="441960">
                <a:moveTo>
                  <a:pt x="565960" y="368989"/>
                </a:moveTo>
                <a:lnTo>
                  <a:pt x="566171" y="369524"/>
                </a:lnTo>
                <a:lnTo>
                  <a:pt x="567494" y="370041"/>
                </a:lnTo>
                <a:lnTo>
                  <a:pt x="567791" y="369570"/>
                </a:lnTo>
                <a:lnTo>
                  <a:pt x="565960" y="368989"/>
                </a:lnTo>
                <a:close/>
              </a:path>
              <a:path w="1708150" h="441960">
                <a:moveTo>
                  <a:pt x="561531" y="367714"/>
                </a:moveTo>
                <a:lnTo>
                  <a:pt x="559820" y="369524"/>
                </a:lnTo>
                <a:lnTo>
                  <a:pt x="562781" y="368202"/>
                </a:lnTo>
                <a:lnTo>
                  <a:pt x="561531" y="367714"/>
                </a:lnTo>
                <a:close/>
              </a:path>
              <a:path w="1708150" h="441960">
                <a:moveTo>
                  <a:pt x="563366" y="368167"/>
                </a:moveTo>
                <a:lnTo>
                  <a:pt x="563831" y="368611"/>
                </a:lnTo>
                <a:lnTo>
                  <a:pt x="566171" y="369524"/>
                </a:lnTo>
                <a:lnTo>
                  <a:pt x="565960" y="368989"/>
                </a:lnTo>
                <a:lnTo>
                  <a:pt x="563366" y="368167"/>
                </a:lnTo>
                <a:close/>
              </a:path>
              <a:path w="1708150" h="441960">
                <a:moveTo>
                  <a:pt x="565188" y="367030"/>
                </a:moveTo>
                <a:lnTo>
                  <a:pt x="563193" y="368001"/>
                </a:lnTo>
                <a:lnTo>
                  <a:pt x="563366" y="368167"/>
                </a:lnTo>
                <a:lnTo>
                  <a:pt x="565960" y="368989"/>
                </a:lnTo>
                <a:lnTo>
                  <a:pt x="565188" y="367030"/>
                </a:lnTo>
                <a:close/>
              </a:path>
              <a:path w="1708150" h="441960">
                <a:moveTo>
                  <a:pt x="563055" y="368068"/>
                </a:moveTo>
                <a:lnTo>
                  <a:pt x="562781" y="368202"/>
                </a:lnTo>
                <a:lnTo>
                  <a:pt x="563831" y="368611"/>
                </a:lnTo>
                <a:lnTo>
                  <a:pt x="563366" y="368167"/>
                </a:lnTo>
                <a:lnTo>
                  <a:pt x="563055" y="368068"/>
                </a:lnTo>
                <a:close/>
              </a:path>
              <a:path w="1708150" h="441960">
                <a:moveTo>
                  <a:pt x="561624" y="367615"/>
                </a:moveTo>
                <a:lnTo>
                  <a:pt x="562781" y="368202"/>
                </a:lnTo>
                <a:lnTo>
                  <a:pt x="563055" y="368068"/>
                </a:lnTo>
                <a:lnTo>
                  <a:pt x="561624" y="367615"/>
                </a:lnTo>
                <a:close/>
              </a:path>
              <a:path w="1708150" h="441960">
                <a:moveTo>
                  <a:pt x="563193" y="368001"/>
                </a:moveTo>
                <a:lnTo>
                  <a:pt x="563055" y="368068"/>
                </a:lnTo>
                <a:lnTo>
                  <a:pt x="563366" y="368167"/>
                </a:lnTo>
                <a:lnTo>
                  <a:pt x="563193" y="368001"/>
                </a:lnTo>
                <a:close/>
              </a:path>
              <a:path w="1708150" h="441960">
                <a:moveTo>
                  <a:pt x="562178" y="367030"/>
                </a:moveTo>
                <a:lnTo>
                  <a:pt x="561624" y="367615"/>
                </a:lnTo>
                <a:lnTo>
                  <a:pt x="563055" y="368068"/>
                </a:lnTo>
                <a:lnTo>
                  <a:pt x="563193" y="368001"/>
                </a:lnTo>
                <a:lnTo>
                  <a:pt x="562178" y="367030"/>
                </a:lnTo>
                <a:close/>
              </a:path>
              <a:path w="1708150" h="441960">
                <a:moveTo>
                  <a:pt x="565188" y="367030"/>
                </a:moveTo>
                <a:lnTo>
                  <a:pt x="562178" y="367030"/>
                </a:lnTo>
                <a:lnTo>
                  <a:pt x="563193" y="368001"/>
                </a:lnTo>
                <a:lnTo>
                  <a:pt x="565188" y="367030"/>
                </a:lnTo>
                <a:close/>
              </a:path>
              <a:path w="1708150" h="441960">
                <a:moveTo>
                  <a:pt x="559777" y="367030"/>
                </a:moveTo>
                <a:lnTo>
                  <a:pt x="561531" y="367714"/>
                </a:lnTo>
                <a:lnTo>
                  <a:pt x="559777" y="367030"/>
                </a:lnTo>
                <a:close/>
              </a:path>
              <a:path w="1708150" h="441960">
                <a:moveTo>
                  <a:pt x="572795" y="361950"/>
                </a:moveTo>
                <a:lnTo>
                  <a:pt x="567791" y="364489"/>
                </a:lnTo>
                <a:lnTo>
                  <a:pt x="565188" y="364489"/>
                </a:lnTo>
                <a:lnTo>
                  <a:pt x="559777" y="367030"/>
                </a:lnTo>
                <a:lnTo>
                  <a:pt x="561624" y="367615"/>
                </a:lnTo>
                <a:lnTo>
                  <a:pt x="562178" y="367030"/>
                </a:lnTo>
                <a:lnTo>
                  <a:pt x="582625" y="367030"/>
                </a:lnTo>
                <a:lnTo>
                  <a:pt x="577608" y="364489"/>
                </a:lnTo>
                <a:lnTo>
                  <a:pt x="572795" y="361950"/>
                </a:lnTo>
                <a:close/>
              </a:path>
              <a:path w="1708150" h="441960">
                <a:moveTo>
                  <a:pt x="333895" y="336550"/>
                </a:moveTo>
                <a:lnTo>
                  <a:pt x="326478" y="350520"/>
                </a:lnTo>
                <a:lnTo>
                  <a:pt x="338563" y="339410"/>
                </a:lnTo>
                <a:lnTo>
                  <a:pt x="333895" y="336550"/>
                </a:lnTo>
                <a:close/>
              </a:path>
              <a:path w="1708150" h="441960">
                <a:moveTo>
                  <a:pt x="338563" y="339410"/>
                </a:moveTo>
                <a:lnTo>
                  <a:pt x="326478" y="350520"/>
                </a:lnTo>
                <a:lnTo>
                  <a:pt x="355973" y="350520"/>
                </a:lnTo>
                <a:lnTo>
                  <a:pt x="346328" y="344170"/>
                </a:lnTo>
                <a:lnTo>
                  <a:pt x="338563" y="339410"/>
                </a:lnTo>
                <a:close/>
              </a:path>
              <a:path w="1708150" h="441960">
                <a:moveTo>
                  <a:pt x="335268" y="336550"/>
                </a:moveTo>
                <a:lnTo>
                  <a:pt x="333895" y="336550"/>
                </a:lnTo>
                <a:lnTo>
                  <a:pt x="338563" y="339410"/>
                </a:lnTo>
                <a:lnTo>
                  <a:pt x="338912" y="339089"/>
                </a:lnTo>
                <a:lnTo>
                  <a:pt x="335268" y="336550"/>
                </a:lnTo>
                <a:close/>
              </a:path>
              <a:path w="1708150" h="441960">
                <a:moveTo>
                  <a:pt x="607479" y="327660"/>
                </a:moveTo>
                <a:lnTo>
                  <a:pt x="615492" y="339089"/>
                </a:lnTo>
                <a:lnTo>
                  <a:pt x="619444" y="337473"/>
                </a:lnTo>
                <a:lnTo>
                  <a:pt x="620496" y="336550"/>
                </a:lnTo>
                <a:lnTo>
                  <a:pt x="607479" y="327660"/>
                </a:lnTo>
                <a:close/>
              </a:path>
              <a:path w="1708150" h="441960">
                <a:moveTo>
                  <a:pt x="619444" y="337473"/>
                </a:moveTo>
                <a:lnTo>
                  <a:pt x="615492" y="339089"/>
                </a:lnTo>
                <a:lnTo>
                  <a:pt x="617603" y="339089"/>
                </a:lnTo>
                <a:lnTo>
                  <a:pt x="619444" y="337473"/>
                </a:lnTo>
                <a:close/>
              </a:path>
              <a:path w="1708150" h="441960">
                <a:moveTo>
                  <a:pt x="637933" y="327660"/>
                </a:moveTo>
                <a:lnTo>
                  <a:pt x="607479" y="327660"/>
                </a:lnTo>
                <a:lnTo>
                  <a:pt x="620496" y="336550"/>
                </a:lnTo>
                <a:lnTo>
                  <a:pt x="619444" y="337473"/>
                </a:lnTo>
                <a:lnTo>
                  <a:pt x="627913" y="334010"/>
                </a:lnTo>
                <a:lnTo>
                  <a:pt x="637933" y="327660"/>
                </a:lnTo>
                <a:close/>
              </a:path>
              <a:path w="1708150" h="441960">
                <a:moveTo>
                  <a:pt x="1655516" y="309580"/>
                </a:moveTo>
                <a:lnTo>
                  <a:pt x="1655279" y="309880"/>
                </a:lnTo>
                <a:lnTo>
                  <a:pt x="1670316" y="320039"/>
                </a:lnTo>
                <a:lnTo>
                  <a:pt x="1682737" y="327660"/>
                </a:lnTo>
                <a:lnTo>
                  <a:pt x="1685150" y="330200"/>
                </a:lnTo>
                <a:lnTo>
                  <a:pt x="1690154" y="331470"/>
                </a:lnTo>
                <a:lnTo>
                  <a:pt x="1704231" y="312420"/>
                </a:lnTo>
                <a:lnTo>
                  <a:pt x="1660296" y="312420"/>
                </a:lnTo>
                <a:lnTo>
                  <a:pt x="1655516" y="309580"/>
                </a:lnTo>
                <a:close/>
              </a:path>
              <a:path w="1708150" h="441960">
                <a:moveTo>
                  <a:pt x="668197" y="304800"/>
                </a:moveTo>
                <a:lnTo>
                  <a:pt x="642950" y="304800"/>
                </a:lnTo>
                <a:lnTo>
                  <a:pt x="652767" y="317500"/>
                </a:lnTo>
                <a:lnTo>
                  <a:pt x="668197" y="304800"/>
                </a:lnTo>
                <a:close/>
              </a:path>
              <a:path w="1708150" h="441960">
                <a:moveTo>
                  <a:pt x="625513" y="299720"/>
                </a:moveTo>
                <a:lnTo>
                  <a:pt x="621304" y="302920"/>
                </a:lnTo>
                <a:lnTo>
                  <a:pt x="632929" y="312420"/>
                </a:lnTo>
                <a:lnTo>
                  <a:pt x="625513" y="299720"/>
                </a:lnTo>
                <a:close/>
              </a:path>
              <a:path w="1708150" h="441960">
                <a:moveTo>
                  <a:pt x="673210" y="299720"/>
                </a:moveTo>
                <a:lnTo>
                  <a:pt x="625513" y="299720"/>
                </a:lnTo>
                <a:lnTo>
                  <a:pt x="632929" y="312420"/>
                </a:lnTo>
                <a:lnTo>
                  <a:pt x="648840" y="312420"/>
                </a:lnTo>
                <a:lnTo>
                  <a:pt x="642950" y="304800"/>
                </a:lnTo>
                <a:lnTo>
                  <a:pt x="668197" y="304800"/>
                </a:lnTo>
                <a:lnTo>
                  <a:pt x="673210" y="299720"/>
                </a:lnTo>
                <a:close/>
              </a:path>
              <a:path w="1708150" h="441960">
                <a:moveTo>
                  <a:pt x="1665300" y="297180"/>
                </a:moveTo>
                <a:lnTo>
                  <a:pt x="1655516" y="309580"/>
                </a:lnTo>
                <a:lnTo>
                  <a:pt x="1660296" y="312420"/>
                </a:lnTo>
                <a:lnTo>
                  <a:pt x="1665300" y="297180"/>
                </a:lnTo>
                <a:close/>
              </a:path>
              <a:path w="1708150" h="441960">
                <a:moveTo>
                  <a:pt x="1692757" y="297180"/>
                </a:moveTo>
                <a:lnTo>
                  <a:pt x="1665300" y="297180"/>
                </a:lnTo>
                <a:lnTo>
                  <a:pt x="1660296" y="312420"/>
                </a:lnTo>
                <a:lnTo>
                  <a:pt x="1704231" y="312420"/>
                </a:lnTo>
                <a:lnTo>
                  <a:pt x="1707984" y="307339"/>
                </a:lnTo>
                <a:lnTo>
                  <a:pt x="1705584" y="304800"/>
                </a:lnTo>
                <a:lnTo>
                  <a:pt x="1692757" y="297180"/>
                </a:lnTo>
                <a:close/>
              </a:path>
              <a:path w="1708150" h="441960">
                <a:moveTo>
                  <a:pt x="1672717" y="284480"/>
                </a:moveTo>
                <a:lnTo>
                  <a:pt x="1639849" y="284480"/>
                </a:lnTo>
                <a:lnTo>
                  <a:pt x="1639849" y="299720"/>
                </a:lnTo>
                <a:lnTo>
                  <a:pt x="1635036" y="299720"/>
                </a:lnTo>
                <a:lnTo>
                  <a:pt x="1647469" y="304800"/>
                </a:lnTo>
                <a:lnTo>
                  <a:pt x="1655516" y="309580"/>
                </a:lnTo>
                <a:lnTo>
                  <a:pt x="1663296" y="299720"/>
                </a:lnTo>
                <a:lnTo>
                  <a:pt x="1639849" y="299720"/>
                </a:lnTo>
                <a:lnTo>
                  <a:pt x="1635399" y="298568"/>
                </a:lnTo>
                <a:lnTo>
                  <a:pt x="1664204" y="298568"/>
                </a:lnTo>
                <a:lnTo>
                  <a:pt x="1665300" y="297180"/>
                </a:lnTo>
                <a:lnTo>
                  <a:pt x="1692757" y="297180"/>
                </a:lnTo>
                <a:lnTo>
                  <a:pt x="1677733" y="287020"/>
                </a:lnTo>
                <a:lnTo>
                  <a:pt x="1672717" y="284480"/>
                </a:lnTo>
                <a:close/>
              </a:path>
              <a:path w="1708150" h="441960">
                <a:moveTo>
                  <a:pt x="724852" y="205697"/>
                </a:moveTo>
                <a:lnTo>
                  <a:pt x="720915" y="207010"/>
                </a:lnTo>
                <a:lnTo>
                  <a:pt x="715505" y="214630"/>
                </a:lnTo>
                <a:lnTo>
                  <a:pt x="703072" y="223520"/>
                </a:lnTo>
                <a:lnTo>
                  <a:pt x="635330" y="292100"/>
                </a:lnTo>
                <a:lnTo>
                  <a:pt x="635330" y="294639"/>
                </a:lnTo>
                <a:lnTo>
                  <a:pt x="620496" y="302260"/>
                </a:lnTo>
                <a:lnTo>
                  <a:pt x="621304" y="302920"/>
                </a:lnTo>
                <a:lnTo>
                  <a:pt x="625513" y="299720"/>
                </a:lnTo>
                <a:lnTo>
                  <a:pt x="673210" y="299720"/>
                </a:lnTo>
                <a:lnTo>
                  <a:pt x="713092" y="259080"/>
                </a:lnTo>
                <a:lnTo>
                  <a:pt x="725919" y="247650"/>
                </a:lnTo>
                <a:lnTo>
                  <a:pt x="738352" y="236220"/>
                </a:lnTo>
                <a:lnTo>
                  <a:pt x="743356" y="228600"/>
                </a:lnTo>
                <a:lnTo>
                  <a:pt x="745769" y="226060"/>
                </a:lnTo>
                <a:lnTo>
                  <a:pt x="745769" y="223520"/>
                </a:lnTo>
                <a:lnTo>
                  <a:pt x="750773" y="219710"/>
                </a:lnTo>
                <a:lnTo>
                  <a:pt x="751952" y="214630"/>
                </a:lnTo>
                <a:lnTo>
                  <a:pt x="735939" y="214630"/>
                </a:lnTo>
                <a:lnTo>
                  <a:pt x="723519" y="212089"/>
                </a:lnTo>
                <a:lnTo>
                  <a:pt x="724852" y="205697"/>
                </a:lnTo>
                <a:close/>
              </a:path>
              <a:path w="1708150" h="441960">
                <a:moveTo>
                  <a:pt x="1639849" y="284480"/>
                </a:moveTo>
                <a:lnTo>
                  <a:pt x="1635399" y="298568"/>
                </a:lnTo>
                <a:lnTo>
                  <a:pt x="1639849" y="299720"/>
                </a:lnTo>
                <a:lnTo>
                  <a:pt x="1639849" y="284480"/>
                </a:lnTo>
                <a:close/>
              </a:path>
              <a:path w="1708150" h="441960">
                <a:moveTo>
                  <a:pt x="1452009" y="161129"/>
                </a:moveTo>
                <a:lnTo>
                  <a:pt x="1451851" y="161289"/>
                </a:lnTo>
                <a:lnTo>
                  <a:pt x="1476705" y="181610"/>
                </a:lnTo>
                <a:lnTo>
                  <a:pt x="1481708" y="191770"/>
                </a:lnTo>
                <a:lnTo>
                  <a:pt x="1507172" y="226060"/>
                </a:lnTo>
                <a:lnTo>
                  <a:pt x="1546847" y="256539"/>
                </a:lnTo>
                <a:lnTo>
                  <a:pt x="1597164" y="287020"/>
                </a:lnTo>
                <a:lnTo>
                  <a:pt x="1605178" y="292100"/>
                </a:lnTo>
                <a:lnTo>
                  <a:pt x="1609978" y="294639"/>
                </a:lnTo>
                <a:lnTo>
                  <a:pt x="1622412" y="297180"/>
                </a:lnTo>
                <a:lnTo>
                  <a:pt x="1630032" y="297180"/>
                </a:lnTo>
                <a:lnTo>
                  <a:pt x="1635399" y="298568"/>
                </a:lnTo>
                <a:lnTo>
                  <a:pt x="1639849" y="284480"/>
                </a:lnTo>
                <a:lnTo>
                  <a:pt x="1672717" y="284480"/>
                </a:lnTo>
                <a:lnTo>
                  <a:pt x="1668576" y="281939"/>
                </a:lnTo>
                <a:lnTo>
                  <a:pt x="1630032" y="281939"/>
                </a:lnTo>
                <a:lnTo>
                  <a:pt x="1630032" y="279400"/>
                </a:lnTo>
                <a:lnTo>
                  <a:pt x="1617599" y="279400"/>
                </a:lnTo>
                <a:lnTo>
                  <a:pt x="1622412" y="266700"/>
                </a:lnTo>
                <a:lnTo>
                  <a:pt x="1623275" y="266700"/>
                </a:lnTo>
                <a:lnTo>
                  <a:pt x="1569694" y="233680"/>
                </a:lnTo>
                <a:lnTo>
                  <a:pt x="1524406" y="201930"/>
                </a:lnTo>
                <a:lnTo>
                  <a:pt x="1509572" y="181610"/>
                </a:lnTo>
                <a:lnTo>
                  <a:pt x="1504569" y="168910"/>
                </a:lnTo>
                <a:lnTo>
                  <a:pt x="1499355" y="163830"/>
                </a:lnTo>
                <a:lnTo>
                  <a:pt x="1456867" y="163830"/>
                </a:lnTo>
                <a:lnTo>
                  <a:pt x="1452009" y="161129"/>
                </a:lnTo>
                <a:close/>
              </a:path>
              <a:path w="1708150" h="441960">
                <a:moveTo>
                  <a:pt x="276174" y="289560"/>
                </a:moveTo>
                <a:lnTo>
                  <a:pt x="265273" y="296247"/>
                </a:lnTo>
                <a:lnTo>
                  <a:pt x="266153" y="297180"/>
                </a:lnTo>
                <a:lnTo>
                  <a:pt x="276174" y="289560"/>
                </a:lnTo>
                <a:close/>
              </a:path>
              <a:path w="1708150" h="441960">
                <a:moveTo>
                  <a:pt x="250723" y="191770"/>
                </a:moveTo>
                <a:lnTo>
                  <a:pt x="235889" y="191770"/>
                </a:lnTo>
                <a:lnTo>
                  <a:pt x="238302" y="204470"/>
                </a:lnTo>
                <a:lnTo>
                  <a:pt x="243306" y="220980"/>
                </a:lnTo>
                <a:lnTo>
                  <a:pt x="248323" y="240030"/>
                </a:lnTo>
                <a:lnTo>
                  <a:pt x="253733" y="256539"/>
                </a:lnTo>
                <a:lnTo>
                  <a:pt x="256336" y="271780"/>
                </a:lnTo>
                <a:lnTo>
                  <a:pt x="258737" y="284480"/>
                </a:lnTo>
                <a:lnTo>
                  <a:pt x="263753" y="294639"/>
                </a:lnTo>
                <a:lnTo>
                  <a:pt x="265273" y="296247"/>
                </a:lnTo>
                <a:lnTo>
                  <a:pt x="276174" y="289560"/>
                </a:lnTo>
                <a:lnTo>
                  <a:pt x="291109" y="289560"/>
                </a:lnTo>
                <a:lnTo>
                  <a:pt x="288607" y="284480"/>
                </a:lnTo>
                <a:lnTo>
                  <a:pt x="273773" y="284480"/>
                </a:lnTo>
                <a:lnTo>
                  <a:pt x="286194" y="271780"/>
                </a:lnTo>
                <a:lnTo>
                  <a:pt x="283591" y="256539"/>
                </a:lnTo>
                <a:lnTo>
                  <a:pt x="278587" y="240030"/>
                </a:lnTo>
                <a:lnTo>
                  <a:pt x="273773" y="220980"/>
                </a:lnTo>
                <a:lnTo>
                  <a:pt x="268757" y="204470"/>
                </a:lnTo>
                <a:lnTo>
                  <a:pt x="268236" y="201930"/>
                </a:lnTo>
                <a:lnTo>
                  <a:pt x="238302" y="201930"/>
                </a:lnTo>
                <a:lnTo>
                  <a:pt x="238302" y="196850"/>
                </a:lnTo>
                <a:lnTo>
                  <a:pt x="244513" y="196850"/>
                </a:lnTo>
                <a:lnTo>
                  <a:pt x="250723" y="191770"/>
                </a:lnTo>
                <a:close/>
              </a:path>
              <a:path w="1708150" h="441960">
                <a:moveTo>
                  <a:pt x="286194" y="271780"/>
                </a:moveTo>
                <a:lnTo>
                  <a:pt x="273773" y="284480"/>
                </a:lnTo>
                <a:lnTo>
                  <a:pt x="288607" y="284480"/>
                </a:lnTo>
                <a:lnTo>
                  <a:pt x="286194" y="271780"/>
                </a:lnTo>
                <a:close/>
              </a:path>
              <a:path w="1708150" h="441960">
                <a:moveTo>
                  <a:pt x="286194" y="271780"/>
                </a:moveTo>
                <a:lnTo>
                  <a:pt x="288607" y="284480"/>
                </a:lnTo>
                <a:lnTo>
                  <a:pt x="288607" y="281939"/>
                </a:lnTo>
                <a:lnTo>
                  <a:pt x="286194" y="271780"/>
                </a:lnTo>
                <a:close/>
              </a:path>
              <a:path w="1708150" h="441960">
                <a:moveTo>
                  <a:pt x="1630032" y="268233"/>
                </a:moveTo>
                <a:lnTo>
                  <a:pt x="1630032" y="281939"/>
                </a:lnTo>
                <a:lnTo>
                  <a:pt x="1635036" y="269239"/>
                </a:lnTo>
                <a:lnTo>
                  <a:pt x="1630032" y="268233"/>
                </a:lnTo>
                <a:close/>
              </a:path>
              <a:path w="1708150" h="441960">
                <a:moveTo>
                  <a:pt x="1630032" y="266700"/>
                </a:moveTo>
                <a:lnTo>
                  <a:pt x="1630032" y="268233"/>
                </a:lnTo>
                <a:lnTo>
                  <a:pt x="1635036" y="269239"/>
                </a:lnTo>
                <a:lnTo>
                  <a:pt x="1630032" y="281939"/>
                </a:lnTo>
                <a:lnTo>
                  <a:pt x="1668576" y="281939"/>
                </a:lnTo>
                <a:lnTo>
                  <a:pt x="1660296" y="276860"/>
                </a:lnTo>
                <a:lnTo>
                  <a:pt x="1647469" y="271780"/>
                </a:lnTo>
                <a:lnTo>
                  <a:pt x="1639849" y="269239"/>
                </a:lnTo>
                <a:lnTo>
                  <a:pt x="1630032" y="266700"/>
                </a:lnTo>
                <a:close/>
              </a:path>
              <a:path w="1708150" h="441960">
                <a:moveTo>
                  <a:pt x="1622412" y="266700"/>
                </a:moveTo>
                <a:lnTo>
                  <a:pt x="1617599" y="279400"/>
                </a:lnTo>
                <a:lnTo>
                  <a:pt x="1627416" y="269239"/>
                </a:lnTo>
                <a:lnTo>
                  <a:pt x="1623697" y="266958"/>
                </a:lnTo>
                <a:lnTo>
                  <a:pt x="1622412" y="266700"/>
                </a:lnTo>
                <a:close/>
              </a:path>
              <a:path w="1708150" h="441960">
                <a:moveTo>
                  <a:pt x="1623697" y="266958"/>
                </a:moveTo>
                <a:lnTo>
                  <a:pt x="1627416" y="269239"/>
                </a:lnTo>
                <a:lnTo>
                  <a:pt x="1617599" y="279400"/>
                </a:lnTo>
                <a:lnTo>
                  <a:pt x="1630032" y="279400"/>
                </a:lnTo>
                <a:lnTo>
                  <a:pt x="1630032" y="268233"/>
                </a:lnTo>
                <a:lnTo>
                  <a:pt x="1623697" y="266958"/>
                </a:lnTo>
                <a:close/>
              </a:path>
              <a:path w="1708150" h="441960">
                <a:moveTo>
                  <a:pt x="1623275" y="266700"/>
                </a:moveTo>
                <a:lnTo>
                  <a:pt x="1622412" y="266700"/>
                </a:lnTo>
                <a:lnTo>
                  <a:pt x="1623697" y="266958"/>
                </a:lnTo>
                <a:lnTo>
                  <a:pt x="1623275" y="266700"/>
                </a:lnTo>
                <a:close/>
              </a:path>
              <a:path w="1708150" h="441960">
                <a:moveTo>
                  <a:pt x="55617" y="187219"/>
                </a:moveTo>
                <a:lnTo>
                  <a:pt x="27457" y="194310"/>
                </a:lnTo>
                <a:lnTo>
                  <a:pt x="0" y="201930"/>
                </a:lnTo>
                <a:lnTo>
                  <a:pt x="7416" y="228600"/>
                </a:lnTo>
                <a:lnTo>
                  <a:pt x="39877" y="220980"/>
                </a:lnTo>
                <a:lnTo>
                  <a:pt x="70142" y="214630"/>
                </a:lnTo>
                <a:lnTo>
                  <a:pt x="70142" y="212089"/>
                </a:lnTo>
                <a:lnTo>
                  <a:pt x="82575" y="204470"/>
                </a:lnTo>
                <a:lnTo>
                  <a:pt x="92862" y="199389"/>
                </a:lnTo>
                <a:lnTo>
                  <a:pt x="62725" y="199389"/>
                </a:lnTo>
                <a:lnTo>
                  <a:pt x="55617" y="187219"/>
                </a:lnTo>
                <a:close/>
              </a:path>
              <a:path w="1708150" h="441960">
                <a:moveTo>
                  <a:pt x="728535" y="204470"/>
                </a:moveTo>
                <a:lnTo>
                  <a:pt x="724852" y="205697"/>
                </a:lnTo>
                <a:lnTo>
                  <a:pt x="723519" y="212089"/>
                </a:lnTo>
                <a:lnTo>
                  <a:pt x="735939" y="214630"/>
                </a:lnTo>
                <a:lnTo>
                  <a:pt x="728535" y="204470"/>
                </a:lnTo>
                <a:close/>
              </a:path>
              <a:path w="1708150" h="441960">
                <a:moveTo>
                  <a:pt x="754309" y="204470"/>
                </a:moveTo>
                <a:lnTo>
                  <a:pt x="728535" y="204470"/>
                </a:lnTo>
                <a:lnTo>
                  <a:pt x="735939" y="214630"/>
                </a:lnTo>
                <a:lnTo>
                  <a:pt x="751952" y="214630"/>
                </a:lnTo>
                <a:lnTo>
                  <a:pt x="754309" y="204470"/>
                </a:lnTo>
                <a:close/>
              </a:path>
              <a:path w="1708150" h="441960">
                <a:moveTo>
                  <a:pt x="866409" y="18268"/>
                </a:moveTo>
                <a:lnTo>
                  <a:pt x="843775" y="22860"/>
                </a:lnTo>
                <a:lnTo>
                  <a:pt x="826541" y="30480"/>
                </a:lnTo>
                <a:lnTo>
                  <a:pt x="811098" y="35560"/>
                </a:lnTo>
                <a:lnTo>
                  <a:pt x="798677" y="43180"/>
                </a:lnTo>
                <a:lnTo>
                  <a:pt x="793661" y="45720"/>
                </a:lnTo>
                <a:lnTo>
                  <a:pt x="773620" y="60960"/>
                </a:lnTo>
                <a:lnTo>
                  <a:pt x="760793" y="81280"/>
                </a:lnTo>
                <a:lnTo>
                  <a:pt x="750773" y="104139"/>
                </a:lnTo>
                <a:lnTo>
                  <a:pt x="748372" y="115570"/>
                </a:lnTo>
                <a:lnTo>
                  <a:pt x="740956" y="140970"/>
                </a:lnTo>
                <a:lnTo>
                  <a:pt x="730935" y="176530"/>
                </a:lnTo>
                <a:lnTo>
                  <a:pt x="724852" y="205697"/>
                </a:lnTo>
                <a:lnTo>
                  <a:pt x="728535" y="204470"/>
                </a:lnTo>
                <a:lnTo>
                  <a:pt x="754309" y="204470"/>
                </a:lnTo>
                <a:lnTo>
                  <a:pt x="760817" y="176449"/>
                </a:lnTo>
                <a:lnTo>
                  <a:pt x="775670" y="125730"/>
                </a:lnTo>
                <a:lnTo>
                  <a:pt x="773620" y="125730"/>
                </a:lnTo>
                <a:lnTo>
                  <a:pt x="763206" y="115570"/>
                </a:lnTo>
                <a:lnTo>
                  <a:pt x="778335" y="115570"/>
                </a:lnTo>
                <a:lnTo>
                  <a:pt x="783640" y="104139"/>
                </a:lnTo>
                <a:lnTo>
                  <a:pt x="796074" y="83820"/>
                </a:lnTo>
                <a:lnTo>
                  <a:pt x="812605" y="71120"/>
                </a:lnTo>
                <a:lnTo>
                  <a:pt x="811098" y="71120"/>
                </a:lnTo>
                <a:lnTo>
                  <a:pt x="806094" y="58420"/>
                </a:lnTo>
                <a:lnTo>
                  <a:pt x="838961" y="58420"/>
                </a:lnTo>
                <a:lnTo>
                  <a:pt x="856399" y="50800"/>
                </a:lnTo>
                <a:lnTo>
                  <a:pt x="876642" y="45720"/>
                </a:lnTo>
                <a:lnTo>
                  <a:pt x="909104" y="35560"/>
                </a:lnTo>
                <a:lnTo>
                  <a:pt x="936877" y="30898"/>
                </a:lnTo>
                <a:lnTo>
                  <a:pt x="931964" y="30480"/>
                </a:lnTo>
                <a:lnTo>
                  <a:pt x="871232" y="30480"/>
                </a:lnTo>
                <a:lnTo>
                  <a:pt x="866409" y="18268"/>
                </a:lnTo>
                <a:close/>
              </a:path>
              <a:path w="1708150" h="441960">
                <a:moveTo>
                  <a:pt x="244513" y="196850"/>
                </a:moveTo>
                <a:lnTo>
                  <a:pt x="238302" y="196850"/>
                </a:lnTo>
                <a:lnTo>
                  <a:pt x="238302" y="201930"/>
                </a:lnTo>
                <a:lnTo>
                  <a:pt x="244513" y="196850"/>
                </a:lnTo>
                <a:close/>
              </a:path>
              <a:path w="1708150" h="441960">
                <a:moveTo>
                  <a:pt x="266153" y="191770"/>
                </a:moveTo>
                <a:lnTo>
                  <a:pt x="250723" y="191770"/>
                </a:lnTo>
                <a:lnTo>
                  <a:pt x="238302" y="201930"/>
                </a:lnTo>
                <a:lnTo>
                  <a:pt x="268236" y="201930"/>
                </a:lnTo>
                <a:lnTo>
                  <a:pt x="266153" y="191770"/>
                </a:lnTo>
                <a:close/>
              </a:path>
              <a:path w="1708150" h="441960">
                <a:moveTo>
                  <a:pt x="57721" y="186689"/>
                </a:moveTo>
                <a:lnTo>
                  <a:pt x="55617" y="187219"/>
                </a:lnTo>
                <a:lnTo>
                  <a:pt x="62725" y="199389"/>
                </a:lnTo>
                <a:lnTo>
                  <a:pt x="57721" y="186689"/>
                </a:lnTo>
                <a:close/>
              </a:path>
              <a:path w="1708150" h="441960">
                <a:moveTo>
                  <a:pt x="112966" y="186689"/>
                </a:moveTo>
                <a:lnTo>
                  <a:pt x="57721" y="186689"/>
                </a:lnTo>
                <a:lnTo>
                  <a:pt x="62725" y="199389"/>
                </a:lnTo>
                <a:lnTo>
                  <a:pt x="92862" y="199389"/>
                </a:lnTo>
                <a:lnTo>
                  <a:pt x="98005" y="196850"/>
                </a:lnTo>
                <a:lnTo>
                  <a:pt x="103009" y="194310"/>
                </a:lnTo>
                <a:lnTo>
                  <a:pt x="112966" y="186689"/>
                </a:lnTo>
                <a:close/>
              </a:path>
              <a:path w="1708150" h="441960">
                <a:moveTo>
                  <a:pt x="216151" y="176449"/>
                </a:moveTo>
                <a:lnTo>
                  <a:pt x="235889" y="196850"/>
                </a:lnTo>
                <a:lnTo>
                  <a:pt x="236854" y="196850"/>
                </a:lnTo>
                <a:lnTo>
                  <a:pt x="235889" y="191770"/>
                </a:lnTo>
                <a:lnTo>
                  <a:pt x="266153" y="191770"/>
                </a:lnTo>
                <a:lnTo>
                  <a:pt x="263265" y="184150"/>
                </a:lnTo>
                <a:lnTo>
                  <a:pt x="245910" y="184150"/>
                </a:lnTo>
                <a:lnTo>
                  <a:pt x="251123" y="179070"/>
                </a:lnTo>
                <a:lnTo>
                  <a:pt x="220865" y="179070"/>
                </a:lnTo>
                <a:lnTo>
                  <a:pt x="216151" y="176449"/>
                </a:lnTo>
                <a:close/>
              </a:path>
              <a:path w="1708150" h="441960">
                <a:moveTo>
                  <a:pt x="80163" y="171451"/>
                </a:moveTo>
                <a:lnTo>
                  <a:pt x="70142" y="176530"/>
                </a:lnTo>
                <a:lnTo>
                  <a:pt x="55308" y="186689"/>
                </a:lnTo>
                <a:lnTo>
                  <a:pt x="55617" y="187219"/>
                </a:lnTo>
                <a:lnTo>
                  <a:pt x="57721" y="186689"/>
                </a:lnTo>
                <a:lnTo>
                  <a:pt x="112966" y="186689"/>
                </a:lnTo>
                <a:lnTo>
                  <a:pt x="119604" y="181610"/>
                </a:lnTo>
                <a:lnTo>
                  <a:pt x="90182" y="181610"/>
                </a:lnTo>
                <a:lnTo>
                  <a:pt x="80163" y="171451"/>
                </a:lnTo>
                <a:close/>
              </a:path>
              <a:path w="1708150" h="441960">
                <a:moveTo>
                  <a:pt x="256336" y="173989"/>
                </a:moveTo>
                <a:lnTo>
                  <a:pt x="245910" y="184150"/>
                </a:lnTo>
                <a:lnTo>
                  <a:pt x="263265" y="184150"/>
                </a:lnTo>
                <a:lnTo>
                  <a:pt x="261340" y="179070"/>
                </a:lnTo>
                <a:lnTo>
                  <a:pt x="256336" y="173989"/>
                </a:lnTo>
                <a:close/>
              </a:path>
              <a:path w="1708150" h="441960">
                <a:moveTo>
                  <a:pt x="1205602" y="135889"/>
                </a:moveTo>
                <a:lnTo>
                  <a:pt x="1162837" y="135889"/>
                </a:lnTo>
                <a:lnTo>
                  <a:pt x="1160233" y="151130"/>
                </a:lnTo>
                <a:lnTo>
                  <a:pt x="1157833" y="151130"/>
                </a:lnTo>
                <a:lnTo>
                  <a:pt x="1170254" y="153670"/>
                </a:lnTo>
                <a:lnTo>
                  <a:pt x="1182687" y="158750"/>
                </a:lnTo>
                <a:lnTo>
                  <a:pt x="1212958" y="171451"/>
                </a:lnTo>
                <a:lnTo>
                  <a:pt x="1225372" y="173989"/>
                </a:lnTo>
                <a:lnTo>
                  <a:pt x="1238402" y="179070"/>
                </a:lnTo>
                <a:lnTo>
                  <a:pt x="1248422" y="184150"/>
                </a:lnTo>
                <a:lnTo>
                  <a:pt x="1258239" y="184150"/>
                </a:lnTo>
                <a:lnTo>
                  <a:pt x="1299300" y="168910"/>
                </a:lnTo>
                <a:lnTo>
                  <a:pt x="1253439" y="168910"/>
                </a:lnTo>
                <a:lnTo>
                  <a:pt x="1253439" y="156210"/>
                </a:lnTo>
                <a:lnTo>
                  <a:pt x="1248422" y="156210"/>
                </a:lnTo>
                <a:lnTo>
                  <a:pt x="1253439" y="153670"/>
                </a:lnTo>
                <a:lnTo>
                  <a:pt x="1254894" y="153670"/>
                </a:lnTo>
                <a:lnTo>
                  <a:pt x="1255426" y="153461"/>
                </a:lnTo>
                <a:lnTo>
                  <a:pt x="1250823" y="151130"/>
                </a:lnTo>
                <a:lnTo>
                  <a:pt x="1160233" y="151130"/>
                </a:lnTo>
                <a:lnTo>
                  <a:pt x="1158090" y="150348"/>
                </a:lnTo>
                <a:lnTo>
                  <a:pt x="1248911" y="150348"/>
                </a:lnTo>
                <a:lnTo>
                  <a:pt x="1238402" y="146050"/>
                </a:lnTo>
                <a:lnTo>
                  <a:pt x="1225372" y="143510"/>
                </a:lnTo>
                <a:lnTo>
                  <a:pt x="1205602" y="135889"/>
                </a:lnTo>
                <a:close/>
              </a:path>
              <a:path w="1708150" h="441960">
                <a:moveTo>
                  <a:pt x="85178" y="168910"/>
                </a:moveTo>
                <a:lnTo>
                  <a:pt x="80163" y="171451"/>
                </a:lnTo>
                <a:lnTo>
                  <a:pt x="90182" y="181610"/>
                </a:lnTo>
                <a:lnTo>
                  <a:pt x="85178" y="168910"/>
                </a:lnTo>
                <a:close/>
              </a:path>
              <a:path w="1708150" h="441960">
                <a:moveTo>
                  <a:pt x="137020" y="168910"/>
                </a:moveTo>
                <a:lnTo>
                  <a:pt x="85178" y="168910"/>
                </a:lnTo>
                <a:lnTo>
                  <a:pt x="90182" y="181610"/>
                </a:lnTo>
                <a:lnTo>
                  <a:pt x="119604" y="181610"/>
                </a:lnTo>
                <a:lnTo>
                  <a:pt x="132880" y="171450"/>
                </a:lnTo>
                <a:lnTo>
                  <a:pt x="137020" y="168910"/>
                </a:lnTo>
                <a:close/>
              </a:path>
              <a:path w="1708150" h="441960">
                <a:moveTo>
                  <a:pt x="228473" y="166370"/>
                </a:moveTo>
                <a:lnTo>
                  <a:pt x="216151" y="176449"/>
                </a:lnTo>
                <a:lnTo>
                  <a:pt x="220865" y="179070"/>
                </a:lnTo>
                <a:lnTo>
                  <a:pt x="228473" y="166370"/>
                </a:lnTo>
                <a:close/>
              </a:path>
              <a:path w="1708150" h="441960">
                <a:moveTo>
                  <a:pt x="249574" y="166370"/>
                </a:moveTo>
                <a:lnTo>
                  <a:pt x="228473" y="166370"/>
                </a:lnTo>
                <a:lnTo>
                  <a:pt x="220865" y="179070"/>
                </a:lnTo>
                <a:lnTo>
                  <a:pt x="251123" y="179070"/>
                </a:lnTo>
                <a:lnTo>
                  <a:pt x="256336" y="173989"/>
                </a:lnTo>
                <a:lnTo>
                  <a:pt x="249574" y="166370"/>
                </a:lnTo>
                <a:close/>
              </a:path>
              <a:path w="1708150" h="441960">
                <a:moveTo>
                  <a:pt x="200855" y="135889"/>
                </a:moveTo>
                <a:lnTo>
                  <a:pt x="155727" y="135889"/>
                </a:lnTo>
                <a:lnTo>
                  <a:pt x="165747" y="148589"/>
                </a:lnTo>
                <a:lnTo>
                  <a:pt x="163144" y="148589"/>
                </a:lnTo>
                <a:lnTo>
                  <a:pt x="158289" y="153702"/>
                </a:lnTo>
                <a:lnTo>
                  <a:pt x="173164" y="158750"/>
                </a:lnTo>
                <a:lnTo>
                  <a:pt x="198018" y="166370"/>
                </a:lnTo>
                <a:lnTo>
                  <a:pt x="216151" y="176449"/>
                </a:lnTo>
                <a:lnTo>
                  <a:pt x="228473" y="166370"/>
                </a:lnTo>
                <a:lnTo>
                  <a:pt x="249574" y="166370"/>
                </a:lnTo>
                <a:lnTo>
                  <a:pt x="238302" y="153670"/>
                </a:lnTo>
                <a:lnTo>
                  <a:pt x="233286" y="151130"/>
                </a:lnTo>
                <a:lnTo>
                  <a:pt x="211035" y="138430"/>
                </a:lnTo>
                <a:lnTo>
                  <a:pt x="200855" y="135889"/>
                </a:lnTo>
                <a:close/>
              </a:path>
              <a:path w="1708150" h="441960">
                <a:moveTo>
                  <a:pt x="155727" y="120650"/>
                </a:moveTo>
                <a:lnTo>
                  <a:pt x="150710" y="123189"/>
                </a:lnTo>
                <a:lnTo>
                  <a:pt x="148310" y="123189"/>
                </a:lnTo>
                <a:lnTo>
                  <a:pt x="140296" y="125730"/>
                </a:lnTo>
                <a:lnTo>
                  <a:pt x="135280" y="132080"/>
                </a:lnTo>
                <a:lnTo>
                  <a:pt x="122859" y="140970"/>
                </a:lnTo>
                <a:lnTo>
                  <a:pt x="110426" y="148589"/>
                </a:lnTo>
                <a:lnTo>
                  <a:pt x="80162" y="171450"/>
                </a:lnTo>
                <a:lnTo>
                  <a:pt x="85178" y="168910"/>
                </a:lnTo>
                <a:lnTo>
                  <a:pt x="137020" y="168910"/>
                </a:lnTo>
                <a:lnTo>
                  <a:pt x="145300" y="163830"/>
                </a:lnTo>
                <a:lnTo>
                  <a:pt x="158289" y="153702"/>
                </a:lnTo>
                <a:lnTo>
                  <a:pt x="150710" y="151130"/>
                </a:lnTo>
                <a:lnTo>
                  <a:pt x="155727" y="149858"/>
                </a:lnTo>
                <a:lnTo>
                  <a:pt x="155727" y="135889"/>
                </a:lnTo>
                <a:lnTo>
                  <a:pt x="200855" y="135889"/>
                </a:lnTo>
                <a:lnTo>
                  <a:pt x="185585" y="132080"/>
                </a:lnTo>
                <a:lnTo>
                  <a:pt x="160731" y="123189"/>
                </a:lnTo>
                <a:lnTo>
                  <a:pt x="155727" y="120650"/>
                </a:lnTo>
                <a:close/>
              </a:path>
              <a:path w="1708150" h="441960">
                <a:moveTo>
                  <a:pt x="1255426" y="153461"/>
                </a:moveTo>
                <a:lnTo>
                  <a:pt x="1253439" y="154241"/>
                </a:lnTo>
                <a:lnTo>
                  <a:pt x="1253439" y="168910"/>
                </a:lnTo>
                <a:lnTo>
                  <a:pt x="1258239" y="156210"/>
                </a:lnTo>
                <a:lnTo>
                  <a:pt x="1255839" y="153670"/>
                </a:lnTo>
                <a:lnTo>
                  <a:pt x="1255426" y="153461"/>
                </a:lnTo>
                <a:close/>
              </a:path>
              <a:path w="1708150" h="441960">
                <a:moveTo>
                  <a:pt x="1391119" y="106680"/>
                </a:moveTo>
                <a:lnTo>
                  <a:pt x="1386116" y="107950"/>
                </a:lnTo>
                <a:lnTo>
                  <a:pt x="1381099" y="107950"/>
                </a:lnTo>
                <a:lnTo>
                  <a:pt x="1368678" y="113030"/>
                </a:lnTo>
                <a:lnTo>
                  <a:pt x="1353845" y="118110"/>
                </a:lnTo>
                <a:lnTo>
                  <a:pt x="1341424" y="123189"/>
                </a:lnTo>
                <a:lnTo>
                  <a:pt x="1293723" y="138430"/>
                </a:lnTo>
                <a:lnTo>
                  <a:pt x="1255426" y="153461"/>
                </a:lnTo>
                <a:lnTo>
                  <a:pt x="1255839" y="153670"/>
                </a:lnTo>
                <a:lnTo>
                  <a:pt x="1258239" y="156210"/>
                </a:lnTo>
                <a:lnTo>
                  <a:pt x="1253439" y="168910"/>
                </a:lnTo>
                <a:lnTo>
                  <a:pt x="1299300" y="168910"/>
                </a:lnTo>
                <a:lnTo>
                  <a:pt x="1306144" y="166370"/>
                </a:lnTo>
                <a:lnTo>
                  <a:pt x="1343894" y="153670"/>
                </a:lnTo>
                <a:lnTo>
                  <a:pt x="1381099" y="140970"/>
                </a:lnTo>
                <a:lnTo>
                  <a:pt x="1390648" y="137247"/>
                </a:lnTo>
                <a:lnTo>
                  <a:pt x="1386116" y="135889"/>
                </a:lnTo>
                <a:lnTo>
                  <a:pt x="1391119" y="135889"/>
                </a:lnTo>
                <a:lnTo>
                  <a:pt x="1391119" y="120650"/>
                </a:lnTo>
                <a:lnTo>
                  <a:pt x="1439227" y="120650"/>
                </a:lnTo>
                <a:lnTo>
                  <a:pt x="1423987" y="115570"/>
                </a:lnTo>
                <a:lnTo>
                  <a:pt x="1396542" y="107950"/>
                </a:lnTo>
                <a:lnTo>
                  <a:pt x="1391119" y="106680"/>
                </a:lnTo>
                <a:close/>
              </a:path>
              <a:path w="1708150" h="441960">
                <a:moveTo>
                  <a:pt x="1461871" y="151130"/>
                </a:moveTo>
                <a:lnTo>
                  <a:pt x="1452009" y="161129"/>
                </a:lnTo>
                <a:lnTo>
                  <a:pt x="1456867" y="163830"/>
                </a:lnTo>
                <a:lnTo>
                  <a:pt x="1461871" y="151130"/>
                </a:lnTo>
                <a:close/>
              </a:path>
              <a:path w="1708150" h="441960">
                <a:moveTo>
                  <a:pt x="1486703" y="151130"/>
                </a:moveTo>
                <a:lnTo>
                  <a:pt x="1461871" y="151130"/>
                </a:lnTo>
                <a:lnTo>
                  <a:pt x="1456867" y="163830"/>
                </a:lnTo>
                <a:lnTo>
                  <a:pt x="1499355" y="163830"/>
                </a:lnTo>
                <a:lnTo>
                  <a:pt x="1494142" y="158750"/>
                </a:lnTo>
                <a:lnTo>
                  <a:pt x="1486703" y="151130"/>
                </a:lnTo>
                <a:close/>
              </a:path>
              <a:path w="1708150" h="441960">
                <a:moveTo>
                  <a:pt x="1439227" y="120650"/>
                </a:moveTo>
                <a:lnTo>
                  <a:pt x="1391119" y="120650"/>
                </a:lnTo>
                <a:lnTo>
                  <a:pt x="1396542" y="135889"/>
                </a:lnTo>
                <a:lnTo>
                  <a:pt x="1394129" y="135889"/>
                </a:lnTo>
                <a:lnTo>
                  <a:pt x="1390648" y="137247"/>
                </a:lnTo>
                <a:lnTo>
                  <a:pt x="1411566" y="143510"/>
                </a:lnTo>
                <a:lnTo>
                  <a:pt x="1434020" y="151130"/>
                </a:lnTo>
                <a:lnTo>
                  <a:pt x="1452009" y="161129"/>
                </a:lnTo>
                <a:lnTo>
                  <a:pt x="1461871" y="151130"/>
                </a:lnTo>
                <a:lnTo>
                  <a:pt x="1486703" y="151130"/>
                </a:lnTo>
                <a:lnTo>
                  <a:pt x="1474304" y="138430"/>
                </a:lnTo>
                <a:lnTo>
                  <a:pt x="1469288" y="135889"/>
                </a:lnTo>
                <a:lnTo>
                  <a:pt x="1446847" y="123189"/>
                </a:lnTo>
                <a:lnTo>
                  <a:pt x="1439227" y="120650"/>
                </a:lnTo>
                <a:close/>
              </a:path>
              <a:path w="1708150" h="441960">
                <a:moveTo>
                  <a:pt x="1253439" y="154241"/>
                </a:moveTo>
                <a:lnTo>
                  <a:pt x="1248422" y="156210"/>
                </a:lnTo>
                <a:lnTo>
                  <a:pt x="1253439" y="156210"/>
                </a:lnTo>
                <a:lnTo>
                  <a:pt x="1253439" y="154241"/>
                </a:lnTo>
                <a:close/>
              </a:path>
              <a:path w="1708150" h="441960">
                <a:moveTo>
                  <a:pt x="1254894" y="153670"/>
                </a:moveTo>
                <a:lnTo>
                  <a:pt x="1253439" y="153670"/>
                </a:lnTo>
                <a:lnTo>
                  <a:pt x="1253439" y="154241"/>
                </a:lnTo>
                <a:lnTo>
                  <a:pt x="1254894" y="153670"/>
                </a:lnTo>
                <a:close/>
              </a:path>
              <a:path w="1708150" h="441960">
                <a:moveTo>
                  <a:pt x="155727" y="149858"/>
                </a:moveTo>
                <a:lnTo>
                  <a:pt x="150710" y="151130"/>
                </a:lnTo>
                <a:lnTo>
                  <a:pt x="158289" y="153702"/>
                </a:lnTo>
                <a:lnTo>
                  <a:pt x="160737" y="151130"/>
                </a:lnTo>
                <a:lnTo>
                  <a:pt x="155727" y="151130"/>
                </a:lnTo>
                <a:lnTo>
                  <a:pt x="155727" y="149858"/>
                </a:lnTo>
                <a:close/>
              </a:path>
              <a:path w="1708150" h="441960">
                <a:moveTo>
                  <a:pt x="160731" y="148589"/>
                </a:moveTo>
                <a:lnTo>
                  <a:pt x="155727" y="149858"/>
                </a:lnTo>
                <a:lnTo>
                  <a:pt x="155727" y="151130"/>
                </a:lnTo>
                <a:lnTo>
                  <a:pt x="160731" y="148589"/>
                </a:lnTo>
                <a:close/>
              </a:path>
              <a:path w="1708150" h="441960">
                <a:moveTo>
                  <a:pt x="163144" y="148589"/>
                </a:moveTo>
                <a:lnTo>
                  <a:pt x="160731" y="148589"/>
                </a:lnTo>
                <a:lnTo>
                  <a:pt x="155727" y="151130"/>
                </a:lnTo>
                <a:lnTo>
                  <a:pt x="160737" y="151130"/>
                </a:lnTo>
                <a:lnTo>
                  <a:pt x="163144" y="148589"/>
                </a:lnTo>
                <a:close/>
              </a:path>
              <a:path w="1708150" h="441960">
                <a:moveTo>
                  <a:pt x="1162837" y="135889"/>
                </a:moveTo>
                <a:lnTo>
                  <a:pt x="1158090" y="150348"/>
                </a:lnTo>
                <a:lnTo>
                  <a:pt x="1160233" y="151130"/>
                </a:lnTo>
                <a:lnTo>
                  <a:pt x="1162837" y="135889"/>
                </a:lnTo>
                <a:close/>
              </a:path>
              <a:path w="1708150" h="441960">
                <a:moveTo>
                  <a:pt x="1095498" y="76200"/>
                </a:moveTo>
                <a:lnTo>
                  <a:pt x="1072248" y="76200"/>
                </a:lnTo>
                <a:lnTo>
                  <a:pt x="1064831" y="88900"/>
                </a:lnTo>
                <a:lnTo>
                  <a:pt x="1082675" y="106680"/>
                </a:lnTo>
                <a:lnTo>
                  <a:pt x="1102512" y="123189"/>
                </a:lnTo>
                <a:lnTo>
                  <a:pt x="1107528" y="125730"/>
                </a:lnTo>
                <a:lnTo>
                  <a:pt x="1132382" y="140970"/>
                </a:lnTo>
                <a:lnTo>
                  <a:pt x="1158090" y="150348"/>
                </a:lnTo>
                <a:lnTo>
                  <a:pt x="1162837" y="135889"/>
                </a:lnTo>
                <a:lnTo>
                  <a:pt x="1205602" y="135889"/>
                </a:lnTo>
                <a:lnTo>
                  <a:pt x="1195717" y="132080"/>
                </a:lnTo>
                <a:lnTo>
                  <a:pt x="1182687" y="125730"/>
                </a:lnTo>
                <a:lnTo>
                  <a:pt x="1167853" y="123189"/>
                </a:lnTo>
                <a:lnTo>
                  <a:pt x="1145400" y="113030"/>
                </a:lnTo>
                <a:lnTo>
                  <a:pt x="1140772" y="110489"/>
                </a:lnTo>
                <a:lnTo>
                  <a:pt x="1114945" y="110489"/>
                </a:lnTo>
                <a:lnTo>
                  <a:pt x="1119949" y="99060"/>
                </a:lnTo>
                <a:lnTo>
                  <a:pt x="1122130" y="99060"/>
                </a:lnTo>
                <a:lnTo>
                  <a:pt x="1105115" y="83820"/>
                </a:lnTo>
                <a:lnTo>
                  <a:pt x="1095498" y="76200"/>
                </a:lnTo>
                <a:close/>
              </a:path>
              <a:path w="1708150" h="441960">
                <a:moveTo>
                  <a:pt x="155727" y="135889"/>
                </a:moveTo>
                <a:lnTo>
                  <a:pt x="155727" y="149858"/>
                </a:lnTo>
                <a:lnTo>
                  <a:pt x="160731" y="148589"/>
                </a:lnTo>
                <a:lnTo>
                  <a:pt x="165747" y="148589"/>
                </a:lnTo>
                <a:lnTo>
                  <a:pt x="155727" y="135889"/>
                </a:lnTo>
                <a:close/>
              </a:path>
              <a:path w="1708150" h="441960">
                <a:moveTo>
                  <a:pt x="1394129" y="135889"/>
                </a:moveTo>
                <a:lnTo>
                  <a:pt x="1386116" y="135889"/>
                </a:lnTo>
                <a:lnTo>
                  <a:pt x="1390648" y="137247"/>
                </a:lnTo>
                <a:lnTo>
                  <a:pt x="1394129" y="135889"/>
                </a:lnTo>
                <a:close/>
              </a:path>
              <a:path w="1708150" h="441960">
                <a:moveTo>
                  <a:pt x="1391119" y="120650"/>
                </a:moveTo>
                <a:lnTo>
                  <a:pt x="1391119" y="135889"/>
                </a:lnTo>
                <a:lnTo>
                  <a:pt x="1396542" y="135889"/>
                </a:lnTo>
                <a:lnTo>
                  <a:pt x="1391119" y="120650"/>
                </a:lnTo>
                <a:close/>
              </a:path>
              <a:path w="1708150" h="441960">
                <a:moveTo>
                  <a:pt x="778335" y="115570"/>
                </a:moveTo>
                <a:lnTo>
                  <a:pt x="763206" y="115570"/>
                </a:lnTo>
                <a:lnTo>
                  <a:pt x="773620" y="125730"/>
                </a:lnTo>
                <a:lnTo>
                  <a:pt x="778335" y="115570"/>
                </a:lnTo>
                <a:close/>
              </a:path>
              <a:path w="1708150" h="441960">
                <a:moveTo>
                  <a:pt x="778636" y="115570"/>
                </a:moveTo>
                <a:lnTo>
                  <a:pt x="778335" y="115570"/>
                </a:lnTo>
                <a:lnTo>
                  <a:pt x="773620" y="125730"/>
                </a:lnTo>
                <a:lnTo>
                  <a:pt x="775670" y="125730"/>
                </a:lnTo>
                <a:lnTo>
                  <a:pt x="778636" y="115570"/>
                </a:lnTo>
                <a:close/>
              </a:path>
              <a:path w="1708150" h="441960">
                <a:moveTo>
                  <a:pt x="1119949" y="99060"/>
                </a:moveTo>
                <a:lnTo>
                  <a:pt x="1114945" y="110489"/>
                </a:lnTo>
                <a:lnTo>
                  <a:pt x="1124817" y="101731"/>
                </a:lnTo>
                <a:lnTo>
                  <a:pt x="1119949" y="99060"/>
                </a:lnTo>
                <a:close/>
              </a:path>
              <a:path w="1708150" h="441960">
                <a:moveTo>
                  <a:pt x="1124817" y="101731"/>
                </a:moveTo>
                <a:lnTo>
                  <a:pt x="1114945" y="110489"/>
                </a:lnTo>
                <a:lnTo>
                  <a:pt x="1140772" y="110489"/>
                </a:lnTo>
                <a:lnTo>
                  <a:pt x="1124817" y="101731"/>
                </a:lnTo>
                <a:close/>
              </a:path>
              <a:path w="1708150" h="441960">
                <a:moveTo>
                  <a:pt x="1122130" y="99060"/>
                </a:moveTo>
                <a:lnTo>
                  <a:pt x="1119949" y="99060"/>
                </a:lnTo>
                <a:lnTo>
                  <a:pt x="1124817" y="101731"/>
                </a:lnTo>
                <a:lnTo>
                  <a:pt x="1124966" y="101600"/>
                </a:lnTo>
                <a:lnTo>
                  <a:pt x="1122130" y="99060"/>
                </a:lnTo>
                <a:close/>
              </a:path>
              <a:path w="1708150" h="441960">
                <a:moveTo>
                  <a:pt x="1040645" y="50122"/>
                </a:moveTo>
                <a:lnTo>
                  <a:pt x="1039990" y="50800"/>
                </a:lnTo>
                <a:lnTo>
                  <a:pt x="1044790" y="63500"/>
                </a:lnTo>
                <a:lnTo>
                  <a:pt x="1052410" y="76200"/>
                </a:lnTo>
                <a:lnTo>
                  <a:pt x="1064831" y="88900"/>
                </a:lnTo>
                <a:lnTo>
                  <a:pt x="1072248" y="76200"/>
                </a:lnTo>
                <a:lnTo>
                  <a:pt x="1095498" y="76200"/>
                </a:lnTo>
                <a:lnTo>
                  <a:pt x="1082675" y="66039"/>
                </a:lnTo>
                <a:lnTo>
                  <a:pt x="1082675" y="63500"/>
                </a:lnTo>
                <a:lnTo>
                  <a:pt x="1074661" y="53339"/>
                </a:lnTo>
                <a:lnTo>
                  <a:pt x="1044790" y="53339"/>
                </a:lnTo>
                <a:lnTo>
                  <a:pt x="1040645" y="50122"/>
                </a:lnTo>
                <a:close/>
              </a:path>
              <a:path w="1708150" h="441960">
                <a:moveTo>
                  <a:pt x="806094" y="58420"/>
                </a:moveTo>
                <a:lnTo>
                  <a:pt x="811098" y="71120"/>
                </a:lnTo>
                <a:lnTo>
                  <a:pt x="815715" y="68377"/>
                </a:lnTo>
                <a:lnTo>
                  <a:pt x="806094" y="58420"/>
                </a:lnTo>
                <a:close/>
              </a:path>
              <a:path w="1708150" h="441960">
                <a:moveTo>
                  <a:pt x="815715" y="68377"/>
                </a:moveTo>
                <a:lnTo>
                  <a:pt x="811098" y="71120"/>
                </a:lnTo>
                <a:lnTo>
                  <a:pt x="812605" y="71120"/>
                </a:lnTo>
                <a:lnTo>
                  <a:pt x="815911" y="68580"/>
                </a:lnTo>
                <a:lnTo>
                  <a:pt x="815715" y="68377"/>
                </a:lnTo>
                <a:close/>
              </a:path>
              <a:path w="1708150" h="441960">
                <a:moveTo>
                  <a:pt x="838961" y="58420"/>
                </a:moveTo>
                <a:lnTo>
                  <a:pt x="806094" y="58420"/>
                </a:lnTo>
                <a:lnTo>
                  <a:pt x="815715" y="68377"/>
                </a:lnTo>
                <a:lnTo>
                  <a:pt x="823925" y="63500"/>
                </a:lnTo>
                <a:lnTo>
                  <a:pt x="838961" y="58420"/>
                </a:lnTo>
                <a:close/>
              </a:path>
              <a:path w="1708150" h="441960">
                <a:moveTo>
                  <a:pt x="1049807" y="40639"/>
                </a:moveTo>
                <a:lnTo>
                  <a:pt x="1040645" y="50122"/>
                </a:lnTo>
                <a:lnTo>
                  <a:pt x="1044790" y="53339"/>
                </a:lnTo>
                <a:lnTo>
                  <a:pt x="1049807" y="40639"/>
                </a:lnTo>
                <a:close/>
              </a:path>
              <a:path w="1708150" h="441960">
                <a:moveTo>
                  <a:pt x="1067244" y="40639"/>
                </a:moveTo>
                <a:lnTo>
                  <a:pt x="1049807" y="40639"/>
                </a:lnTo>
                <a:lnTo>
                  <a:pt x="1044790" y="53339"/>
                </a:lnTo>
                <a:lnTo>
                  <a:pt x="1074661" y="53339"/>
                </a:lnTo>
                <a:lnTo>
                  <a:pt x="1067244" y="40639"/>
                </a:lnTo>
                <a:close/>
              </a:path>
              <a:path w="1708150" h="441960">
                <a:moveTo>
                  <a:pt x="1013922" y="38044"/>
                </a:moveTo>
                <a:lnTo>
                  <a:pt x="1034973" y="45720"/>
                </a:lnTo>
                <a:lnTo>
                  <a:pt x="1040645" y="50122"/>
                </a:lnTo>
                <a:lnTo>
                  <a:pt x="1049807" y="40639"/>
                </a:lnTo>
                <a:lnTo>
                  <a:pt x="1067244" y="40639"/>
                </a:lnTo>
                <a:lnTo>
                  <a:pt x="1066241" y="38100"/>
                </a:lnTo>
                <a:lnTo>
                  <a:pt x="1014526" y="38100"/>
                </a:lnTo>
                <a:lnTo>
                  <a:pt x="1013922" y="38044"/>
                </a:lnTo>
                <a:close/>
              </a:path>
              <a:path w="1708150" h="441960">
                <a:moveTo>
                  <a:pt x="1014526" y="22860"/>
                </a:moveTo>
                <a:lnTo>
                  <a:pt x="1007109" y="35560"/>
                </a:lnTo>
                <a:lnTo>
                  <a:pt x="1013922" y="38044"/>
                </a:lnTo>
                <a:lnTo>
                  <a:pt x="1014526" y="38100"/>
                </a:lnTo>
                <a:lnTo>
                  <a:pt x="1014526" y="22860"/>
                </a:lnTo>
                <a:close/>
              </a:path>
              <a:path w="1708150" h="441960">
                <a:moveTo>
                  <a:pt x="1053951" y="22860"/>
                </a:moveTo>
                <a:lnTo>
                  <a:pt x="1014526" y="22860"/>
                </a:lnTo>
                <a:lnTo>
                  <a:pt x="1014526" y="38100"/>
                </a:lnTo>
                <a:lnTo>
                  <a:pt x="1066241" y="38100"/>
                </a:lnTo>
                <a:lnTo>
                  <a:pt x="1062227" y="27939"/>
                </a:lnTo>
                <a:lnTo>
                  <a:pt x="1057224" y="25400"/>
                </a:lnTo>
                <a:lnTo>
                  <a:pt x="1053951" y="22860"/>
                </a:lnTo>
                <a:close/>
              </a:path>
              <a:path w="1708150" h="441960">
                <a:moveTo>
                  <a:pt x="1040441" y="15239"/>
                </a:moveTo>
                <a:lnTo>
                  <a:pt x="934364" y="15239"/>
                </a:lnTo>
                <a:lnTo>
                  <a:pt x="939368" y="30480"/>
                </a:lnTo>
                <a:lnTo>
                  <a:pt x="936877" y="30898"/>
                </a:lnTo>
                <a:lnTo>
                  <a:pt x="961821" y="33020"/>
                </a:lnTo>
                <a:lnTo>
                  <a:pt x="1013922" y="38044"/>
                </a:lnTo>
                <a:lnTo>
                  <a:pt x="1007109" y="35560"/>
                </a:lnTo>
                <a:lnTo>
                  <a:pt x="1014526" y="22860"/>
                </a:lnTo>
                <a:lnTo>
                  <a:pt x="1053951" y="22860"/>
                </a:lnTo>
                <a:lnTo>
                  <a:pt x="1047407" y="17780"/>
                </a:lnTo>
                <a:lnTo>
                  <a:pt x="1040441" y="15239"/>
                </a:lnTo>
                <a:close/>
              </a:path>
              <a:path w="1708150" h="441960">
                <a:moveTo>
                  <a:pt x="934364" y="15239"/>
                </a:moveTo>
                <a:lnTo>
                  <a:pt x="931964" y="30480"/>
                </a:lnTo>
                <a:lnTo>
                  <a:pt x="936877" y="30898"/>
                </a:lnTo>
                <a:lnTo>
                  <a:pt x="939368" y="30480"/>
                </a:lnTo>
                <a:lnTo>
                  <a:pt x="934364" y="15239"/>
                </a:lnTo>
                <a:close/>
              </a:path>
              <a:path w="1708150" h="441960">
                <a:moveTo>
                  <a:pt x="868819" y="17780"/>
                </a:moveTo>
                <a:lnTo>
                  <a:pt x="866409" y="18268"/>
                </a:lnTo>
                <a:lnTo>
                  <a:pt x="871232" y="30480"/>
                </a:lnTo>
                <a:lnTo>
                  <a:pt x="868819" y="17780"/>
                </a:lnTo>
                <a:close/>
              </a:path>
              <a:path w="1708150" h="441960">
                <a:moveTo>
                  <a:pt x="933964" y="17780"/>
                </a:moveTo>
                <a:lnTo>
                  <a:pt x="868819" y="17780"/>
                </a:lnTo>
                <a:lnTo>
                  <a:pt x="871232" y="30480"/>
                </a:lnTo>
                <a:lnTo>
                  <a:pt x="931964" y="30480"/>
                </a:lnTo>
                <a:lnTo>
                  <a:pt x="933964" y="17780"/>
                </a:lnTo>
                <a:close/>
              </a:path>
              <a:path w="1708150" h="441960">
                <a:moveTo>
                  <a:pt x="936967" y="0"/>
                </a:moveTo>
                <a:lnTo>
                  <a:pt x="934364" y="0"/>
                </a:lnTo>
                <a:lnTo>
                  <a:pt x="931964" y="2539"/>
                </a:lnTo>
                <a:lnTo>
                  <a:pt x="896683" y="7620"/>
                </a:lnTo>
                <a:lnTo>
                  <a:pt x="866216" y="17780"/>
                </a:lnTo>
                <a:lnTo>
                  <a:pt x="866409" y="18268"/>
                </a:lnTo>
                <a:lnTo>
                  <a:pt x="868819" y="17780"/>
                </a:lnTo>
                <a:lnTo>
                  <a:pt x="933964" y="17780"/>
                </a:lnTo>
                <a:lnTo>
                  <a:pt x="934364" y="15239"/>
                </a:lnTo>
                <a:lnTo>
                  <a:pt x="1040441" y="15239"/>
                </a:lnTo>
                <a:lnTo>
                  <a:pt x="1019543" y="7620"/>
                </a:lnTo>
                <a:lnTo>
                  <a:pt x="1014526" y="7620"/>
                </a:lnTo>
                <a:lnTo>
                  <a:pt x="936967" y="0"/>
                </a:lnTo>
                <a:close/>
              </a:path>
            </a:pathLst>
          </a:custGeom>
          <a:solidFill>
            <a:srgbClr val="0033CC"/>
          </a:solidFill>
        </p:spPr>
        <p:txBody>
          <a:bodyPr wrap="square" lIns="0" tIns="0" rIns="0" bIns="0" rtlCol="0"/>
          <a:lstStyle/>
          <a:p>
            <a:endParaRPr>
              <a:solidFill>
                <a:schemeClr val="tx1">
                  <a:lumMod val="10000"/>
                </a:schemeClr>
              </a:solidFill>
            </a:endParaRPr>
          </a:p>
        </p:txBody>
      </p:sp>
      <p:sp>
        <p:nvSpPr>
          <p:cNvPr id="302" name="object 302"/>
          <p:cNvSpPr txBox="1"/>
          <p:nvPr/>
        </p:nvSpPr>
        <p:spPr>
          <a:xfrm>
            <a:off x="6672907" y="2126804"/>
            <a:ext cx="339725" cy="318135"/>
          </a:xfrm>
          <a:prstGeom prst="rect">
            <a:avLst/>
          </a:prstGeom>
        </p:spPr>
        <p:txBody>
          <a:bodyPr vert="horz" wrap="square" lIns="0" tIns="15240" rIns="0" bIns="0" rtlCol="0">
            <a:spAutoFit/>
          </a:bodyPr>
          <a:lstStyle/>
          <a:p>
            <a:pPr marL="12700">
              <a:lnSpc>
                <a:spcPct val="100000"/>
              </a:lnSpc>
              <a:spcBef>
                <a:spcPts val="120"/>
              </a:spcBef>
            </a:pPr>
            <a:r>
              <a:rPr sz="1900" i="1" spc="5" dirty="0">
                <a:solidFill>
                  <a:schemeClr val="tx1">
                    <a:lumMod val="10000"/>
                  </a:schemeClr>
                </a:solidFill>
                <a:latin typeface="Times New Roman"/>
                <a:cs typeface="Times New Roman"/>
              </a:rPr>
              <a:t>x</a:t>
            </a:r>
            <a:r>
              <a:rPr sz="1900" i="1" spc="-10" dirty="0">
                <a:solidFill>
                  <a:schemeClr val="tx1">
                    <a:lumMod val="10000"/>
                  </a:schemeClr>
                </a:solidFill>
                <a:latin typeface="Times New Roman"/>
                <a:cs typeface="Times New Roman"/>
              </a:rPr>
              <a:t>(</a:t>
            </a:r>
            <a:r>
              <a:rPr sz="1900" i="1" spc="-60" dirty="0">
                <a:solidFill>
                  <a:schemeClr val="tx1">
                    <a:lumMod val="10000"/>
                  </a:schemeClr>
                </a:solidFill>
                <a:latin typeface="Times New Roman"/>
                <a:cs typeface="Times New Roman"/>
              </a:rPr>
              <a:t>t</a:t>
            </a:r>
            <a:r>
              <a:rPr sz="1900" i="1" spc="-114" dirty="0">
                <a:solidFill>
                  <a:schemeClr val="tx1">
                    <a:lumMod val="10000"/>
                  </a:schemeClr>
                </a:solidFill>
                <a:latin typeface="Times New Roman"/>
                <a:cs typeface="Times New Roman"/>
              </a:rPr>
              <a:t>)</a:t>
            </a:r>
            <a:endParaRPr sz="1900" dirty="0">
              <a:solidFill>
                <a:schemeClr val="tx1">
                  <a:lumMod val="10000"/>
                </a:schemeClr>
              </a:solidFill>
              <a:latin typeface="Times New Roman"/>
              <a:cs typeface="Times New Roman"/>
            </a:endParaRPr>
          </a:p>
        </p:txBody>
      </p:sp>
      <p:sp>
        <p:nvSpPr>
          <p:cNvPr id="303" name="object 303"/>
          <p:cNvSpPr/>
          <p:nvPr/>
        </p:nvSpPr>
        <p:spPr>
          <a:xfrm>
            <a:off x="7052378" y="3466411"/>
            <a:ext cx="0" cy="947419"/>
          </a:xfrm>
          <a:custGeom>
            <a:avLst/>
            <a:gdLst/>
            <a:ahLst/>
            <a:cxnLst/>
            <a:rect l="l" t="t" r="r" b="b"/>
            <a:pathLst>
              <a:path h="947420">
                <a:moveTo>
                  <a:pt x="0" y="0"/>
                </a:moveTo>
                <a:lnTo>
                  <a:pt x="0" y="947349"/>
                </a:lnTo>
              </a:path>
            </a:pathLst>
          </a:custGeom>
          <a:ln w="9950">
            <a:solidFill>
              <a:srgbClr val="000000"/>
            </a:solidFill>
          </a:ln>
        </p:spPr>
        <p:txBody>
          <a:bodyPr wrap="square" lIns="0" tIns="0" rIns="0" bIns="0" rtlCol="0"/>
          <a:lstStyle/>
          <a:p>
            <a:endParaRPr>
              <a:solidFill>
                <a:schemeClr val="tx1">
                  <a:lumMod val="10000"/>
                </a:schemeClr>
              </a:solidFill>
            </a:endParaRPr>
          </a:p>
        </p:txBody>
      </p:sp>
      <p:sp>
        <p:nvSpPr>
          <p:cNvPr id="304" name="object 304"/>
          <p:cNvSpPr txBox="1"/>
          <p:nvPr/>
        </p:nvSpPr>
        <p:spPr>
          <a:xfrm>
            <a:off x="8888363" y="4265149"/>
            <a:ext cx="86360" cy="318135"/>
          </a:xfrm>
          <a:prstGeom prst="rect">
            <a:avLst/>
          </a:prstGeom>
        </p:spPr>
        <p:txBody>
          <a:bodyPr vert="horz" wrap="square" lIns="0" tIns="15240" rIns="0" bIns="0" rtlCol="0">
            <a:spAutoFit/>
          </a:bodyPr>
          <a:lstStyle/>
          <a:p>
            <a:pPr marL="12700">
              <a:lnSpc>
                <a:spcPct val="100000"/>
              </a:lnSpc>
              <a:spcBef>
                <a:spcPts val="120"/>
              </a:spcBef>
            </a:pPr>
            <a:r>
              <a:rPr sz="1900" i="1" spc="-50" dirty="0">
                <a:solidFill>
                  <a:schemeClr val="tx1">
                    <a:lumMod val="10000"/>
                  </a:schemeClr>
                </a:solidFill>
                <a:latin typeface="Times New Roman"/>
                <a:cs typeface="Times New Roman"/>
              </a:rPr>
              <a:t>t</a:t>
            </a:r>
            <a:endParaRPr sz="1900">
              <a:solidFill>
                <a:schemeClr val="tx1">
                  <a:lumMod val="10000"/>
                </a:schemeClr>
              </a:solidFill>
              <a:latin typeface="Times New Roman"/>
              <a:cs typeface="Times New Roman"/>
            </a:endParaRPr>
          </a:p>
        </p:txBody>
      </p:sp>
      <p:sp>
        <p:nvSpPr>
          <p:cNvPr id="305" name="object 305"/>
          <p:cNvSpPr txBox="1"/>
          <p:nvPr/>
        </p:nvSpPr>
        <p:spPr>
          <a:xfrm>
            <a:off x="6672907" y="3378024"/>
            <a:ext cx="339725" cy="318135"/>
          </a:xfrm>
          <a:prstGeom prst="rect">
            <a:avLst/>
          </a:prstGeom>
        </p:spPr>
        <p:txBody>
          <a:bodyPr vert="horz" wrap="square" lIns="0" tIns="15240" rIns="0" bIns="0" rtlCol="0">
            <a:spAutoFit/>
          </a:bodyPr>
          <a:lstStyle/>
          <a:p>
            <a:pPr marL="12700">
              <a:lnSpc>
                <a:spcPct val="100000"/>
              </a:lnSpc>
              <a:spcBef>
                <a:spcPts val="120"/>
              </a:spcBef>
            </a:pPr>
            <a:r>
              <a:rPr sz="1900" i="1" spc="5" dirty="0">
                <a:solidFill>
                  <a:schemeClr val="tx1">
                    <a:lumMod val="10000"/>
                  </a:schemeClr>
                </a:solidFill>
                <a:latin typeface="Times New Roman"/>
                <a:cs typeface="Times New Roman"/>
              </a:rPr>
              <a:t>x</a:t>
            </a:r>
            <a:r>
              <a:rPr sz="1900" i="1" spc="-10" dirty="0">
                <a:solidFill>
                  <a:schemeClr val="tx1">
                    <a:lumMod val="10000"/>
                  </a:schemeClr>
                </a:solidFill>
                <a:latin typeface="Times New Roman"/>
                <a:cs typeface="Times New Roman"/>
              </a:rPr>
              <a:t>(</a:t>
            </a:r>
            <a:r>
              <a:rPr sz="1900" i="1" spc="-60" dirty="0">
                <a:solidFill>
                  <a:schemeClr val="tx1">
                    <a:lumMod val="10000"/>
                  </a:schemeClr>
                </a:solidFill>
                <a:latin typeface="Times New Roman"/>
                <a:cs typeface="Times New Roman"/>
              </a:rPr>
              <a:t>t</a:t>
            </a:r>
            <a:r>
              <a:rPr sz="1900" i="1" spc="-114" dirty="0">
                <a:solidFill>
                  <a:schemeClr val="tx1">
                    <a:lumMod val="10000"/>
                  </a:schemeClr>
                </a:solidFill>
                <a:latin typeface="Times New Roman"/>
                <a:cs typeface="Times New Roman"/>
              </a:rPr>
              <a:t>)</a:t>
            </a:r>
            <a:endParaRPr sz="1900">
              <a:solidFill>
                <a:schemeClr val="tx1">
                  <a:lumMod val="10000"/>
                </a:schemeClr>
              </a:solidFill>
              <a:latin typeface="Times New Roman"/>
              <a:cs typeface="Times New Roman"/>
            </a:endParaRPr>
          </a:p>
        </p:txBody>
      </p:sp>
      <p:sp>
        <p:nvSpPr>
          <p:cNvPr id="306" name="object 306"/>
          <p:cNvSpPr/>
          <p:nvPr/>
        </p:nvSpPr>
        <p:spPr>
          <a:xfrm>
            <a:off x="7052378" y="4719938"/>
            <a:ext cx="0" cy="947419"/>
          </a:xfrm>
          <a:custGeom>
            <a:avLst/>
            <a:gdLst/>
            <a:ahLst/>
            <a:cxnLst/>
            <a:rect l="l" t="t" r="r" b="b"/>
            <a:pathLst>
              <a:path h="947420">
                <a:moveTo>
                  <a:pt x="0" y="0"/>
                </a:moveTo>
                <a:lnTo>
                  <a:pt x="0" y="947409"/>
                </a:lnTo>
              </a:path>
            </a:pathLst>
          </a:custGeom>
          <a:ln w="9950">
            <a:solidFill>
              <a:srgbClr val="000000"/>
            </a:solidFill>
          </a:ln>
        </p:spPr>
        <p:txBody>
          <a:bodyPr wrap="square" lIns="0" tIns="0" rIns="0" bIns="0" rtlCol="0"/>
          <a:lstStyle/>
          <a:p>
            <a:endParaRPr>
              <a:solidFill>
                <a:schemeClr val="tx1">
                  <a:lumMod val="10000"/>
                </a:schemeClr>
              </a:solidFill>
            </a:endParaRPr>
          </a:p>
        </p:txBody>
      </p:sp>
      <p:sp>
        <p:nvSpPr>
          <p:cNvPr id="307" name="object 307"/>
          <p:cNvSpPr txBox="1"/>
          <p:nvPr/>
        </p:nvSpPr>
        <p:spPr>
          <a:xfrm>
            <a:off x="7055110" y="5365397"/>
            <a:ext cx="1919605" cy="318135"/>
          </a:xfrm>
          <a:prstGeom prst="rect">
            <a:avLst/>
          </a:prstGeom>
        </p:spPr>
        <p:txBody>
          <a:bodyPr vert="horz" wrap="square" lIns="0" tIns="15240" rIns="0" bIns="0" rtlCol="0">
            <a:spAutoFit/>
          </a:bodyPr>
          <a:lstStyle/>
          <a:p>
            <a:pPr marL="12700">
              <a:lnSpc>
                <a:spcPct val="100000"/>
              </a:lnSpc>
              <a:spcBef>
                <a:spcPts val="120"/>
              </a:spcBef>
              <a:tabLst>
                <a:tab pos="1783080" algn="l"/>
              </a:tabLst>
            </a:pPr>
            <a:r>
              <a:rPr sz="1900" b="1" u="sng" dirty="0">
                <a:solidFill>
                  <a:schemeClr val="tx1">
                    <a:lumMod val="10000"/>
                  </a:schemeClr>
                </a:solidFill>
                <a:uFill>
                  <a:solidFill>
                    <a:srgbClr val="000000"/>
                  </a:solidFill>
                </a:uFill>
                <a:latin typeface="Times New Roman"/>
                <a:cs typeface="Times New Roman"/>
              </a:rPr>
              <a:t> 	</a:t>
            </a:r>
            <a:r>
              <a:rPr sz="1900" b="1" spc="15" dirty="0">
                <a:solidFill>
                  <a:schemeClr val="tx1">
                    <a:lumMod val="10000"/>
                  </a:schemeClr>
                </a:solidFill>
                <a:latin typeface="Times New Roman"/>
                <a:cs typeface="Times New Roman"/>
              </a:rPr>
              <a:t> </a:t>
            </a:r>
            <a:r>
              <a:rPr sz="2850" i="1" spc="-75" baseline="-35087" dirty="0">
                <a:solidFill>
                  <a:schemeClr val="tx1">
                    <a:lumMod val="10000"/>
                  </a:schemeClr>
                </a:solidFill>
                <a:latin typeface="Times New Roman"/>
                <a:cs typeface="Times New Roman"/>
              </a:rPr>
              <a:t>t</a:t>
            </a:r>
            <a:endParaRPr sz="2850" baseline="-35087">
              <a:solidFill>
                <a:schemeClr val="tx1">
                  <a:lumMod val="10000"/>
                </a:schemeClr>
              </a:solidFill>
              <a:latin typeface="Times New Roman"/>
              <a:cs typeface="Times New Roman"/>
            </a:endParaRPr>
          </a:p>
        </p:txBody>
      </p:sp>
      <p:sp>
        <p:nvSpPr>
          <p:cNvPr id="308" name="object 308"/>
          <p:cNvSpPr txBox="1"/>
          <p:nvPr/>
        </p:nvSpPr>
        <p:spPr>
          <a:xfrm>
            <a:off x="6672907" y="4632072"/>
            <a:ext cx="339725" cy="318135"/>
          </a:xfrm>
          <a:prstGeom prst="rect">
            <a:avLst/>
          </a:prstGeom>
        </p:spPr>
        <p:txBody>
          <a:bodyPr vert="horz" wrap="square" lIns="0" tIns="15240" rIns="0" bIns="0" rtlCol="0">
            <a:spAutoFit/>
          </a:bodyPr>
          <a:lstStyle/>
          <a:p>
            <a:pPr marL="12700">
              <a:lnSpc>
                <a:spcPct val="100000"/>
              </a:lnSpc>
              <a:spcBef>
                <a:spcPts val="120"/>
              </a:spcBef>
            </a:pPr>
            <a:r>
              <a:rPr sz="1900" i="1" spc="5" dirty="0">
                <a:solidFill>
                  <a:schemeClr val="tx1">
                    <a:lumMod val="10000"/>
                  </a:schemeClr>
                </a:solidFill>
                <a:latin typeface="Times New Roman"/>
                <a:cs typeface="Times New Roman"/>
              </a:rPr>
              <a:t>x</a:t>
            </a:r>
            <a:r>
              <a:rPr sz="1900" i="1" spc="-10" dirty="0">
                <a:solidFill>
                  <a:schemeClr val="tx1">
                    <a:lumMod val="10000"/>
                  </a:schemeClr>
                </a:solidFill>
                <a:latin typeface="Times New Roman"/>
                <a:cs typeface="Times New Roman"/>
              </a:rPr>
              <a:t>(</a:t>
            </a:r>
            <a:r>
              <a:rPr sz="1900" i="1" spc="-60" dirty="0">
                <a:solidFill>
                  <a:schemeClr val="tx1">
                    <a:lumMod val="10000"/>
                  </a:schemeClr>
                </a:solidFill>
                <a:latin typeface="Times New Roman"/>
                <a:cs typeface="Times New Roman"/>
              </a:rPr>
              <a:t>t</a:t>
            </a:r>
            <a:r>
              <a:rPr sz="1900" i="1" spc="-114" dirty="0">
                <a:solidFill>
                  <a:schemeClr val="tx1">
                    <a:lumMod val="10000"/>
                  </a:schemeClr>
                </a:solidFill>
                <a:latin typeface="Times New Roman"/>
                <a:cs typeface="Times New Roman"/>
              </a:rPr>
              <a:t>)</a:t>
            </a:r>
            <a:endParaRPr sz="1900">
              <a:solidFill>
                <a:schemeClr val="tx1">
                  <a:lumMod val="10000"/>
                </a:schemeClr>
              </a:solidFill>
              <a:latin typeface="Times New Roman"/>
              <a:cs typeface="Times New Roman"/>
            </a:endParaRPr>
          </a:p>
        </p:txBody>
      </p:sp>
      <p:sp>
        <p:nvSpPr>
          <p:cNvPr id="309" name="object 309"/>
          <p:cNvSpPr/>
          <p:nvPr/>
        </p:nvSpPr>
        <p:spPr>
          <a:xfrm>
            <a:off x="7067810" y="4398338"/>
            <a:ext cx="1771014" cy="0"/>
          </a:xfrm>
          <a:custGeom>
            <a:avLst/>
            <a:gdLst/>
            <a:ahLst/>
            <a:cxnLst/>
            <a:rect l="l" t="t" r="r" b="b"/>
            <a:pathLst>
              <a:path w="1771015">
                <a:moveTo>
                  <a:pt x="0" y="0"/>
                </a:moveTo>
                <a:lnTo>
                  <a:pt x="1770721" y="0"/>
                </a:lnTo>
              </a:path>
            </a:pathLst>
          </a:custGeom>
          <a:ln w="9957">
            <a:solidFill>
              <a:srgbClr val="000000"/>
            </a:solidFill>
          </a:ln>
        </p:spPr>
        <p:txBody>
          <a:bodyPr wrap="square" lIns="0" tIns="0" rIns="0" bIns="0" rtlCol="0"/>
          <a:lstStyle/>
          <a:p>
            <a:endParaRPr>
              <a:solidFill>
                <a:schemeClr val="tx1">
                  <a:lumMod val="10000"/>
                </a:schemeClr>
              </a:solidFill>
            </a:endParaRPr>
          </a:p>
        </p:txBody>
      </p:sp>
      <p:sp>
        <p:nvSpPr>
          <p:cNvPr id="310" name="object 310"/>
          <p:cNvSpPr/>
          <p:nvPr/>
        </p:nvSpPr>
        <p:spPr>
          <a:xfrm>
            <a:off x="7060209" y="4184997"/>
            <a:ext cx="259079" cy="0"/>
          </a:xfrm>
          <a:custGeom>
            <a:avLst/>
            <a:gdLst/>
            <a:ahLst/>
            <a:cxnLst/>
            <a:rect l="l" t="t" r="r" b="b"/>
            <a:pathLst>
              <a:path w="259079">
                <a:moveTo>
                  <a:pt x="0" y="0"/>
                </a:moveTo>
                <a:lnTo>
                  <a:pt x="258724" y="0"/>
                </a:lnTo>
              </a:path>
            </a:pathLst>
          </a:custGeom>
          <a:ln w="30369">
            <a:solidFill>
              <a:srgbClr val="0033CC"/>
            </a:solidFill>
          </a:ln>
        </p:spPr>
        <p:txBody>
          <a:bodyPr wrap="square" lIns="0" tIns="0" rIns="0" bIns="0" rtlCol="0"/>
          <a:lstStyle/>
          <a:p>
            <a:endParaRPr>
              <a:solidFill>
                <a:schemeClr val="tx1">
                  <a:lumMod val="10000"/>
                </a:schemeClr>
              </a:solidFill>
            </a:endParaRPr>
          </a:p>
        </p:txBody>
      </p:sp>
      <p:sp>
        <p:nvSpPr>
          <p:cNvPr id="311" name="object 311"/>
          <p:cNvSpPr/>
          <p:nvPr/>
        </p:nvSpPr>
        <p:spPr>
          <a:xfrm>
            <a:off x="7296112" y="3757871"/>
            <a:ext cx="276225" cy="0"/>
          </a:xfrm>
          <a:custGeom>
            <a:avLst/>
            <a:gdLst/>
            <a:ahLst/>
            <a:cxnLst/>
            <a:rect l="l" t="t" r="r" b="b"/>
            <a:pathLst>
              <a:path w="276225">
                <a:moveTo>
                  <a:pt x="0" y="0"/>
                </a:moveTo>
                <a:lnTo>
                  <a:pt x="276141" y="0"/>
                </a:lnTo>
              </a:path>
            </a:pathLst>
          </a:custGeom>
          <a:ln w="30369">
            <a:solidFill>
              <a:srgbClr val="0033CC"/>
            </a:solidFill>
          </a:ln>
        </p:spPr>
        <p:txBody>
          <a:bodyPr wrap="square" lIns="0" tIns="0" rIns="0" bIns="0" rtlCol="0"/>
          <a:lstStyle/>
          <a:p>
            <a:endParaRPr>
              <a:solidFill>
                <a:schemeClr val="tx1">
                  <a:lumMod val="10000"/>
                </a:schemeClr>
              </a:solidFill>
            </a:endParaRPr>
          </a:p>
        </p:txBody>
      </p:sp>
      <p:sp>
        <p:nvSpPr>
          <p:cNvPr id="312" name="object 312"/>
          <p:cNvSpPr/>
          <p:nvPr/>
        </p:nvSpPr>
        <p:spPr>
          <a:xfrm>
            <a:off x="7562265" y="3986293"/>
            <a:ext cx="276860" cy="0"/>
          </a:xfrm>
          <a:custGeom>
            <a:avLst/>
            <a:gdLst/>
            <a:ahLst/>
            <a:cxnLst/>
            <a:rect l="l" t="t" r="r" b="b"/>
            <a:pathLst>
              <a:path w="276859">
                <a:moveTo>
                  <a:pt x="0" y="0"/>
                </a:moveTo>
                <a:lnTo>
                  <a:pt x="276622" y="0"/>
                </a:lnTo>
              </a:path>
            </a:pathLst>
          </a:custGeom>
          <a:ln w="30369">
            <a:solidFill>
              <a:srgbClr val="0033CC"/>
            </a:solidFill>
          </a:ln>
        </p:spPr>
        <p:txBody>
          <a:bodyPr wrap="square" lIns="0" tIns="0" rIns="0" bIns="0" rtlCol="0"/>
          <a:lstStyle/>
          <a:p>
            <a:endParaRPr>
              <a:solidFill>
                <a:schemeClr val="tx1">
                  <a:lumMod val="10000"/>
                </a:schemeClr>
              </a:solidFill>
            </a:endParaRPr>
          </a:p>
        </p:txBody>
      </p:sp>
      <p:sp>
        <p:nvSpPr>
          <p:cNvPr id="313" name="object 313"/>
          <p:cNvSpPr/>
          <p:nvPr/>
        </p:nvSpPr>
        <p:spPr>
          <a:xfrm>
            <a:off x="7818602" y="4393607"/>
            <a:ext cx="261620" cy="0"/>
          </a:xfrm>
          <a:custGeom>
            <a:avLst/>
            <a:gdLst/>
            <a:ahLst/>
            <a:cxnLst/>
            <a:rect l="l" t="t" r="r" b="b"/>
            <a:pathLst>
              <a:path w="261620">
                <a:moveTo>
                  <a:pt x="0" y="0"/>
                </a:moveTo>
                <a:lnTo>
                  <a:pt x="261209" y="0"/>
                </a:lnTo>
              </a:path>
            </a:pathLst>
          </a:custGeom>
          <a:ln w="30369">
            <a:solidFill>
              <a:srgbClr val="0033CC"/>
            </a:solidFill>
          </a:ln>
        </p:spPr>
        <p:txBody>
          <a:bodyPr wrap="square" lIns="0" tIns="0" rIns="0" bIns="0" rtlCol="0"/>
          <a:lstStyle/>
          <a:p>
            <a:endParaRPr>
              <a:solidFill>
                <a:schemeClr val="tx1">
                  <a:lumMod val="10000"/>
                </a:schemeClr>
              </a:solidFill>
            </a:endParaRPr>
          </a:p>
        </p:txBody>
      </p:sp>
      <p:sp>
        <p:nvSpPr>
          <p:cNvPr id="314" name="object 314"/>
          <p:cNvSpPr/>
          <p:nvPr/>
        </p:nvSpPr>
        <p:spPr>
          <a:xfrm>
            <a:off x="7310132" y="3745179"/>
            <a:ext cx="0" cy="450215"/>
          </a:xfrm>
          <a:custGeom>
            <a:avLst/>
            <a:gdLst/>
            <a:ahLst/>
            <a:cxnLst/>
            <a:rect l="l" t="t" r="r" b="b"/>
            <a:pathLst>
              <a:path h="450214">
                <a:moveTo>
                  <a:pt x="0" y="0"/>
                </a:moveTo>
                <a:lnTo>
                  <a:pt x="0" y="450024"/>
                </a:lnTo>
              </a:path>
            </a:pathLst>
          </a:custGeom>
          <a:ln w="32867">
            <a:solidFill>
              <a:srgbClr val="0033CC"/>
            </a:solidFill>
          </a:ln>
        </p:spPr>
        <p:txBody>
          <a:bodyPr wrap="square" lIns="0" tIns="0" rIns="0" bIns="0" rtlCol="0"/>
          <a:lstStyle/>
          <a:p>
            <a:endParaRPr>
              <a:solidFill>
                <a:schemeClr val="tx1">
                  <a:lumMod val="10000"/>
                </a:schemeClr>
              </a:solidFill>
            </a:endParaRPr>
          </a:p>
        </p:txBody>
      </p:sp>
      <p:sp>
        <p:nvSpPr>
          <p:cNvPr id="315" name="object 315"/>
          <p:cNvSpPr/>
          <p:nvPr/>
        </p:nvSpPr>
        <p:spPr>
          <a:xfrm>
            <a:off x="8082165" y="3989145"/>
            <a:ext cx="261620" cy="0"/>
          </a:xfrm>
          <a:custGeom>
            <a:avLst/>
            <a:gdLst/>
            <a:ahLst/>
            <a:cxnLst/>
            <a:rect l="l" t="t" r="r" b="b"/>
            <a:pathLst>
              <a:path w="261620">
                <a:moveTo>
                  <a:pt x="0" y="0"/>
                </a:moveTo>
                <a:lnTo>
                  <a:pt x="261209" y="0"/>
                </a:lnTo>
              </a:path>
            </a:pathLst>
          </a:custGeom>
          <a:ln w="29871">
            <a:solidFill>
              <a:srgbClr val="0033CC"/>
            </a:solidFill>
          </a:ln>
        </p:spPr>
        <p:txBody>
          <a:bodyPr wrap="square" lIns="0" tIns="0" rIns="0" bIns="0" rtlCol="0"/>
          <a:lstStyle/>
          <a:p>
            <a:endParaRPr>
              <a:solidFill>
                <a:schemeClr val="tx1">
                  <a:lumMod val="10000"/>
                </a:schemeClr>
              </a:solidFill>
            </a:endParaRPr>
          </a:p>
        </p:txBody>
      </p:sp>
      <p:sp>
        <p:nvSpPr>
          <p:cNvPr id="316" name="object 316"/>
          <p:cNvSpPr/>
          <p:nvPr/>
        </p:nvSpPr>
        <p:spPr>
          <a:xfrm>
            <a:off x="8345919" y="4192477"/>
            <a:ext cx="271780" cy="0"/>
          </a:xfrm>
          <a:custGeom>
            <a:avLst/>
            <a:gdLst/>
            <a:ahLst/>
            <a:cxnLst/>
            <a:rect l="l" t="t" r="r" b="b"/>
            <a:pathLst>
              <a:path w="271779">
                <a:moveTo>
                  <a:pt x="0" y="0"/>
                </a:moveTo>
                <a:lnTo>
                  <a:pt x="271651" y="0"/>
                </a:lnTo>
              </a:path>
            </a:pathLst>
          </a:custGeom>
          <a:ln w="30369">
            <a:solidFill>
              <a:srgbClr val="0033CC"/>
            </a:solidFill>
          </a:ln>
        </p:spPr>
        <p:txBody>
          <a:bodyPr wrap="square" lIns="0" tIns="0" rIns="0" bIns="0" rtlCol="0"/>
          <a:lstStyle/>
          <a:p>
            <a:endParaRPr>
              <a:solidFill>
                <a:schemeClr val="tx1">
                  <a:lumMod val="10000"/>
                </a:schemeClr>
              </a:solidFill>
            </a:endParaRPr>
          </a:p>
        </p:txBody>
      </p:sp>
      <p:sp>
        <p:nvSpPr>
          <p:cNvPr id="317" name="object 317"/>
          <p:cNvSpPr/>
          <p:nvPr/>
        </p:nvSpPr>
        <p:spPr>
          <a:xfrm>
            <a:off x="8607069" y="3765288"/>
            <a:ext cx="259079" cy="0"/>
          </a:xfrm>
          <a:custGeom>
            <a:avLst/>
            <a:gdLst/>
            <a:ahLst/>
            <a:cxnLst/>
            <a:rect l="l" t="t" r="r" b="b"/>
            <a:pathLst>
              <a:path w="259079">
                <a:moveTo>
                  <a:pt x="0" y="0"/>
                </a:moveTo>
                <a:lnTo>
                  <a:pt x="258724" y="0"/>
                </a:lnTo>
              </a:path>
            </a:pathLst>
          </a:custGeom>
          <a:ln w="30369">
            <a:solidFill>
              <a:srgbClr val="0033CC"/>
            </a:solidFill>
          </a:ln>
        </p:spPr>
        <p:txBody>
          <a:bodyPr wrap="square" lIns="0" tIns="0" rIns="0" bIns="0" rtlCol="0"/>
          <a:lstStyle/>
          <a:p>
            <a:endParaRPr>
              <a:solidFill>
                <a:schemeClr val="tx1">
                  <a:lumMod val="10000"/>
                </a:schemeClr>
              </a:solidFill>
            </a:endParaRPr>
          </a:p>
        </p:txBody>
      </p:sp>
      <p:sp>
        <p:nvSpPr>
          <p:cNvPr id="318" name="object 318"/>
          <p:cNvSpPr/>
          <p:nvPr/>
        </p:nvSpPr>
        <p:spPr>
          <a:xfrm>
            <a:off x="7580044" y="3742640"/>
            <a:ext cx="0" cy="251460"/>
          </a:xfrm>
          <a:custGeom>
            <a:avLst/>
            <a:gdLst/>
            <a:ahLst/>
            <a:cxnLst/>
            <a:rect l="l" t="t" r="r" b="b"/>
            <a:pathLst>
              <a:path h="251460">
                <a:moveTo>
                  <a:pt x="0" y="0"/>
                </a:moveTo>
                <a:lnTo>
                  <a:pt x="0" y="251407"/>
                </a:lnTo>
              </a:path>
            </a:pathLst>
          </a:custGeom>
          <a:ln w="30349">
            <a:solidFill>
              <a:srgbClr val="0033CC"/>
            </a:solidFill>
          </a:ln>
        </p:spPr>
        <p:txBody>
          <a:bodyPr wrap="square" lIns="0" tIns="0" rIns="0" bIns="0" rtlCol="0"/>
          <a:lstStyle/>
          <a:p>
            <a:endParaRPr>
              <a:solidFill>
                <a:schemeClr val="tx1">
                  <a:lumMod val="10000"/>
                </a:schemeClr>
              </a:solidFill>
            </a:endParaRPr>
          </a:p>
        </p:txBody>
      </p:sp>
      <p:sp>
        <p:nvSpPr>
          <p:cNvPr id="319" name="object 319"/>
          <p:cNvSpPr/>
          <p:nvPr/>
        </p:nvSpPr>
        <p:spPr>
          <a:xfrm>
            <a:off x="7823757" y="3989101"/>
            <a:ext cx="0" cy="409575"/>
          </a:xfrm>
          <a:custGeom>
            <a:avLst/>
            <a:gdLst/>
            <a:ahLst/>
            <a:cxnLst/>
            <a:rect l="l" t="t" r="r" b="b"/>
            <a:pathLst>
              <a:path h="409575">
                <a:moveTo>
                  <a:pt x="0" y="0"/>
                </a:moveTo>
                <a:lnTo>
                  <a:pt x="0" y="409238"/>
                </a:lnTo>
              </a:path>
            </a:pathLst>
          </a:custGeom>
          <a:ln w="30349">
            <a:solidFill>
              <a:srgbClr val="0033CC"/>
            </a:solidFill>
          </a:ln>
        </p:spPr>
        <p:txBody>
          <a:bodyPr wrap="square" lIns="0" tIns="0" rIns="0" bIns="0" rtlCol="0"/>
          <a:lstStyle/>
          <a:p>
            <a:endParaRPr>
              <a:solidFill>
                <a:schemeClr val="tx1">
                  <a:lumMod val="10000"/>
                </a:schemeClr>
              </a:solidFill>
            </a:endParaRPr>
          </a:p>
        </p:txBody>
      </p:sp>
      <p:sp>
        <p:nvSpPr>
          <p:cNvPr id="320" name="object 320"/>
          <p:cNvSpPr/>
          <p:nvPr/>
        </p:nvSpPr>
        <p:spPr>
          <a:xfrm>
            <a:off x="8077549" y="3974198"/>
            <a:ext cx="0" cy="432434"/>
          </a:xfrm>
          <a:custGeom>
            <a:avLst/>
            <a:gdLst/>
            <a:ahLst/>
            <a:cxnLst/>
            <a:rect l="l" t="t" r="r" b="b"/>
            <a:pathLst>
              <a:path h="432435">
                <a:moveTo>
                  <a:pt x="0" y="0"/>
                </a:moveTo>
                <a:lnTo>
                  <a:pt x="0" y="432104"/>
                </a:lnTo>
              </a:path>
            </a:pathLst>
          </a:custGeom>
          <a:ln w="35267">
            <a:solidFill>
              <a:srgbClr val="0033CC"/>
            </a:solidFill>
          </a:ln>
        </p:spPr>
        <p:txBody>
          <a:bodyPr wrap="square" lIns="0" tIns="0" rIns="0" bIns="0" rtlCol="0"/>
          <a:lstStyle/>
          <a:p>
            <a:endParaRPr>
              <a:solidFill>
                <a:schemeClr val="tx1">
                  <a:lumMod val="10000"/>
                </a:schemeClr>
              </a:solidFill>
            </a:endParaRPr>
          </a:p>
        </p:txBody>
      </p:sp>
      <p:sp>
        <p:nvSpPr>
          <p:cNvPr id="321" name="object 321"/>
          <p:cNvSpPr/>
          <p:nvPr/>
        </p:nvSpPr>
        <p:spPr>
          <a:xfrm>
            <a:off x="8602394" y="3750132"/>
            <a:ext cx="0" cy="450215"/>
          </a:xfrm>
          <a:custGeom>
            <a:avLst/>
            <a:gdLst/>
            <a:ahLst/>
            <a:cxnLst/>
            <a:rect l="l" t="t" r="r" b="b"/>
            <a:pathLst>
              <a:path h="450214">
                <a:moveTo>
                  <a:pt x="0" y="0"/>
                </a:moveTo>
                <a:lnTo>
                  <a:pt x="0" y="450049"/>
                </a:lnTo>
              </a:path>
            </a:pathLst>
          </a:custGeom>
          <a:ln w="30349">
            <a:solidFill>
              <a:srgbClr val="0033CC"/>
            </a:solidFill>
          </a:ln>
        </p:spPr>
        <p:txBody>
          <a:bodyPr wrap="square" lIns="0" tIns="0" rIns="0" bIns="0" rtlCol="0"/>
          <a:lstStyle/>
          <a:p>
            <a:endParaRPr>
              <a:solidFill>
                <a:schemeClr val="tx1">
                  <a:lumMod val="10000"/>
                </a:schemeClr>
              </a:solidFill>
            </a:endParaRPr>
          </a:p>
        </p:txBody>
      </p:sp>
      <p:sp>
        <p:nvSpPr>
          <p:cNvPr id="322" name="object 322"/>
          <p:cNvSpPr/>
          <p:nvPr/>
        </p:nvSpPr>
        <p:spPr>
          <a:xfrm>
            <a:off x="8335991" y="3974164"/>
            <a:ext cx="0" cy="233679"/>
          </a:xfrm>
          <a:custGeom>
            <a:avLst/>
            <a:gdLst/>
            <a:ahLst/>
            <a:cxnLst/>
            <a:rect l="l" t="t" r="r" b="b"/>
            <a:pathLst>
              <a:path h="233679">
                <a:moveTo>
                  <a:pt x="0" y="0"/>
                </a:moveTo>
                <a:lnTo>
                  <a:pt x="0" y="233498"/>
                </a:lnTo>
              </a:path>
            </a:pathLst>
          </a:custGeom>
          <a:ln w="29852">
            <a:solidFill>
              <a:srgbClr val="0033CC"/>
            </a:solidFill>
          </a:ln>
        </p:spPr>
        <p:txBody>
          <a:bodyPr wrap="square" lIns="0" tIns="0" rIns="0" bIns="0" rtlCol="0"/>
          <a:lstStyle/>
          <a:p>
            <a:endParaRPr>
              <a:solidFill>
                <a:schemeClr val="tx1">
                  <a:lumMod val="10000"/>
                </a:schemeClr>
              </a:solidFill>
            </a:endParaRPr>
          </a:p>
        </p:txBody>
      </p:sp>
      <p:sp>
        <p:nvSpPr>
          <p:cNvPr id="323" name="object 323"/>
          <p:cNvSpPr/>
          <p:nvPr/>
        </p:nvSpPr>
        <p:spPr>
          <a:xfrm>
            <a:off x="7060209" y="5443828"/>
            <a:ext cx="259079" cy="0"/>
          </a:xfrm>
          <a:custGeom>
            <a:avLst/>
            <a:gdLst/>
            <a:ahLst/>
            <a:cxnLst/>
            <a:rect l="l" t="t" r="r" b="b"/>
            <a:pathLst>
              <a:path w="259079">
                <a:moveTo>
                  <a:pt x="0" y="0"/>
                </a:moveTo>
                <a:lnTo>
                  <a:pt x="258724" y="0"/>
                </a:lnTo>
              </a:path>
            </a:pathLst>
          </a:custGeom>
          <a:ln w="29871">
            <a:solidFill>
              <a:srgbClr val="0033CC"/>
            </a:solidFill>
          </a:ln>
        </p:spPr>
        <p:txBody>
          <a:bodyPr wrap="square" lIns="0" tIns="0" rIns="0" bIns="0" rtlCol="0"/>
          <a:lstStyle/>
          <a:p>
            <a:endParaRPr>
              <a:solidFill>
                <a:schemeClr val="tx1">
                  <a:lumMod val="10000"/>
                </a:schemeClr>
              </a:solidFill>
            </a:endParaRPr>
          </a:p>
        </p:txBody>
      </p:sp>
      <p:sp>
        <p:nvSpPr>
          <p:cNvPr id="324" name="object 324"/>
          <p:cNvSpPr/>
          <p:nvPr/>
        </p:nvSpPr>
        <p:spPr>
          <a:xfrm>
            <a:off x="7311135" y="5009196"/>
            <a:ext cx="261620" cy="0"/>
          </a:xfrm>
          <a:custGeom>
            <a:avLst/>
            <a:gdLst/>
            <a:ahLst/>
            <a:cxnLst/>
            <a:rect l="l" t="t" r="r" b="b"/>
            <a:pathLst>
              <a:path w="261620">
                <a:moveTo>
                  <a:pt x="0" y="0"/>
                </a:moveTo>
                <a:lnTo>
                  <a:pt x="261209" y="0"/>
                </a:lnTo>
              </a:path>
            </a:pathLst>
          </a:custGeom>
          <a:ln w="29871">
            <a:solidFill>
              <a:srgbClr val="0033CC"/>
            </a:solidFill>
          </a:ln>
        </p:spPr>
        <p:txBody>
          <a:bodyPr wrap="square" lIns="0" tIns="0" rIns="0" bIns="0" rtlCol="0"/>
          <a:lstStyle/>
          <a:p>
            <a:endParaRPr>
              <a:solidFill>
                <a:schemeClr val="tx1">
                  <a:lumMod val="10000"/>
                </a:schemeClr>
              </a:solidFill>
            </a:endParaRPr>
          </a:p>
        </p:txBody>
      </p:sp>
      <p:sp>
        <p:nvSpPr>
          <p:cNvPr id="325" name="object 325"/>
          <p:cNvSpPr/>
          <p:nvPr/>
        </p:nvSpPr>
        <p:spPr>
          <a:xfrm>
            <a:off x="7574698" y="5441339"/>
            <a:ext cx="259079" cy="0"/>
          </a:xfrm>
          <a:custGeom>
            <a:avLst/>
            <a:gdLst/>
            <a:ahLst/>
            <a:cxnLst/>
            <a:rect l="l" t="t" r="r" b="b"/>
            <a:pathLst>
              <a:path w="259079">
                <a:moveTo>
                  <a:pt x="0" y="0"/>
                </a:moveTo>
                <a:lnTo>
                  <a:pt x="258724" y="0"/>
                </a:lnTo>
              </a:path>
            </a:pathLst>
          </a:custGeom>
          <a:ln w="29871">
            <a:solidFill>
              <a:srgbClr val="0033CC"/>
            </a:solidFill>
          </a:ln>
        </p:spPr>
        <p:txBody>
          <a:bodyPr wrap="square" lIns="0" tIns="0" rIns="0" bIns="0" rtlCol="0"/>
          <a:lstStyle/>
          <a:p>
            <a:endParaRPr>
              <a:solidFill>
                <a:schemeClr val="tx1">
                  <a:lumMod val="10000"/>
                </a:schemeClr>
              </a:solidFill>
            </a:endParaRPr>
          </a:p>
        </p:txBody>
      </p:sp>
      <p:sp>
        <p:nvSpPr>
          <p:cNvPr id="326" name="object 326"/>
          <p:cNvSpPr/>
          <p:nvPr/>
        </p:nvSpPr>
        <p:spPr>
          <a:xfrm>
            <a:off x="7297311" y="4994249"/>
            <a:ext cx="0" cy="449580"/>
          </a:xfrm>
          <a:custGeom>
            <a:avLst/>
            <a:gdLst/>
            <a:ahLst/>
            <a:cxnLst/>
            <a:rect l="l" t="t" r="r" b="b"/>
            <a:pathLst>
              <a:path h="449579">
                <a:moveTo>
                  <a:pt x="0" y="0"/>
                </a:moveTo>
                <a:lnTo>
                  <a:pt x="0" y="449567"/>
                </a:lnTo>
              </a:path>
            </a:pathLst>
          </a:custGeom>
          <a:ln w="37274">
            <a:solidFill>
              <a:srgbClr val="0033CC"/>
            </a:solidFill>
          </a:ln>
        </p:spPr>
        <p:txBody>
          <a:bodyPr wrap="square" lIns="0" tIns="0" rIns="0" bIns="0" rtlCol="0"/>
          <a:lstStyle/>
          <a:p>
            <a:endParaRPr>
              <a:solidFill>
                <a:schemeClr val="tx1">
                  <a:lumMod val="10000"/>
                </a:schemeClr>
              </a:solidFill>
            </a:endParaRPr>
          </a:p>
        </p:txBody>
      </p:sp>
      <p:sp>
        <p:nvSpPr>
          <p:cNvPr id="327" name="object 327"/>
          <p:cNvSpPr/>
          <p:nvPr/>
        </p:nvSpPr>
        <p:spPr>
          <a:xfrm>
            <a:off x="7831035" y="5441339"/>
            <a:ext cx="259079" cy="0"/>
          </a:xfrm>
          <a:custGeom>
            <a:avLst/>
            <a:gdLst/>
            <a:ahLst/>
            <a:cxnLst/>
            <a:rect l="l" t="t" r="r" b="b"/>
            <a:pathLst>
              <a:path w="259079">
                <a:moveTo>
                  <a:pt x="0" y="0"/>
                </a:moveTo>
                <a:lnTo>
                  <a:pt x="258724" y="0"/>
                </a:lnTo>
              </a:path>
            </a:pathLst>
          </a:custGeom>
          <a:ln w="29871">
            <a:solidFill>
              <a:srgbClr val="0033CC"/>
            </a:solidFill>
          </a:ln>
        </p:spPr>
        <p:txBody>
          <a:bodyPr wrap="square" lIns="0" tIns="0" rIns="0" bIns="0" rtlCol="0"/>
          <a:lstStyle/>
          <a:p>
            <a:endParaRPr>
              <a:solidFill>
                <a:schemeClr val="tx1">
                  <a:lumMod val="10000"/>
                </a:schemeClr>
              </a:solidFill>
            </a:endParaRPr>
          </a:p>
        </p:txBody>
      </p:sp>
      <p:sp>
        <p:nvSpPr>
          <p:cNvPr id="328" name="object 328"/>
          <p:cNvSpPr/>
          <p:nvPr/>
        </p:nvSpPr>
        <p:spPr>
          <a:xfrm>
            <a:off x="8343506" y="5009196"/>
            <a:ext cx="271780" cy="0"/>
          </a:xfrm>
          <a:custGeom>
            <a:avLst/>
            <a:gdLst/>
            <a:ahLst/>
            <a:cxnLst/>
            <a:rect l="l" t="t" r="r" b="b"/>
            <a:pathLst>
              <a:path w="271779">
                <a:moveTo>
                  <a:pt x="0" y="0"/>
                </a:moveTo>
                <a:lnTo>
                  <a:pt x="271651" y="0"/>
                </a:lnTo>
              </a:path>
            </a:pathLst>
          </a:custGeom>
          <a:ln w="29871">
            <a:solidFill>
              <a:srgbClr val="0033CC"/>
            </a:solidFill>
          </a:ln>
        </p:spPr>
        <p:txBody>
          <a:bodyPr wrap="square" lIns="0" tIns="0" rIns="0" bIns="0" rtlCol="0"/>
          <a:lstStyle/>
          <a:p>
            <a:endParaRPr>
              <a:solidFill>
                <a:schemeClr val="tx1">
                  <a:lumMod val="10000"/>
                </a:schemeClr>
              </a:solidFill>
            </a:endParaRPr>
          </a:p>
        </p:txBody>
      </p:sp>
      <p:sp>
        <p:nvSpPr>
          <p:cNvPr id="329" name="object 329"/>
          <p:cNvSpPr/>
          <p:nvPr/>
        </p:nvSpPr>
        <p:spPr>
          <a:xfrm>
            <a:off x="7580044" y="4994244"/>
            <a:ext cx="0" cy="459740"/>
          </a:xfrm>
          <a:custGeom>
            <a:avLst/>
            <a:gdLst/>
            <a:ahLst/>
            <a:cxnLst/>
            <a:rect l="l" t="t" r="r" b="b"/>
            <a:pathLst>
              <a:path h="459739">
                <a:moveTo>
                  <a:pt x="0" y="0"/>
                </a:moveTo>
                <a:lnTo>
                  <a:pt x="0" y="459516"/>
                </a:lnTo>
              </a:path>
            </a:pathLst>
          </a:custGeom>
          <a:ln w="30349">
            <a:solidFill>
              <a:srgbClr val="0033CC"/>
            </a:solidFill>
          </a:ln>
        </p:spPr>
        <p:txBody>
          <a:bodyPr wrap="square" lIns="0" tIns="0" rIns="0" bIns="0" rtlCol="0"/>
          <a:lstStyle/>
          <a:p>
            <a:endParaRPr>
              <a:solidFill>
                <a:schemeClr val="tx1">
                  <a:lumMod val="10000"/>
                </a:schemeClr>
              </a:solidFill>
            </a:endParaRPr>
          </a:p>
        </p:txBody>
      </p:sp>
      <p:sp>
        <p:nvSpPr>
          <p:cNvPr id="330" name="object 330"/>
          <p:cNvSpPr/>
          <p:nvPr/>
        </p:nvSpPr>
        <p:spPr>
          <a:xfrm>
            <a:off x="8602394" y="5001704"/>
            <a:ext cx="0" cy="452120"/>
          </a:xfrm>
          <a:custGeom>
            <a:avLst/>
            <a:gdLst/>
            <a:ahLst/>
            <a:cxnLst/>
            <a:rect l="l" t="t" r="r" b="b"/>
            <a:pathLst>
              <a:path h="452120">
                <a:moveTo>
                  <a:pt x="0" y="0"/>
                </a:moveTo>
                <a:lnTo>
                  <a:pt x="0" y="452056"/>
                </a:lnTo>
              </a:path>
            </a:pathLst>
          </a:custGeom>
          <a:ln w="30349">
            <a:solidFill>
              <a:srgbClr val="0033CC"/>
            </a:solidFill>
          </a:ln>
        </p:spPr>
        <p:txBody>
          <a:bodyPr wrap="square" lIns="0" tIns="0" rIns="0" bIns="0" rtlCol="0"/>
          <a:lstStyle/>
          <a:p>
            <a:endParaRPr>
              <a:solidFill>
                <a:schemeClr val="tx1">
                  <a:lumMod val="10000"/>
                </a:schemeClr>
              </a:solidFill>
            </a:endParaRPr>
          </a:p>
        </p:txBody>
      </p:sp>
      <p:sp>
        <p:nvSpPr>
          <p:cNvPr id="331" name="object 331"/>
          <p:cNvSpPr/>
          <p:nvPr/>
        </p:nvSpPr>
        <p:spPr>
          <a:xfrm>
            <a:off x="8099900" y="5001729"/>
            <a:ext cx="0" cy="454659"/>
          </a:xfrm>
          <a:custGeom>
            <a:avLst/>
            <a:gdLst/>
            <a:ahLst/>
            <a:cxnLst/>
            <a:rect l="l" t="t" r="r" b="b"/>
            <a:pathLst>
              <a:path h="454660">
                <a:moveTo>
                  <a:pt x="0" y="0"/>
                </a:moveTo>
                <a:lnTo>
                  <a:pt x="0" y="454545"/>
                </a:lnTo>
              </a:path>
            </a:pathLst>
          </a:custGeom>
          <a:ln w="35471">
            <a:solidFill>
              <a:srgbClr val="0033CC"/>
            </a:solidFill>
          </a:ln>
        </p:spPr>
        <p:txBody>
          <a:bodyPr wrap="square" lIns="0" tIns="0" rIns="0" bIns="0" rtlCol="0"/>
          <a:lstStyle/>
          <a:p>
            <a:endParaRPr>
              <a:solidFill>
                <a:schemeClr val="tx1">
                  <a:lumMod val="10000"/>
                </a:schemeClr>
              </a:solidFill>
            </a:endParaRPr>
          </a:p>
        </p:txBody>
      </p:sp>
      <p:sp>
        <p:nvSpPr>
          <p:cNvPr id="332" name="object 332"/>
          <p:cNvSpPr/>
          <p:nvPr/>
        </p:nvSpPr>
        <p:spPr>
          <a:xfrm>
            <a:off x="8602053" y="5443828"/>
            <a:ext cx="259079" cy="0"/>
          </a:xfrm>
          <a:custGeom>
            <a:avLst/>
            <a:gdLst/>
            <a:ahLst/>
            <a:cxnLst/>
            <a:rect l="l" t="t" r="r" b="b"/>
            <a:pathLst>
              <a:path w="259079">
                <a:moveTo>
                  <a:pt x="0" y="0"/>
                </a:moveTo>
                <a:lnTo>
                  <a:pt x="258724" y="0"/>
                </a:lnTo>
              </a:path>
            </a:pathLst>
          </a:custGeom>
          <a:ln w="29871">
            <a:solidFill>
              <a:srgbClr val="0033CC"/>
            </a:solidFill>
          </a:ln>
        </p:spPr>
        <p:txBody>
          <a:bodyPr wrap="square" lIns="0" tIns="0" rIns="0" bIns="0" rtlCol="0"/>
          <a:lstStyle/>
          <a:p>
            <a:endParaRPr>
              <a:solidFill>
                <a:schemeClr val="tx1">
                  <a:lumMod val="10000"/>
                </a:schemeClr>
              </a:solidFill>
            </a:endParaRPr>
          </a:p>
        </p:txBody>
      </p:sp>
      <p:sp>
        <p:nvSpPr>
          <p:cNvPr id="333" name="object 333"/>
          <p:cNvSpPr/>
          <p:nvPr/>
        </p:nvSpPr>
        <p:spPr>
          <a:xfrm>
            <a:off x="8095183" y="4991265"/>
            <a:ext cx="264160" cy="33020"/>
          </a:xfrm>
          <a:custGeom>
            <a:avLst/>
            <a:gdLst/>
            <a:ahLst/>
            <a:cxnLst/>
            <a:rect l="l" t="t" r="r" b="b"/>
            <a:pathLst>
              <a:path w="264159" h="33020">
                <a:moveTo>
                  <a:pt x="0" y="0"/>
                </a:moveTo>
                <a:lnTo>
                  <a:pt x="0" y="30378"/>
                </a:lnTo>
                <a:lnTo>
                  <a:pt x="263766" y="32867"/>
                </a:lnTo>
                <a:lnTo>
                  <a:pt x="263766" y="2984"/>
                </a:lnTo>
                <a:lnTo>
                  <a:pt x="0" y="0"/>
                </a:lnTo>
                <a:close/>
              </a:path>
            </a:pathLst>
          </a:custGeom>
          <a:solidFill>
            <a:srgbClr val="0033CC"/>
          </a:solidFill>
        </p:spPr>
        <p:txBody>
          <a:bodyPr wrap="square" lIns="0" tIns="0" rIns="0" bIns="0" rtlCol="0"/>
          <a:lstStyle/>
          <a:p>
            <a:endParaRPr>
              <a:solidFill>
                <a:schemeClr val="tx1">
                  <a:lumMod val="10000"/>
                </a:schemeClr>
              </a:solidFill>
            </a:endParaRPr>
          </a:p>
        </p:txBody>
      </p:sp>
      <p:sp>
        <p:nvSpPr>
          <p:cNvPr id="334" name="object 334"/>
          <p:cNvSpPr txBox="1"/>
          <p:nvPr/>
        </p:nvSpPr>
        <p:spPr>
          <a:xfrm>
            <a:off x="7361554" y="4717698"/>
            <a:ext cx="107314" cy="209673"/>
          </a:xfrm>
          <a:prstGeom prst="rect">
            <a:avLst/>
          </a:prstGeom>
        </p:spPr>
        <p:txBody>
          <a:bodyPr vert="horz" wrap="square" lIns="0" tIns="17145" rIns="0" bIns="0" rtlCol="0">
            <a:spAutoFit/>
          </a:bodyPr>
          <a:lstStyle/>
          <a:p>
            <a:pPr marL="12700">
              <a:lnSpc>
                <a:spcPct val="100000"/>
              </a:lnSpc>
              <a:spcBef>
                <a:spcPts val="135"/>
              </a:spcBef>
            </a:pPr>
            <a:r>
              <a:rPr sz="1250" spc="15" dirty="0">
                <a:solidFill>
                  <a:schemeClr val="tx1">
                    <a:lumMod val="10000"/>
                  </a:schemeClr>
                </a:solidFill>
                <a:latin typeface="Times New Roman"/>
                <a:cs typeface="Times New Roman"/>
              </a:rPr>
              <a:t>1</a:t>
            </a:r>
            <a:endParaRPr sz="1250">
              <a:solidFill>
                <a:schemeClr val="tx1">
                  <a:lumMod val="10000"/>
                </a:schemeClr>
              </a:solidFill>
              <a:latin typeface="Times New Roman"/>
              <a:cs typeface="Times New Roman"/>
            </a:endParaRPr>
          </a:p>
        </p:txBody>
      </p:sp>
      <p:sp>
        <p:nvSpPr>
          <p:cNvPr id="335" name="object 335"/>
          <p:cNvSpPr txBox="1"/>
          <p:nvPr/>
        </p:nvSpPr>
        <p:spPr>
          <a:xfrm>
            <a:off x="7102810" y="5172241"/>
            <a:ext cx="908685" cy="209673"/>
          </a:xfrm>
          <a:prstGeom prst="rect">
            <a:avLst/>
          </a:prstGeom>
        </p:spPr>
        <p:txBody>
          <a:bodyPr vert="horz" wrap="square" lIns="0" tIns="17145" rIns="0" bIns="0" rtlCol="0">
            <a:spAutoFit/>
          </a:bodyPr>
          <a:lstStyle/>
          <a:p>
            <a:pPr marL="12700">
              <a:lnSpc>
                <a:spcPct val="100000"/>
              </a:lnSpc>
              <a:spcBef>
                <a:spcPts val="135"/>
              </a:spcBef>
              <a:tabLst>
                <a:tab pos="587375" algn="l"/>
                <a:tab pos="813435" algn="l"/>
              </a:tabLst>
            </a:pPr>
            <a:r>
              <a:rPr sz="1875" spc="22" baseline="2222" dirty="0">
                <a:solidFill>
                  <a:schemeClr val="tx1">
                    <a:lumMod val="10000"/>
                  </a:schemeClr>
                </a:solidFill>
                <a:latin typeface="Times New Roman"/>
                <a:cs typeface="Times New Roman"/>
              </a:rPr>
              <a:t>0	</a:t>
            </a:r>
            <a:r>
              <a:rPr sz="1250" spc="15" dirty="0">
                <a:solidFill>
                  <a:schemeClr val="tx1">
                    <a:lumMod val="10000"/>
                  </a:schemeClr>
                </a:solidFill>
                <a:latin typeface="Times New Roman"/>
                <a:cs typeface="Times New Roman"/>
              </a:rPr>
              <a:t>0	</a:t>
            </a:r>
            <a:r>
              <a:rPr sz="1875" spc="22" baseline="2222" dirty="0">
                <a:solidFill>
                  <a:schemeClr val="tx1">
                    <a:lumMod val="10000"/>
                  </a:schemeClr>
                </a:solidFill>
                <a:latin typeface="Times New Roman"/>
                <a:cs typeface="Times New Roman"/>
              </a:rPr>
              <a:t>0</a:t>
            </a:r>
            <a:endParaRPr sz="1875" baseline="2222">
              <a:solidFill>
                <a:schemeClr val="tx1">
                  <a:lumMod val="10000"/>
                </a:schemeClr>
              </a:solidFill>
              <a:latin typeface="Times New Roman"/>
              <a:cs typeface="Times New Roman"/>
            </a:endParaRPr>
          </a:p>
        </p:txBody>
      </p:sp>
      <p:sp>
        <p:nvSpPr>
          <p:cNvPr id="336" name="object 336"/>
          <p:cNvSpPr txBox="1"/>
          <p:nvPr/>
        </p:nvSpPr>
        <p:spPr>
          <a:xfrm>
            <a:off x="8165043" y="4752554"/>
            <a:ext cx="107314" cy="209673"/>
          </a:xfrm>
          <a:prstGeom prst="rect">
            <a:avLst/>
          </a:prstGeom>
        </p:spPr>
        <p:txBody>
          <a:bodyPr vert="horz" wrap="square" lIns="0" tIns="17145" rIns="0" bIns="0" rtlCol="0">
            <a:spAutoFit/>
          </a:bodyPr>
          <a:lstStyle/>
          <a:p>
            <a:pPr marL="12700">
              <a:lnSpc>
                <a:spcPct val="100000"/>
              </a:lnSpc>
              <a:spcBef>
                <a:spcPts val="135"/>
              </a:spcBef>
            </a:pPr>
            <a:r>
              <a:rPr sz="1250" spc="15" dirty="0">
                <a:solidFill>
                  <a:schemeClr val="tx1">
                    <a:lumMod val="10000"/>
                  </a:schemeClr>
                </a:solidFill>
                <a:latin typeface="Times New Roman"/>
                <a:cs typeface="Times New Roman"/>
              </a:rPr>
              <a:t>1</a:t>
            </a:r>
            <a:endParaRPr sz="1250">
              <a:solidFill>
                <a:schemeClr val="tx1">
                  <a:lumMod val="10000"/>
                </a:schemeClr>
              </a:solidFill>
              <a:latin typeface="Times New Roman"/>
              <a:cs typeface="Times New Roman"/>
            </a:endParaRPr>
          </a:p>
        </p:txBody>
      </p:sp>
      <p:sp>
        <p:nvSpPr>
          <p:cNvPr id="337" name="object 337"/>
          <p:cNvSpPr txBox="1"/>
          <p:nvPr/>
        </p:nvSpPr>
        <p:spPr>
          <a:xfrm>
            <a:off x="8438618" y="4735126"/>
            <a:ext cx="107314" cy="209673"/>
          </a:xfrm>
          <a:prstGeom prst="rect">
            <a:avLst/>
          </a:prstGeom>
        </p:spPr>
        <p:txBody>
          <a:bodyPr vert="horz" wrap="square" lIns="0" tIns="17145" rIns="0" bIns="0" rtlCol="0">
            <a:spAutoFit/>
          </a:bodyPr>
          <a:lstStyle/>
          <a:p>
            <a:pPr marL="12700">
              <a:lnSpc>
                <a:spcPct val="100000"/>
              </a:lnSpc>
              <a:spcBef>
                <a:spcPts val="135"/>
              </a:spcBef>
            </a:pPr>
            <a:r>
              <a:rPr sz="1250" spc="15" dirty="0">
                <a:solidFill>
                  <a:schemeClr val="tx1">
                    <a:lumMod val="10000"/>
                  </a:schemeClr>
                </a:solidFill>
                <a:latin typeface="Times New Roman"/>
                <a:cs typeface="Times New Roman"/>
              </a:rPr>
              <a:t>1</a:t>
            </a:r>
            <a:endParaRPr sz="1250">
              <a:solidFill>
                <a:schemeClr val="tx1">
                  <a:lumMod val="10000"/>
                </a:schemeClr>
              </a:solidFill>
              <a:latin typeface="Times New Roman"/>
              <a:cs typeface="Times New Roman"/>
            </a:endParaRPr>
          </a:p>
        </p:txBody>
      </p:sp>
      <p:sp>
        <p:nvSpPr>
          <p:cNvPr id="338" name="object 338"/>
          <p:cNvSpPr txBox="1"/>
          <p:nvPr/>
        </p:nvSpPr>
        <p:spPr>
          <a:xfrm>
            <a:off x="8677520" y="5195144"/>
            <a:ext cx="107314" cy="209673"/>
          </a:xfrm>
          <a:prstGeom prst="rect">
            <a:avLst/>
          </a:prstGeom>
        </p:spPr>
        <p:txBody>
          <a:bodyPr vert="horz" wrap="square" lIns="0" tIns="17145" rIns="0" bIns="0" rtlCol="0">
            <a:spAutoFit/>
          </a:bodyPr>
          <a:lstStyle/>
          <a:p>
            <a:pPr marL="12700">
              <a:lnSpc>
                <a:spcPct val="100000"/>
              </a:lnSpc>
              <a:spcBef>
                <a:spcPts val="135"/>
              </a:spcBef>
            </a:pPr>
            <a:r>
              <a:rPr sz="1250" spc="15" dirty="0">
                <a:solidFill>
                  <a:schemeClr val="tx1">
                    <a:lumMod val="10000"/>
                  </a:schemeClr>
                </a:solidFill>
                <a:latin typeface="Times New Roman"/>
                <a:cs typeface="Times New Roman"/>
              </a:rPr>
              <a:t>0</a:t>
            </a:r>
            <a:endParaRPr sz="1250">
              <a:solidFill>
                <a:schemeClr val="tx1">
                  <a:lumMod val="10000"/>
                </a:schemeClr>
              </a:solidFill>
              <a:latin typeface="Times New Roman"/>
              <a:cs typeface="Times New Roman"/>
            </a:endParaRPr>
          </a:p>
        </p:txBody>
      </p:sp>
      <p:sp>
        <p:nvSpPr>
          <p:cNvPr id="339" name="object 339"/>
          <p:cNvSpPr/>
          <p:nvPr/>
        </p:nvSpPr>
        <p:spPr>
          <a:xfrm>
            <a:off x="7308532" y="5094325"/>
            <a:ext cx="246316" cy="88112"/>
          </a:xfrm>
          <a:prstGeom prst="rect">
            <a:avLst/>
          </a:prstGeom>
          <a:blipFill>
            <a:blip r:embed="rId2" cstate="print"/>
            <a:stretch>
              <a:fillRect/>
            </a:stretch>
          </a:blipFill>
        </p:spPr>
        <p:txBody>
          <a:bodyPr wrap="square" lIns="0" tIns="0" rIns="0" bIns="0" rtlCol="0"/>
          <a:lstStyle/>
          <a:p>
            <a:endParaRPr>
              <a:solidFill>
                <a:schemeClr val="tx1">
                  <a:lumMod val="10000"/>
                </a:schemeClr>
              </a:solidFill>
            </a:endParaRPr>
          </a:p>
        </p:txBody>
      </p:sp>
      <p:sp>
        <p:nvSpPr>
          <p:cNvPr id="340" name="object 340"/>
          <p:cNvSpPr txBox="1"/>
          <p:nvPr/>
        </p:nvSpPr>
        <p:spPr>
          <a:xfrm>
            <a:off x="7353537" y="5217545"/>
            <a:ext cx="127635" cy="234680"/>
          </a:xfrm>
          <a:prstGeom prst="rect">
            <a:avLst/>
          </a:prstGeom>
        </p:spPr>
        <p:txBody>
          <a:bodyPr vert="horz" wrap="square" lIns="0" tIns="11430" rIns="0" bIns="0" rtlCol="0">
            <a:spAutoFit/>
          </a:bodyPr>
          <a:lstStyle/>
          <a:p>
            <a:pPr marL="12700">
              <a:lnSpc>
                <a:spcPct val="100000"/>
              </a:lnSpc>
              <a:spcBef>
                <a:spcPts val="90"/>
              </a:spcBef>
            </a:pPr>
            <a:r>
              <a:rPr sz="1450" i="1" spc="-5" dirty="0">
                <a:solidFill>
                  <a:schemeClr val="tx1">
                    <a:lumMod val="10000"/>
                  </a:schemeClr>
                </a:solidFill>
                <a:latin typeface="Times New Roman"/>
                <a:cs typeface="Times New Roman"/>
              </a:rPr>
              <a:t>T</a:t>
            </a:r>
            <a:endParaRPr sz="1450">
              <a:solidFill>
                <a:schemeClr val="tx1">
                  <a:lumMod val="10000"/>
                </a:schemeClr>
              </a:solidFill>
              <a:latin typeface="Times New Roman"/>
              <a:cs typeface="Times New Roman"/>
            </a:endParaRPr>
          </a:p>
        </p:txBody>
      </p:sp>
      <p:sp>
        <p:nvSpPr>
          <p:cNvPr id="341" name="Rectangle 340">
            <a:extLst>
              <a:ext uri="{FF2B5EF4-FFF2-40B4-BE49-F238E27FC236}">
                <a16:creationId xmlns:a16="http://schemas.microsoft.com/office/drawing/2014/main" id="{7410C6FD-AD05-714F-9C13-E0EF68EEFE92}"/>
              </a:ext>
            </a:extLst>
          </p:cNvPr>
          <p:cNvSpPr/>
          <p:nvPr/>
        </p:nvSpPr>
        <p:spPr>
          <a:xfrm>
            <a:off x="3599473" y="628436"/>
            <a:ext cx="4535857" cy="707886"/>
          </a:xfrm>
          <a:prstGeom prst="rect">
            <a:avLst/>
          </a:prstGeom>
          <a:solidFill>
            <a:schemeClr val="tx1">
              <a:lumMod val="90000"/>
            </a:schemeClr>
          </a:solidFill>
        </p:spPr>
        <p:txBody>
          <a:bodyPr wrap="none">
            <a:spAutoFit/>
          </a:bodyPr>
          <a:lstStyle/>
          <a:p>
            <a:pPr algn="ctr"/>
            <a:r>
              <a:rPr lang="en-US" sz="4000" spc="160" dirty="0">
                <a:solidFill>
                  <a:schemeClr val="tx1">
                    <a:lumMod val="10000"/>
                  </a:schemeClr>
                </a:solidFill>
                <a:latin typeface="Trebuchet MS"/>
              </a:rPr>
              <a:t>Analog vs. Digital</a:t>
            </a:r>
            <a:endParaRPr lang="en-US" sz="4000" dirty="0">
              <a:solidFill>
                <a:schemeClr val="tx1">
                  <a:lumMod val="10000"/>
                </a:schemeClr>
              </a:solidFill>
            </a:endParaRPr>
          </a:p>
        </p:txBody>
      </p:sp>
    </p:spTree>
    <p:extLst>
      <p:ext uri="{BB962C8B-B14F-4D97-AF65-F5344CB8AC3E}">
        <p14:creationId xmlns:p14="http://schemas.microsoft.com/office/powerpoint/2010/main" val="16482027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68501" y="3533140"/>
            <a:ext cx="8589962" cy="3137397"/>
          </a:xfrm>
          <a:prstGeom prst="rect">
            <a:avLst/>
          </a:prstGeom>
        </p:spPr>
        <p:txBody>
          <a:bodyPr vert="horz" wrap="square" lIns="0" tIns="150495" rIns="0" bIns="0" rtlCol="0">
            <a:spAutoFit/>
          </a:bodyPr>
          <a:lstStyle/>
          <a:p>
            <a:pPr marL="268605" indent="-255904">
              <a:lnSpc>
                <a:spcPct val="100000"/>
              </a:lnSpc>
              <a:spcBef>
                <a:spcPts val="1185"/>
              </a:spcBef>
              <a:buFont typeface="Wingdings"/>
              <a:buChar char=""/>
              <a:tabLst>
                <a:tab pos="269240" algn="l"/>
              </a:tabLst>
            </a:pPr>
            <a:r>
              <a:rPr sz="2400" spc="-20" dirty="0">
                <a:solidFill>
                  <a:schemeClr val="tx1">
                    <a:lumMod val="10000"/>
                  </a:schemeClr>
                </a:solidFill>
                <a:latin typeface="Times New Roman"/>
                <a:cs typeface="Times New Roman"/>
              </a:rPr>
              <a:t>Time </a:t>
            </a:r>
            <a:r>
              <a:rPr sz="2400" spc="-5" dirty="0">
                <a:solidFill>
                  <a:schemeClr val="tx1">
                    <a:lumMod val="10000"/>
                  </a:schemeClr>
                </a:solidFill>
                <a:latin typeface="Times New Roman"/>
                <a:cs typeface="Times New Roman"/>
              </a:rPr>
              <a:t>domain (</a:t>
            </a:r>
            <a:r>
              <a:rPr spc="-5" dirty="0">
                <a:solidFill>
                  <a:srgbClr val="C00000"/>
                </a:solidFill>
                <a:latin typeface="Times New Roman"/>
                <a:cs typeface="Times New Roman"/>
              </a:rPr>
              <a:t>examining the signal </a:t>
            </a:r>
            <a:r>
              <a:rPr dirty="0">
                <a:solidFill>
                  <a:srgbClr val="C00000"/>
                </a:solidFill>
                <a:latin typeface="Times New Roman"/>
                <a:cs typeface="Times New Roman"/>
              </a:rPr>
              <a:t>over</a:t>
            </a:r>
            <a:r>
              <a:rPr spc="35" dirty="0">
                <a:solidFill>
                  <a:srgbClr val="C00000"/>
                </a:solidFill>
                <a:latin typeface="Times New Roman"/>
                <a:cs typeface="Times New Roman"/>
              </a:rPr>
              <a:t> </a:t>
            </a:r>
            <a:r>
              <a:rPr spc="-5" dirty="0">
                <a:solidFill>
                  <a:srgbClr val="C00000"/>
                </a:solidFill>
                <a:latin typeface="Times New Roman"/>
                <a:cs typeface="Times New Roman"/>
              </a:rPr>
              <a:t>time</a:t>
            </a:r>
            <a:r>
              <a:rPr sz="2400" spc="-5" dirty="0">
                <a:solidFill>
                  <a:schemeClr val="tx1">
                    <a:lumMod val="10000"/>
                  </a:schemeClr>
                </a:solidFill>
                <a:latin typeface="Times New Roman"/>
                <a:cs typeface="Times New Roman"/>
              </a:rPr>
              <a:t>):</a:t>
            </a:r>
            <a:endParaRPr sz="2400" dirty="0">
              <a:solidFill>
                <a:schemeClr val="tx1">
                  <a:lumMod val="10000"/>
                </a:schemeClr>
              </a:solidFill>
              <a:latin typeface="Times New Roman"/>
              <a:cs typeface="Times New Roman"/>
            </a:endParaRPr>
          </a:p>
          <a:p>
            <a:pPr marL="622300" lvl="1" indent="-152400">
              <a:lnSpc>
                <a:spcPct val="100000"/>
              </a:lnSpc>
              <a:spcBef>
                <a:spcPts val="1205"/>
              </a:spcBef>
              <a:buChar char="•"/>
              <a:tabLst>
                <a:tab pos="622300" algn="l"/>
              </a:tabLst>
            </a:pPr>
            <a:r>
              <a:rPr sz="2000" b="1" spc="-5" dirty="0">
                <a:solidFill>
                  <a:srgbClr val="0070C0"/>
                </a:solidFill>
                <a:latin typeface="Times New Roman"/>
                <a:cs typeface="Times New Roman"/>
              </a:rPr>
              <a:t>Continuous signal </a:t>
            </a:r>
            <a:r>
              <a:rPr sz="2000" dirty="0">
                <a:solidFill>
                  <a:schemeClr val="tx1">
                    <a:lumMod val="10000"/>
                  </a:schemeClr>
                </a:solidFill>
                <a:latin typeface="Times New Roman"/>
                <a:cs typeface="Times New Roman"/>
              </a:rPr>
              <a:t>- </a:t>
            </a:r>
            <a:r>
              <a:rPr sz="2000" spc="-5" dirty="0">
                <a:solidFill>
                  <a:schemeClr val="tx1">
                    <a:lumMod val="10000"/>
                  </a:schemeClr>
                </a:solidFill>
                <a:latin typeface="Times New Roman"/>
                <a:cs typeface="Times New Roman"/>
              </a:rPr>
              <a:t>signal with </a:t>
            </a:r>
            <a:r>
              <a:rPr sz="2000" dirty="0">
                <a:solidFill>
                  <a:schemeClr val="tx1">
                    <a:lumMod val="10000"/>
                  </a:schemeClr>
                </a:solidFill>
                <a:latin typeface="Times New Roman"/>
                <a:cs typeface="Times New Roman"/>
              </a:rPr>
              <a:t>no </a:t>
            </a:r>
            <a:r>
              <a:rPr sz="2000" spc="-5" dirty="0">
                <a:solidFill>
                  <a:schemeClr val="tx1">
                    <a:lumMod val="10000"/>
                  </a:schemeClr>
                </a:solidFill>
                <a:latin typeface="Times New Roman"/>
                <a:cs typeface="Times New Roman"/>
              </a:rPr>
              <a:t>breaks </a:t>
            </a:r>
            <a:r>
              <a:rPr sz="2000" dirty="0">
                <a:solidFill>
                  <a:schemeClr val="tx1">
                    <a:lumMod val="10000"/>
                  </a:schemeClr>
                </a:solidFill>
                <a:latin typeface="Times New Roman"/>
                <a:cs typeface="Times New Roman"/>
              </a:rPr>
              <a:t>or</a:t>
            </a:r>
            <a:r>
              <a:rPr sz="2000" spc="-30" dirty="0">
                <a:solidFill>
                  <a:schemeClr val="tx1">
                    <a:lumMod val="10000"/>
                  </a:schemeClr>
                </a:solidFill>
                <a:latin typeface="Times New Roman"/>
                <a:cs typeface="Times New Roman"/>
              </a:rPr>
              <a:t> </a:t>
            </a:r>
            <a:r>
              <a:rPr sz="2000" spc="-5" dirty="0">
                <a:solidFill>
                  <a:schemeClr val="tx1">
                    <a:lumMod val="10000"/>
                  </a:schemeClr>
                </a:solidFill>
                <a:latin typeface="Times New Roman"/>
                <a:cs typeface="Times New Roman"/>
              </a:rPr>
              <a:t>discontinuities</a:t>
            </a:r>
            <a:endParaRPr sz="2000" dirty="0">
              <a:solidFill>
                <a:schemeClr val="tx1">
                  <a:lumMod val="10000"/>
                </a:schemeClr>
              </a:solidFill>
              <a:latin typeface="Times New Roman"/>
              <a:cs typeface="Times New Roman"/>
            </a:endParaRPr>
          </a:p>
          <a:p>
            <a:pPr marL="622300" lvl="1" indent="-152400">
              <a:lnSpc>
                <a:spcPct val="100000"/>
              </a:lnSpc>
              <a:spcBef>
                <a:spcPts val="1200"/>
              </a:spcBef>
              <a:buChar char="•"/>
              <a:tabLst>
                <a:tab pos="622300" algn="l"/>
              </a:tabLst>
            </a:pPr>
            <a:r>
              <a:rPr sz="2000" b="1" spc="-5" dirty="0">
                <a:solidFill>
                  <a:srgbClr val="0070C0"/>
                </a:solidFill>
                <a:latin typeface="Times New Roman"/>
                <a:cs typeface="Times New Roman"/>
              </a:rPr>
              <a:t>Discrete signal </a:t>
            </a:r>
            <a:r>
              <a:rPr sz="2000" dirty="0">
                <a:solidFill>
                  <a:schemeClr val="tx1">
                    <a:lumMod val="10000"/>
                  </a:schemeClr>
                </a:solidFill>
                <a:latin typeface="Times New Roman"/>
                <a:cs typeface="Times New Roman"/>
              </a:rPr>
              <a:t>- </a:t>
            </a:r>
            <a:r>
              <a:rPr sz="2000" spc="-5" dirty="0">
                <a:solidFill>
                  <a:schemeClr val="tx1">
                    <a:lumMod val="10000"/>
                  </a:schemeClr>
                </a:solidFill>
                <a:latin typeface="Times New Roman"/>
                <a:cs typeface="Times New Roman"/>
              </a:rPr>
              <a:t>signal with </a:t>
            </a:r>
            <a:r>
              <a:rPr sz="2000" dirty="0">
                <a:solidFill>
                  <a:schemeClr val="tx1">
                    <a:lumMod val="10000"/>
                  </a:schemeClr>
                </a:solidFill>
                <a:latin typeface="Times New Roman"/>
                <a:cs typeface="Times New Roman"/>
              </a:rPr>
              <a:t>a </a:t>
            </a:r>
            <a:r>
              <a:rPr sz="2000" spc="-10" dirty="0">
                <a:solidFill>
                  <a:schemeClr val="tx1">
                    <a:lumMod val="10000"/>
                  </a:schemeClr>
                </a:solidFill>
                <a:latin typeface="Times New Roman"/>
                <a:cs typeface="Times New Roman"/>
              </a:rPr>
              <a:t>finite </a:t>
            </a:r>
            <a:r>
              <a:rPr sz="2000" spc="-5" dirty="0">
                <a:solidFill>
                  <a:schemeClr val="tx1">
                    <a:lumMod val="10000"/>
                  </a:schemeClr>
                </a:solidFill>
                <a:latin typeface="Times New Roman"/>
                <a:cs typeface="Times New Roman"/>
              </a:rPr>
              <a:t>number </a:t>
            </a:r>
            <a:r>
              <a:rPr sz="2000" dirty="0">
                <a:solidFill>
                  <a:schemeClr val="tx1">
                    <a:lumMod val="10000"/>
                  </a:schemeClr>
                </a:solidFill>
                <a:latin typeface="Times New Roman"/>
                <a:cs typeface="Times New Roman"/>
              </a:rPr>
              <a:t>of</a:t>
            </a:r>
            <a:r>
              <a:rPr sz="2000" spc="-10" dirty="0">
                <a:solidFill>
                  <a:schemeClr val="tx1">
                    <a:lumMod val="10000"/>
                  </a:schemeClr>
                </a:solidFill>
                <a:latin typeface="Times New Roman"/>
                <a:cs typeface="Times New Roman"/>
              </a:rPr>
              <a:t> </a:t>
            </a:r>
            <a:r>
              <a:rPr sz="2000" spc="-5" dirty="0">
                <a:solidFill>
                  <a:schemeClr val="tx1">
                    <a:lumMod val="10000"/>
                  </a:schemeClr>
                </a:solidFill>
                <a:latin typeface="Times New Roman"/>
                <a:cs typeface="Times New Roman"/>
              </a:rPr>
              <a:t>values</a:t>
            </a:r>
            <a:endParaRPr lang="en-US" sz="2000" dirty="0">
              <a:solidFill>
                <a:schemeClr val="tx1">
                  <a:lumMod val="10000"/>
                </a:schemeClr>
              </a:solidFill>
              <a:latin typeface="Times New Roman"/>
              <a:cs typeface="Times New Roman"/>
            </a:endParaRPr>
          </a:p>
          <a:p>
            <a:pPr marL="622300" lvl="1" indent="-152400">
              <a:lnSpc>
                <a:spcPct val="100000"/>
              </a:lnSpc>
              <a:spcBef>
                <a:spcPts val="1200"/>
              </a:spcBef>
              <a:buChar char="•"/>
              <a:tabLst>
                <a:tab pos="622300" algn="l"/>
              </a:tabLst>
            </a:pPr>
            <a:r>
              <a:rPr sz="2000" spc="-5" dirty="0">
                <a:solidFill>
                  <a:srgbClr val="00B050"/>
                </a:solidFill>
                <a:latin typeface="Times New Roman"/>
                <a:cs typeface="Times New Roman"/>
              </a:rPr>
              <a:t>Amplitude</a:t>
            </a:r>
            <a:r>
              <a:rPr sz="2000" spc="-5" dirty="0">
                <a:solidFill>
                  <a:schemeClr val="tx1">
                    <a:lumMod val="10000"/>
                  </a:schemeClr>
                </a:solidFill>
                <a:latin typeface="Times New Roman"/>
                <a:cs typeface="Times New Roman"/>
              </a:rPr>
              <a:t> </a:t>
            </a:r>
            <a:r>
              <a:rPr sz="2000" dirty="0">
                <a:solidFill>
                  <a:schemeClr val="tx1">
                    <a:lumMod val="10000"/>
                  </a:schemeClr>
                </a:solidFill>
                <a:latin typeface="Times New Roman"/>
                <a:cs typeface="Times New Roman"/>
              </a:rPr>
              <a:t>- </a:t>
            </a:r>
            <a:r>
              <a:rPr sz="2000" spc="-5" dirty="0">
                <a:solidFill>
                  <a:schemeClr val="tx1">
                    <a:lumMod val="10000"/>
                  </a:schemeClr>
                </a:solidFill>
                <a:latin typeface="Times New Roman"/>
                <a:cs typeface="Times New Roman"/>
              </a:rPr>
              <a:t>the instantaneous value </a:t>
            </a:r>
            <a:r>
              <a:rPr sz="2000" dirty="0">
                <a:solidFill>
                  <a:schemeClr val="tx1">
                    <a:lumMod val="10000"/>
                  </a:schemeClr>
                </a:solidFill>
                <a:latin typeface="Times New Roman"/>
                <a:cs typeface="Times New Roman"/>
              </a:rPr>
              <a:t>of a</a:t>
            </a:r>
            <a:r>
              <a:rPr sz="2000" spc="-20" dirty="0">
                <a:solidFill>
                  <a:schemeClr val="tx1">
                    <a:lumMod val="10000"/>
                  </a:schemeClr>
                </a:solidFill>
                <a:latin typeface="Times New Roman"/>
                <a:cs typeface="Times New Roman"/>
              </a:rPr>
              <a:t> </a:t>
            </a:r>
            <a:r>
              <a:rPr sz="2000" spc="-5" dirty="0">
                <a:solidFill>
                  <a:schemeClr val="tx1">
                    <a:lumMod val="10000"/>
                  </a:schemeClr>
                </a:solidFill>
                <a:latin typeface="Times New Roman"/>
                <a:cs typeface="Times New Roman"/>
              </a:rPr>
              <a:t>signal</a:t>
            </a:r>
            <a:r>
              <a:rPr lang="en-US" sz="2000" spc="-5" dirty="0">
                <a:solidFill>
                  <a:schemeClr val="tx1">
                    <a:lumMod val="10000"/>
                  </a:schemeClr>
                </a:solidFill>
                <a:latin typeface="Times New Roman"/>
                <a:cs typeface="Times New Roman"/>
              </a:rPr>
              <a:t> (</a:t>
            </a:r>
            <a:r>
              <a:rPr lang="en-US" sz="2000" spc="-5" dirty="0">
                <a:solidFill>
                  <a:srgbClr val="7030A0"/>
                </a:solidFill>
                <a:latin typeface="Times New Roman"/>
                <a:cs typeface="Times New Roman"/>
              </a:rPr>
              <a:t>Volt</a:t>
            </a:r>
            <a:r>
              <a:rPr lang="en-US" sz="2000" spc="-5" dirty="0">
                <a:solidFill>
                  <a:schemeClr val="tx1">
                    <a:lumMod val="10000"/>
                  </a:schemeClr>
                </a:solidFill>
                <a:latin typeface="Times New Roman"/>
                <a:cs typeface="Times New Roman"/>
              </a:rPr>
              <a:t>)</a:t>
            </a:r>
            <a:endParaRPr sz="2000" dirty="0">
              <a:solidFill>
                <a:schemeClr val="tx1">
                  <a:lumMod val="10000"/>
                </a:schemeClr>
              </a:solidFill>
              <a:latin typeface="Times New Roman"/>
              <a:cs typeface="Times New Roman"/>
            </a:endParaRPr>
          </a:p>
          <a:p>
            <a:pPr marL="559435" lvl="1" indent="-89535">
              <a:lnSpc>
                <a:spcPct val="100000"/>
              </a:lnSpc>
              <a:spcBef>
                <a:spcPts val="1200"/>
              </a:spcBef>
              <a:buChar char="•"/>
              <a:tabLst>
                <a:tab pos="560070" algn="l"/>
              </a:tabLst>
            </a:pPr>
            <a:r>
              <a:rPr sz="2000" spc="-15" dirty="0">
                <a:solidFill>
                  <a:srgbClr val="00B050"/>
                </a:solidFill>
                <a:latin typeface="Times New Roman"/>
                <a:cs typeface="Times New Roman"/>
              </a:rPr>
              <a:t>Frequency</a:t>
            </a:r>
            <a:r>
              <a:rPr sz="2000" spc="-15" dirty="0">
                <a:solidFill>
                  <a:schemeClr val="tx1">
                    <a:lumMod val="10000"/>
                  </a:schemeClr>
                </a:solidFill>
                <a:latin typeface="Times New Roman"/>
                <a:cs typeface="Times New Roman"/>
              </a:rPr>
              <a:t> </a:t>
            </a:r>
            <a:r>
              <a:rPr sz="2000" dirty="0">
                <a:solidFill>
                  <a:schemeClr val="tx1">
                    <a:lumMod val="10000"/>
                  </a:schemeClr>
                </a:solidFill>
                <a:latin typeface="Times New Roman"/>
                <a:cs typeface="Times New Roman"/>
              </a:rPr>
              <a:t>- </a:t>
            </a:r>
            <a:r>
              <a:rPr sz="2000" spc="-5" dirty="0">
                <a:solidFill>
                  <a:schemeClr val="tx1">
                    <a:lumMod val="10000"/>
                  </a:schemeClr>
                </a:solidFill>
                <a:latin typeface="Times New Roman"/>
                <a:cs typeface="Times New Roman"/>
              </a:rPr>
              <a:t>inverse </a:t>
            </a:r>
            <a:r>
              <a:rPr sz="2000" dirty="0">
                <a:solidFill>
                  <a:schemeClr val="tx1">
                    <a:lumMod val="10000"/>
                  </a:schemeClr>
                </a:solidFill>
                <a:latin typeface="Times New Roman"/>
                <a:cs typeface="Times New Roman"/>
              </a:rPr>
              <a:t>of </a:t>
            </a:r>
            <a:r>
              <a:rPr sz="2000" spc="-5" dirty="0">
                <a:solidFill>
                  <a:schemeClr val="tx1">
                    <a:lumMod val="10000"/>
                  </a:schemeClr>
                </a:solidFill>
                <a:latin typeface="Times New Roman"/>
                <a:cs typeface="Times New Roman"/>
              </a:rPr>
              <a:t>the period in cycles per second,</a:t>
            </a:r>
            <a:r>
              <a:rPr sz="2000" spc="20" dirty="0">
                <a:solidFill>
                  <a:schemeClr val="tx1">
                    <a:lumMod val="10000"/>
                  </a:schemeClr>
                </a:solidFill>
                <a:latin typeface="Times New Roman"/>
                <a:cs typeface="Times New Roman"/>
              </a:rPr>
              <a:t> </a:t>
            </a:r>
            <a:r>
              <a:rPr sz="2000" spc="-5" dirty="0">
                <a:solidFill>
                  <a:srgbClr val="7030A0"/>
                </a:solidFill>
                <a:latin typeface="Times New Roman"/>
                <a:cs typeface="Times New Roman"/>
              </a:rPr>
              <a:t>Hertz</a:t>
            </a:r>
            <a:endParaRPr sz="2000" dirty="0">
              <a:solidFill>
                <a:srgbClr val="7030A0"/>
              </a:solidFill>
              <a:latin typeface="Times New Roman"/>
              <a:cs typeface="Times New Roman"/>
            </a:endParaRPr>
          </a:p>
          <a:p>
            <a:pPr marL="559435" lvl="1" indent="-89535">
              <a:lnSpc>
                <a:spcPct val="100000"/>
              </a:lnSpc>
              <a:spcBef>
                <a:spcPts val="1200"/>
              </a:spcBef>
              <a:buChar char="•"/>
              <a:tabLst>
                <a:tab pos="560070" algn="l"/>
              </a:tabLst>
            </a:pPr>
            <a:r>
              <a:rPr sz="2000" spc="-5" dirty="0">
                <a:solidFill>
                  <a:srgbClr val="00B050"/>
                </a:solidFill>
                <a:latin typeface="Times New Roman"/>
                <a:cs typeface="Times New Roman"/>
              </a:rPr>
              <a:t>Phase</a:t>
            </a:r>
            <a:r>
              <a:rPr sz="2000" spc="-5" dirty="0">
                <a:solidFill>
                  <a:schemeClr val="tx1">
                    <a:lumMod val="10000"/>
                  </a:schemeClr>
                </a:solidFill>
                <a:latin typeface="Times New Roman"/>
                <a:cs typeface="Times New Roman"/>
              </a:rPr>
              <a:t> </a:t>
            </a:r>
            <a:r>
              <a:rPr sz="2000" dirty="0">
                <a:solidFill>
                  <a:schemeClr val="tx1">
                    <a:lumMod val="10000"/>
                  </a:schemeClr>
                </a:solidFill>
                <a:latin typeface="Times New Roman"/>
                <a:cs typeface="Times New Roman"/>
              </a:rPr>
              <a:t>- </a:t>
            </a:r>
            <a:r>
              <a:rPr sz="2000" spc="-5" dirty="0">
                <a:solidFill>
                  <a:schemeClr val="tx1">
                    <a:lumMod val="10000"/>
                  </a:schemeClr>
                </a:solidFill>
                <a:latin typeface="Times New Roman"/>
                <a:cs typeface="Times New Roman"/>
              </a:rPr>
              <a:t>measure </a:t>
            </a:r>
            <a:r>
              <a:rPr sz="2000" dirty="0">
                <a:solidFill>
                  <a:schemeClr val="tx1">
                    <a:lumMod val="10000"/>
                  </a:schemeClr>
                </a:solidFill>
                <a:latin typeface="Times New Roman"/>
                <a:cs typeface="Times New Roman"/>
              </a:rPr>
              <a:t>of </a:t>
            </a:r>
            <a:r>
              <a:rPr sz="2000" spc="-10" dirty="0">
                <a:solidFill>
                  <a:schemeClr val="tx1">
                    <a:lumMod val="10000"/>
                  </a:schemeClr>
                </a:solidFill>
                <a:latin typeface="Times New Roman"/>
                <a:cs typeface="Times New Roman"/>
              </a:rPr>
              <a:t>relative </a:t>
            </a:r>
            <a:r>
              <a:rPr sz="2000" spc="-5" dirty="0">
                <a:solidFill>
                  <a:schemeClr val="tx1">
                    <a:lumMod val="10000"/>
                  </a:schemeClr>
                </a:solidFill>
                <a:latin typeface="Times New Roman"/>
                <a:cs typeface="Times New Roman"/>
              </a:rPr>
              <a:t>position in </a:t>
            </a:r>
            <a:r>
              <a:rPr sz="2000" spc="-10" dirty="0">
                <a:solidFill>
                  <a:schemeClr val="tx1">
                    <a:lumMod val="10000"/>
                  </a:schemeClr>
                </a:solidFill>
                <a:latin typeface="Times New Roman"/>
                <a:cs typeface="Times New Roman"/>
              </a:rPr>
              <a:t>time </a:t>
            </a:r>
            <a:r>
              <a:rPr sz="2000" spc="-5" dirty="0">
                <a:solidFill>
                  <a:schemeClr val="tx1">
                    <a:lumMod val="10000"/>
                  </a:schemeClr>
                </a:solidFill>
                <a:latin typeface="Times New Roman"/>
                <a:cs typeface="Times New Roman"/>
              </a:rPr>
              <a:t>within </a:t>
            </a:r>
            <a:r>
              <a:rPr sz="2000" dirty="0">
                <a:solidFill>
                  <a:schemeClr val="tx1">
                    <a:lumMod val="10000"/>
                  </a:schemeClr>
                </a:solidFill>
                <a:latin typeface="Times New Roman"/>
                <a:cs typeface="Times New Roman"/>
              </a:rPr>
              <a:t>a </a:t>
            </a:r>
            <a:r>
              <a:rPr sz="2000" spc="-5" dirty="0">
                <a:solidFill>
                  <a:schemeClr val="tx1">
                    <a:lumMod val="10000"/>
                  </a:schemeClr>
                </a:solidFill>
                <a:latin typeface="Times New Roman"/>
                <a:cs typeface="Times New Roman"/>
              </a:rPr>
              <a:t>single</a:t>
            </a:r>
            <a:r>
              <a:rPr sz="2000" spc="5" dirty="0">
                <a:solidFill>
                  <a:schemeClr val="tx1">
                    <a:lumMod val="10000"/>
                  </a:schemeClr>
                </a:solidFill>
                <a:latin typeface="Times New Roman"/>
                <a:cs typeface="Times New Roman"/>
              </a:rPr>
              <a:t> </a:t>
            </a:r>
            <a:r>
              <a:rPr sz="2000" spc="-5" dirty="0">
                <a:solidFill>
                  <a:schemeClr val="tx1">
                    <a:lumMod val="10000"/>
                  </a:schemeClr>
                </a:solidFill>
                <a:latin typeface="Times New Roman"/>
                <a:cs typeface="Times New Roman"/>
              </a:rPr>
              <a:t>period</a:t>
            </a:r>
            <a:r>
              <a:rPr lang="en-US" sz="2000" spc="-5" dirty="0">
                <a:solidFill>
                  <a:schemeClr val="tx1">
                    <a:lumMod val="10000"/>
                  </a:schemeClr>
                </a:solidFill>
                <a:latin typeface="Times New Roman"/>
                <a:cs typeface="Times New Roman"/>
              </a:rPr>
              <a:t> (</a:t>
            </a:r>
            <a:r>
              <a:rPr lang="en-US" sz="2000" spc="-5" dirty="0">
                <a:solidFill>
                  <a:srgbClr val="7030A0"/>
                </a:solidFill>
                <a:latin typeface="Times New Roman"/>
                <a:cs typeface="Times New Roman"/>
              </a:rPr>
              <a:t>degree </a:t>
            </a:r>
            <a:r>
              <a:rPr lang="en-US" sz="2000" spc="-5">
                <a:solidFill>
                  <a:srgbClr val="7030A0"/>
                </a:solidFill>
                <a:latin typeface="Times New Roman"/>
                <a:cs typeface="Times New Roman"/>
              </a:rPr>
              <a:t>or radian</a:t>
            </a:r>
            <a:r>
              <a:rPr lang="en-US" sz="2000" spc="-5">
                <a:solidFill>
                  <a:schemeClr val="tx1">
                    <a:lumMod val="10000"/>
                  </a:schemeClr>
                </a:solidFill>
                <a:latin typeface="Times New Roman"/>
                <a:cs typeface="Times New Roman"/>
              </a:rPr>
              <a:t>)</a:t>
            </a:r>
            <a:endParaRPr sz="2000" dirty="0">
              <a:solidFill>
                <a:schemeClr val="tx1">
                  <a:lumMod val="10000"/>
                </a:schemeClr>
              </a:solidFill>
              <a:latin typeface="Times New Roman"/>
              <a:cs typeface="Times New Roman"/>
            </a:endParaRPr>
          </a:p>
        </p:txBody>
      </p:sp>
      <p:sp>
        <p:nvSpPr>
          <p:cNvPr id="4" name="object 4"/>
          <p:cNvSpPr/>
          <p:nvPr/>
        </p:nvSpPr>
        <p:spPr>
          <a:xfrm>
            <a:off x="2628901" y="1293174"/>
            <a:ext cx="5943600" cy="1878652"/>
          </a:xfrm>
          <a:prstGeom prst="rect">
            <a:avLst/>
          </a:prstGeom>
          <a:blipFill>
            <a:blip r:embed="rId2" cstate="print"/>
            <a:stretch>
              <a:fillRect/>
            </a:stretch>
          </a:blipFill>
        </p:spPr>
        <p:txBody>
          <a:bodyPr wrap="square" lIns="0" tIns="0" rIns="0" bIns="0" rtlCol="0"/>
          <a:lstStyle/>
          <a:p>
            <a:endParaRPr/>
          </a:p>
        </p:txBody>
      </p:sp>
      <p:sp>
        <p:nvSpPr>
          <p:cNvPr id="5" name="Rectangle 4">
            <a:extLst>
              <a:ext uri="{FF2B5EF4-FFF2-40B4-BE49-F238E27FC236}">
                <a16:creationId xmlns:a16="http://schemas.microsoft.com/office/drawing/2014/main" id="{C27A22B4-92EA-E144-AF90-FDD5F0AEAF83}"/>
              </a:ext>
            </a:extLst>
          </p:cNvPr>
          <p:cNvSpPr/>
          <p:nvPr/>
        </p:nvSpPr>
        <p:spPr>
          <a:xfrm>
            <a:off x="1907539" y="469964"/>
            <a:ext cx="7251665" cy="584775"/>
          </a:xfrm>
          <a:prstGeom prst="rect">
            <a:avLst/>
          </a:prstGeom>
          <a:solidFill>
            <a:schemeClr val="tx1">
              <a:lumMod val="90000"/>
            </a:schemeClr>
          </a:solidFill>
        </p:spPr>
        <p:txBody>
          <a:bodyPr wrap="none">
            <a:spAutoFit/>
          </a:bodyPr>
          <a:lstStyle/>
          <a:p>
            <a:r>
              <a:rPr lang="en-US" sz="3200" spc="-20" dirty="0">
                <a:solidFill>
                  <a:srgbClr val="000000"/>
                </a:solidFill>
              </a:rPr>
              <a:t>Frequency, </a:t>
            </a:r>
            <a:r>
              <a:rPr lang="en-US" sz="3200" spc="-5" dirty="0">
                <a:solidFill>
                  <a:srgbClr val="000000"/>
                </a:solidFill>
              </a:rPr>
              <a:t>Spectrum and</a:t>
            </a:r>
            <a:r>
              <a:rPr lang="en-US" sz="3200" spc="-30" dirty="0">
                <a:solidFill>
                  <a:srgbClr val="000000"/>
                </a:solidFill>
              </a:rPr>
              <a:t> </a:t>
            </a:r>
            <a:r>
              <a:rPr lang="en-US" sz="3200" spc="-5" dirty="0">
                <a:solidFill>
                  <a:srgbClr val="000000"/>
                </a:solidFill>
              </a:rPr>
              <a:t>Bandwidth</a:t>
            </a:r>
            <a:endParaRPr lang="en-US" sz="3200" dirty="0"/>
          </a:p>
        </p:txBody>
      </p:sp>
    </p:spTree>
    <p:extLst>
      <p:ext uri="{BB962C8B-B14F-4D97-AF65-F5344CB8AC3E}">
        <p14:creationId xmlns:p14="http://schemas.microsoft.com/office/powerpoint/2010/main" val="5130376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body" idx="1"/>
          </p:nvPr>
        </p:nvSpPr>
        <p:spPr>
          <a:xfrm>
            <a:off x="1600200" y="3774313"/>
            <a:ext cx="8595360" cy="2211503"/>
          </a:xfrm>
          <a:prstGeom prst="rect">
            <a:avLst/>
          </a:prstGeom>
        </p:spPr>
        <p:txBody>
          <a:bodyPr vert="horz" wrap="square" lIns="0" tIns="150495" rIns="0" bIns="0" rtlCol="0">
            <a:spAutoFit/>
          </a:bodyPr>
          <a:lstStyle/>
          <a:p>
            <a:pPr marL="273050" indent="-260350">
              <a:lnSpc>
                <a:spcPct val="100000"/>
              </a:lnSpc>
              <a:spcBef>
                <a:spcPts val="1185"/>
              </a:spcBef>
              <a:buFont typeface="Wingdings"/>
              <a:buChar char=""/>
              <a:tabLst>
                <a:tab pos="273050" algn="l"/>
              </a:tabLst>
            </a:pPr>
            <a:r>
              <a:rPr spc="-5" dirty="0">
                <a:solidFill>
                  <a:schemeClr val="bg2">
                    <a:lumMod val="10000"/>
                  </a:schemeClr>
                </a:solidFill>
              </a:rPr>
              <a:t>Frequency Domain (</a:t>
            </a:r>
            <a:r>
              <a:rPr sz="1600" b="1" spc="-5" dirty="0">
                <a:solidFill>
                  <a:srgbClr val="C00000"/>
                </a:solidFill>
              </a:rPr>
              <a:t>signal viewed </a:t>
            </a:r>
            <a:r>
              <a:rPr sz="1600" b="1" dirty="0">
                <a:solidFill>
                  <a:srgbClr val="C00000"/>
                </a:solidFill>
              </a:rPr>
              <a:t>as a </a:t>
            </a:r>
            <a:r>
              <a:rPr sz="1600" b="1" spc="-5" dirty="0">
                <a:solidFill>
                  <a:srgbClr val="C00000"/>
                </a:solidFill>
              </a:rPr>
              <a:t>function </a:t>
            </a:r>
            <a:r>
              <a:rPr sz="1600" b="1" dirty="0">
                <a:solidFill>
                  <a:srgbClr val="C00000"/>
                </a:solidFill>
              </a:rPr>
              <a:t>of</a:t>
            </a:r>
            <a:r>
              <a:rPr sz="1600" b="1" spc="20" dirty="0">
                <a:solidFill>
                  <a:srgbClr val="C00000"/>
                </a:solidFill>
              </a:rPr>
              <a:t> </a:t>
            </a:r>
            <a:r>
              <a:rPr sz="1600" b="1" dirty="0">
                <a:solidFill>
                  <a:srgbClr val="C00000"/>
                </a:solidFill>
              </a:rPr>
              <a:t>frequency</a:t>
            </a:r>
            <a:r>
              <a:rPr dirty="0">
                <a:solidFill>
                  <a:schemeClr val="bg2">
                    <a:lumMod val="10000"/>
                  </a:schemeClr>
                </a:solidFill>
              </a:rPr>
              <a:t>):</a:t>
            </a:r>
          </a:p>
          <a:p>
            <a:pPr marL="606425" lvl="1" indent="-136525">
              <a:lnSpc>
                <a:spcPct val="100000"/>
              </a:lnSpc>
              <a:spcBef>
                <a:spcPts val="1205"/>
              </a:spcBef>
              <a:buSzPct val="90000"/>
              <a:buChar char="•"/>
              <a:tabLst>
                <a:tab pos="606425" algn="l"/>
              </a:tabLst>
            </a:pPr>
            <a:r>
              <a:rPr sz="2000" spc="-5" dirty="0">
                <a:solidFill>
                  <a:schemeClr val="bg2">
                    <a:lumMod val="10000"/>
                  </a:schemeClr>
                </a:solidFill>
                <a:latin typeface="Times New Roman"/>
                <a:cs typeface="Times New Roman"/>
              </a:rPr>
              <a:t>any signal is made </a:t>
            </a:r>
            <a:r>
              <a:rPr sz="2000" dirty="0">
                <a:solidFill>
                  <a:schemeClr val="bg2">
                    <a:lumMod val="10000"/>
                  </a:schemeClr>
                </a:solidFill>
                <a:latin typeface="Times New Roman"/>
                <a:cs typeface="Times New Roman"/>
              </a:rPr>
              <a:t>up of </a:t>
            </a:r>
            <a:r>
              <a:rPr sz="2000" spc="-5" dirty="0">
                <a:solidFill>
                  <a:schemeClr val="bg2">
                    <a:lumMod val="10000"/>
                  </a:schemeClr>
                </a:solidFill>
                <a:latin typeface="Times New Roman"/>
                <a:cs typeface="Times New Roman"/>
              </a:rPr>
              <a:t>components at various frequencies, each sinusoid</a:t>
            </a:r>
            <a:endParaRPr sz="2000" dirty="0">
              <a:solidFill>
                <a:schemeClr val="bg2">
                  <a:lumMod val="10000"/>
                </a:schemeClr>
              </a:solidFill>
              <a:latin typeface="Times New Roman"/>
              <a:cs typeface="Times New Roman"/>
            </a:endParaRPr>
          </a:p>
          <a:p>
            <a:pPr marL="622300" indent="-152400">
              <a:lnSpc>
                <a:spcPct val="100000"/>
              </a:lnSpc>
              <a:spcBef>
                <a:spcPts val="1200"/>
              </a:spcBef>
              <a:buChar char="•"/>
              <a:tabLst>
                <a:tab pos="622300" algn="l"/>
              </a:tabLst>
            </a:pPr>
            <a:r>
              <a:rPr sz="2000" i="1" spc="-5" dirty="0">
                <a:solidFill>
                  <a:srgbClr val="C00000"/>
                </a:solidFill>
                <a:latin typeface="Times New Roman"/>
                <a:cs typeface="Times New Roman"/>
              </a:rPr>
              <a:t>Spectrum</a:t>
            </a:r>
            <a:r>
              <a:rPr sz="2000" spc="-5" dirty="0">
                <a:solidFill>
                  <a:srgbClr val="C00000"/>
                </a:solidFill>
              </a:rPr>
              <a:t>-</a:t>
            </a:r>
            <a:r>
              <a:rPr sz="2000" spc="-5" dirty="0">
                <a:solidFill>
                  <a:schemeClr val="bg2">
                    <a:lumMod val="10000"/>
                  </a:schemeClr>
                </a:solidFill>
              </a:rPr>
              <a:t> the range </a:t>
            </a:r>
            <a:r>
              <a:rPr sz="2000" dirty="0">
                <a:solidFill>
                  <a:schemeClr val="bg2">
                    <a:lumMod val="10000"/>
                  </a:schemeClr>
                </a:solidFill>
              </a:rPr>
              <a:t>of </a:t>
            </a:r>
            <a:r>
              <a:rPr sz="2000" spc="-5" dirty="0">
                <a:solidFill>
                  <a:schemeClr val="bg2">
                    <a:lumMod val="10000"/>
                  </a:schemeClr>
                </a:solidFill>
              </a:rPr>
              <a:t>frequencies in </a:t>
            </a:r>
            <a:r>
              <a:rPr sz="2000" dirty="0">
                <a:solidFill>
                  <a:schemeClr val="bg2">
                    <a:lumMod val="10000"/>
                  </a:schemeClr>
                </a:solidFill>
              </a:rPr>
              <a:t>a</a:t>
            </a:r>
            <a:r>
              <a:rPr sz="2000" spc="-10" dirty="0">
                <a:solidFill>
                  <a:schemeClr val="bg2">
                    <a:lumMod val="10000"/>
                  </a:schemeClr>
                </a:solidFill>
              </a:rPr>
              <a:t> </a:t>
            </a:r>
            <a:r>
              <a:rPr sz="2000" spc="-5" dirty="0">
                <a:solidFill>
                  <a:schemeClr val="bg2">
                    <a:lumMod val="10000"/>
                  </a:schemeClr>
                </a:solidFill>
              </a:rPr>
              <a:t>signal</a:t>
            </a:r>
            <a:endParaRPr sz="2000" dirty="0">
              <a:solidFill>
                <a:schemeClr val="bg2">
                  <a:lumMod val="10000"/>
                </a:schemeClr>
              </a:solidFill>
              <a:latin typeface="Times New Roman"/>
              <a:cs typeface="Times New Roman"/>
            </a:endParaRPr>
          </a:p>
          <a:p>
            <a:pPr marL="469900" marR="316865">
              <a:lnSpc>
                <a:spcPct val="100000"/>
              </a:lnSpc>
              <a:spcBef>
                <a:spcPts val="1170"/>
              </a:spcBef>
              <a:buFont typeface="Verdana"/>
              <a:buChar char="•"/>
              <a:tabLst>
                <a:tab pos="666750" algn="l"/>
              </a:tabLst>
            </a:pPr>
            <a:r>
              <a:rPr sz="2000" i="1" spc="-5" dirty="0">
                <a:solidFill>
                  <a:srgbClr val="7030A0"/>
                </a:solidFill>
                <a:latin typeface="Times New Roman"/>
                <a:cs typeface="Times New Roman"/>
              </a:rPr>
              <a:t>Absolute bandwidth </a:t>
            </a:r>
            <a:r>
              <a:rPr sz="2000" dirty="0">
                <a:solidFill>
                  <a:schemeClr val="bg2">
                    <a:lumMod val="10000"/>
                  </a:schemeClr>
                </a:solidFill>
              </a:rPr>
              <a:t>- </a:t>
            </a:r>
            <a:r>
              <a:rPr sz="2000" spc="-5" dirty="0">
                <a:solidFill>
                  <a:schemeClr val="bg2">
                    <a:lumMod val="10000"/>
                  </a:schemeClr>
                </a:solidFill>
              </a:rPr>
              <a:t>is the width </a:t>
            </a:r>
            <a:r>
              <a:rPr sz="2000" dirty="0">
                <a:solidFill>
                  <a:schemeClr val="bg2">
                    <a:lumMod val="10000"/>
                  </a:schemeClr>
                </a:solidFill>
              </a:rPr>
              <a:t>of </a:t>
            </a:r>
            <a:r>
              <a:rPr sz="2000" spc="-5" dirty="0">
                <a:solidFill>
                  <a:schemeClr val="bg2">
                    <a:lumMod val="10000"/>
                  </a:schemeClr>
                </a:solidFill>
              </a:rPr>
              <a:t>the spectrum (fn </a:t>
            </a:r>
            <a:r>
              <a:rPr sz="2000" dirty="0">
                <a:solidFill>
                  <a:schemeClr val="bg2">
                    <a:lumMod val="10000"/>
                  </a:schemeClr>
                </a:solidFill>
              </a:rPr>
              <a:t>- </a:t>
            </a:r>
            <a:r>
              <a:rPr sz="2000" spc="-5" dirty="0">
                <a:solidFill>
                  <a:schemeClr val="bg2">
                    <a:lumMod val="10000"/>
                  </a:schemeClr>
                </a:solidFill>
              </a:rPr>
              <a:t>f1) where, fn is  </a:t>
            </a:r>
            <a:r>
              <a:rPr sz="2000" spc="-10" dirty="0">
                <a:solidFill>
                  <a:schemeClr val="bg2">
                    <a:lumMod val="10000"/>
                  </a:schemeClr>
                </a:solidFill>
              </a:rPr>
              <a:t>largest </a:t>
            </a:r>
            <a:r>
              <a:rPr sz="2000" spc="-5" dirty="0">
                <a:solidFill>
                  <a:schemeClr val="bg2">
                    <a:lumMod val="10000"/>
                  </a:schemeClr>
                </a:solidFill>
              </a:rPr>
              <a:t>frequency in signal and f1 is the</a:t>
            </a:r>
            <a:r>
              <a:rPr sz="2000" spc="5" dirty="0">
                <a:solidFill>
                  <a:schemeClr val="bg2">
                    <a:lumMod val="10000"/>
                  </a:schemeClr>
                </a:solidFill>
              </a:rPr>
              <a:t> </a:t>
            </a:r>
            <a:r>
              <a:rPr sz="2000" spc="-10" dirty="0">
                <a:solidFill>
                  <a:schemeClr val="bg2">
                    <a:lumMod val="10000"/>
                  </a:schemeClr>
                </a:solidFill>
              </a:rPr>
              <a:t>smallest</a:t>
            </a:r>
            <a:endParaRPr lang="en-US" sz="2000" spc="-10" dirty="0">
              <a:solidFill>
                <a:schemeClr val="bg2">
                  <a:lumMod val="10000"/>
                </a:schemeClr>
              </a:solidFill>
            </a:endParaRPr>
          </a:p>
        </p:txBody>
      </p:sp>
      <p:sp>
        <p:nvSpPr>
          <p:cNvPr id="4" name="object 4"/>
          <p:cNvSpPr/>
          <p:nvPr/>
        </p:nvSpPr>
        <p:spPr>
          <a:xfrm>
            <a:off x="1600200" y="1690626"/>
            <a:ext cx="3581400" cy="144780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5715000" y="1690626"/>
            <a:ext cx="3810000" cy="1447800"/>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2959100" y="3193480"/>
            <a:ext cx="1144270" cy="299720"/>
          </a:xfrm>
          <a:prstGeom prst="rect">
            <a:avLst/>
          </a:prstGeom>
        </p:spPr>
        <p:txBody>
          <a:bodyPr vert="horz" wrap="square" lIns="0" tIns="12700" rIns="0" bIns="0" rtlCol="0">
            <a:spAutoFit/>
          </a:bodyPr>
          <a:lstStyle/>
          <a:p>
            <a:pPr marL="12700">
              <a:lnSpc>
                <a:spcPct val="100000"/>
              </a:lnSpc>
              <a:spcBef>
                <a:spcPts val="100"/>
              </a:spcBef>
            </a:pPr>
            <a:r>
              <a:rPr sz="1800" spc="-30" dirty="0">
                <a:solidFill>
                  <a:schemeClr val="bg2">
                    <a:lumMod val="10000"/>
                  </a:schemeClr>
                </a:solidFill>
                <a:latin typeface="Trebuchet MS"/>
                <a:cs typeface="Trebuchet MS"/>
              </a:rPr>
              <a:t>Audio</a:t>
            </a:r>
            <a:r>
              <a:rPr sz="1800" spc="-110" dirty="0">
                <a:solidFill>
                  <a:schemeClr val="bg2">
                    <a:lumMod val="10000"/>
                  </a:schemeClr>
                </a:solidFill>
                <a:latin typeface="Trebuchet MS"/>
                <a:cs typeface="Trebuchet MS"/>
              </a:rPr>
              <a:t> </a:t>
            </a:r>
            <a:r>
              <a:rPr sz="1800" spc="-120" dirty="0">
                <a:solidFill>
                  <a:schemeClr val="bg2">
                    <a:lumMod val="10000"/>
                  </a:schemeClr>
                </a:solidFill>
                <a:latin typeface="Trebuchet MS"/>
                <a:cs typeface="Trebuchet MS"/>
              </a:rPr>
              <a:t>signal</a:t>
            </a:r>
            <a:endParaRPr sz="1800" dirty="0">
              <a:solidFill>
                <a:schemeClr val="bg2">
                  <a:lumMod val="10000"/>
                </a:schemeClr>
              </a:solidFill>
              <a:latin typeface="Trebuchet MS"/>
              <a:cs typeface="Trebuchet MS"/>
            </a:endParaRPr>
          </a:p>
        </p:txBody>
      </p:sp>
      <p:sp>
        <p:nvSpPr>
          <p:cNvPr id="7" name="object 7"/>
          <p:cNvSpPr txBox="1"/>
          <p:nvPr/>
        </p:nvSpPr>
        <p:spPr>
          <a:xfrm>
            <a:off x="6784340" y="3163000"/>
            <a:ext cx="1179195" cy="299720"/>
          </a:xfrm>
          <a:prstGeom prst="rect">
            <a:avLst/>
          </a:prstGeom>
        </p:spPr>
        <p:txBody>
          <a:bodyPr vert="horz" wrap="square" lIns="0" tIns="12700" rIns="0" bIns="0" rtlCol="0">
            <a:spAutoFit/>
          </a:bodyPr>
          <a:lstStyle/>
          <a:p>
            <a:pPr marL="12700">
              <a:lnSpc>
                <a:spcPct val="100000"/>
              </a:lnSpc>
              <a:spcBef>
                <a:spcPts val="100"/>
              </a:spcBef>
            </a:pPr>
            <a:r>
              <a:rPr sz="1800" spc="-85" dirty="0">
                <a:solidFill>
                  <a:schemeClr val="bg2">
                    <a:lumMod val="10000"/>
                  </a:schemeClr>
                </a:solidFill>
                <a:latin typeface="Trebuchet MS"/>
                <a:cs typeface="Trebuchet MS"/>
              </a:rPr>
              <a:t>Digital</a:t>
            </a:r>
            <a:r>
              <a:rPr sz="1800" spc="-90" dirty="0">
                <a:solidFill>
                  <a:schemeClr val="bg2">
                    <a:lumMod val="10000"/>
                  </a:schemeClr>
                </a:solidFill>
                <a:latin typeface="Trebuchet MS"/>
                <a:cs typeface="Trebuchet MS"/>
              </a:rPr>
              <a:t> </a:t>
            </a:r>
            <a:r>
              <a:rPr sz="1800" spc="-120" dirty="0">
                <a:solidFill>
                  <a:schemeClr val="bg2">
                    <a:lumMod val="10000"/>
                  </a:schemeClr>
                </a:solidFill>
                <a:latin typeface="Trebuchet MS"/>
                <a:cs typeface="Trebuchet MS"/>
              </a:rPr>
              <a:t>signal</a:t>
            </a:r>
            <a:endParaRPr sz="1800" dirty="0">
              <a:solidFill>
                <a:schemeClr val="bg2">
                  <a:lumMod val="10000"/>
                </a:schemeClr>
              </a:solidFill>
              <a:latin typeface="Trebuchet MS"/>
              <a:cs typeface="Trebuchet MS"/>
            </a:endParaRPr>
          </a:p>
        </p:txBody>
      </p:sp>
      <p:sp>
        <p:nvSpPr>
          <p:cNvPr id="10" name="Rectangle 9">
            <a:extLst>
              <a:ext uri="{FF2B5EF4-FFF2-40B4-BE49-F238E27FC236}">
                <a16:creationId xmlns:a16="http://schemas.microsoft.com/office/drawing/2014/main" id="{A2CE4B0D-D3DB-4149-AEAF-8306A55712D4}"/>
              </a:ext>
            </a:extLst>
          </p:cNvPr>
          <p:cNvSpPr/>
          <p:nvPr/>
        </p:nvSpPr>
        <p:spPr>
          <a:xfrm>
            <a:off x="1907539" y="469964"/>
            <a:ext cx="7251665" cy="584775"/>
          </a:xfrm>
          <a:prstGeom prst="rect">
            <a:avLst/>
          </a:prstGeom>
          <a:solidFill>
            <a:schemeClr val="tx1">
              <a:lumMod val="90000"/>
            </a:schemeClr>
          </a:solidFill>
        </p:spPr>
        <p:txBody>
          <a:bodyPr wrap="none">
            <a:spAutoFit/>
          </a:bodyPr>
          <a:lstStyle/>
          <a:p>
            <a:r>
              <a:rPr lang="en-US" sz="3200" spc="-20" dirty="0">
                <a:solidFill>
                  <a:srgbClr val="000000"/>
                </a:solidFill>
              </a:rPr>
              <a:t>Frequency, </a:t>
            </a:r>
            <a:r>
              <a:rPr lang="en-US" sz="3200" spc="-5" dirty="0">
                <a:solidFill>
                  <a:srgbClr val="000000"/>
                </a:solidFill>
              </a:rPr>
              <a:t>Spectrum and</a:t>
            </a:r>
            <a:r>
              <a:rPr lang="en-US" sz="3200" spc="-30" dirty="0">
                <a:solidFill>
                  <a:srgbClr val="000000"/>
                </a:solidFill>
              </a:rPr>
              <a:t> </a:t>
            </a:r>
            <a:r>
              <a:rPr lang="en-US" sz="3200" spc="-5" dirty="0">
                <a:solidFill>
                  <a:srgbClr val="000000"/>
                </a:solidFill>
              </a:rPr>
              <a:t>Bandwidth</a:t>
            </a:r>
            <a:endParaRPr lang="en-US" sz="3200" dirty="0"/>
          </a:p>
        </p:txBody>
      </p:sp>
    </p:spTree>
    <p:extLst>
      <p:ext uri="{BB962C8B-B14F-4D97-AF65-F5344CB8AC3E}">
        <p14:creationId xmlns:p14="http://schemas.microsoft.com/office/powerpoint/2010/main" val="19728131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733800" y="1219199"/>
            <a:ext cx="5367338" cy="5495926"/>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2059939" y="525973"/>
            <a:ext cx="7041199" cy="505267"/>
          </a:xfrm>
          <a:prstGeom prst="rect">
            <a:avLst/>
          </a:prstGeom>
          <a:solidFill>
            <a:schemeClr val="tx1">
              <a:lumMod val="90000"/>
            </a:schemeClr>
          </a:solidFill>
        </p:spPr>
        <p:txBody>
          <a:bodyPr vert="horz" wrap="square" lIns="0" tIns="12700" rIns="0" bIns="0" rtlCol="0">
            <a:spAutoFit/>
          </a:bodyPr>
          <a:lstStyle/>
          <a:p>
            <a:pPr marL="12700">
              <a:lnSpc>
                <a:spcPct val="100000"/>
              </a:lnSpc>
              <a:spcBef>
                <a:spcPts val="100"/>
              </a:spcBef>
            </a:pPr>
            <a:r>
              <a:rPr sz="3200" spc="-20" dirty="0">
                <a:solidFill>
                  <a:srgbClr val="000000"/>
                </a:solidFill>
                <a:latin typeface="+mn-lt"/>
                <a:ea typeface="+mn-ea"/>
                <a:cs typeface="+mn-cs"/>
              </a:rPr>
              <a:t>Modulation and Encoding schemes</a:t>
            </a:r>
          </a:p>
        </p:txBody>
      </p:sp>
      <p:sp>
        <p:nvSpPr>
          <p:cNvPr id="4" name="object 4"/>
          <p:cNvSpPr txBox="1"/>
          <p:nvPr/>
        </p:nvSpPr>
        <p:spPr>
          <a:xfrm>
            <a:off x="1907539" y="1319974"/>
            <a:ext cx="1123315" cy="299720"/>
          </a:xfrm>
          <a:prstGeom prst="rect">
            <a:avLst/>
          </a:prstGeom>
        </p:spPr>
        <p:txBody>
          <a:bodyPr vert="horz" wrap="square" lIns="0" tIns="12700" rIns="0" bIns="0" rtlCol="0">
            <a:spAutoFit/>
          </a:bodyPr>
          <a:lstStyle/>
          <a:p>
            <a:pPr marL="12700">
              <a:lnSpc>
                <a:spcPct val="100000"/>
              </a:lnSpc>
              <a:spcBef>
                <a:spcPts val="100"/>
              </a:spcBef>
            </a:pPr>
            <a:r>
              <a:rPr sz="1800" spc="114" dirty="0">
                <a:solidFill>
                  <a:schemeClr val="tx1">
                    <a:lumMod val="10000"/>
                  </a:schemeClr>
                </a:solidFill>
                <a:latin typeface="Trebuchet MS"/>
                <a:cs typeface="Trebuchet MS"/>
              </a:rPr>
              <a:t>M</a:t>
            </a:r>
            <a:r>
              <a:rPr sz="1800" spc="15" dirty="0">
                <a:solidFill>
                  <a:schemeClr val="tx1">
                    <a:lumMod val="10000"/>
                  </a:schemeClr>
                </a:solidFill>
                <a:latin typeface="Trebuchet MS"/>
                <a:cs typeface="Trebuchet MS"/>
              </a:rPr>
              <a:t>o</a:t>
            </a:r>
            <a:r>
              <a:rPr sz="1800" spc="-100" dirty="0">
                <a:solidFill>
                  <a:schemeClr val="tx1">
                    <a:lumMod val="10000"/>
                  </a:schemeClr>
                </a:solidFill>
                <a:latin typeface="Trebuchet MS"/>
                <a:cs typeface="Trebuchet MS"/>
              </a:rPr>
              <a:t>d</a:t>
            </a:r>
            <a:r>
              <a:rPr sz="1800" spc="-145" dirty="0">
                <a:solidFill>
                  <a:schemeClr val="tx1">
                    <a:lumMod val="10000"/>
                  </a:schemeClr>
                </a:solidFill>
                <a:latin typeface="Trebuchet MS"/>
                <a:cs typeface="Trebuchet MS"/>
              </a:rPr>
              <a:t>u</a:t>
            </a:r>
            <a:r>
              <a:rPr sz="1800" spc="-75" dirty="0">
                <a:solidFill>
                  <a:schemeClr val="tx1">
                    <a:lumMod val="10000"/>
                  </a:schemeClr>
                </a:solidFill>
                <a:latin typeface="Trebuchet MS"/>
                <a:cs typeface="Trebuchet MS"/>
              </a:rPr>
              <a:t>l</a:t>
            </a:r>
            <a:r>
              <a:rPr sz="1800" spc="-190" dirty="0">
                <a:solidFill>
                  <a:schemeClr val="tx1">
                    <a:lumMod val="10000"/>
                  </a:schemeClr>
                </a:solidFill>
                <a:latin typeface="Trebuchet MS"/>
                <a:cs typeface="Trebuchet MS"/>
              </a:rPr>
              <a:t>a</a:t>
            </a:r>
            <a:r>
              <a:rPr sz="1800" spc="-114" dirty="0">
                <a:solidFill>
                  <a:schemeClr val="tx1">
                    <a:lumMod val="10000"/>
                  </a:schemeClr>
                </a:solidFill>
                <a:latin typeface="Trebuchet MS"/>
                <a:cs typeface="Trebuchet MS"/>
              </a:rPr>
              <a:t>ti</a:t>
            </a:r>
            <a:r>
              <a:rPr sz="1800" spc="15" dirty="0">
                <a:solidFill>
                  <a:schemeClr val="tx1">
                    <a:lumMod val="10000"/>
                  </a:schemeClr>
                </a:solidFill>
                <a:latin typeface="Trebuchet MS"/>
                <a:cs typeface="Trebuchet MS"/>
              </a:rPr>
              <a:t>o</a:t>
            </a:r>
            <a:r>
              <a:rPr sz="1800" spc="-175" dirty="0">
                <a:solidFill>
                  <a:schemeClr val="tx1">
                    <a:lumMod val="10000"/>
                  </a:schemeClr>
                </a:solidFill>
                <a:latin typeface="Trebuchet MS"/>
                <a:cs typeface="Trebuchet MS"/>
              </a:rPr>
              <a:t>n:</a:t>
            </a:r>
            <a:endParaRPr sz="1800" dirty="0">
              <a:solidFill>
                <a:schemeClr val="tx1">
                  <a:lumMod val="10000"/>
                </a:schemeClr>
              </a:solidFill>
              <a:latin typeface="Trebuchet MS"/>
              <a:cs typeface="Trebuchet MS"/>
            </a:endParaRPr>
          </a:p>
        </p:txBody>
      </p:sp>
      <p:sp>
        <p:nvSpPr>
          <p:cNvPr id="5" name="object 5"/>
          <p:cNvSpPr txBox="1"/>
          <p:nvPr/>
        </p:nvSpPr>
        <p:spPr>
          <a:xfrm>
            <a:off x="1983739" y="3758374"/>
            <a:ext cx="907415" cy="299720"/>
          </a:xfrm>
          <a:prstGeom prst="rect">
            <a:avLst/>
          </a:prstGeom>
        </p:spPr>
        <p:txBody>
          <a:bodyPr vert="horz" wrap="square" lIns="0" tIns="12700" rIns="0" bIns="0" rtlCol="0">
            <a:spAutoFit/>
          </a:bodyPr>
          <a:lstStyle/>
          <a:p>
            <a:pPr marL="12700">
              <a:lnSpc>
                <a:spcPct val="100000"/>
              </a:lnSpc>
              <a:spcBef>
                <a:spcPts val="100"/>
              </a:spcBef>
            </a:pPr>
            <a:r>
              <a:rPr sz="1800" spc="-90" dirty="0">
                <a:solidFill>
                  <a:schemeClr val="tx1">
                    <a:lumMod val="10000"/>
                  </a:schemeClr>
                </a:solidFill>
                <a:latin typeface="Trebuchet MS"/>
                <a:cs typeface="Trebuchet MS"/>
              </a:rPr>
              <a:t>En</a:t>
            </a:r>
            <a:r>
              <a:rPr sz="1800" spc="-85" dirty="0">
                <a:solidFill>
                  <a:schemeClr val="tx1">
                    <a:lumMod val="10000"/>
                  </a:schemeClr>
                </a:solidFill>
                <a:latin typeface="Trebuchet MS"/>
                <a:cs typeface="Trebuchet MS"/>
              </a:rPr>
              <a:t>c</a:t>
            </a:r>
            <a:r>
              <a:rPr sz="1800" spc="15" dirty="0">
                <a:solidFill>
                  <a:schemeClr val="tx1">
                    <a:lumMod val="10000"/>
                  </a:schemeClr>
                </a:solidFill>
                <a:latin typeface="Trebuchet MS"/>
                <a:cs typeface="Trebuchet MS"/>
              </a:rPr>
              <a:t>o</a:t>
            </a:r>
            <a:r>
              <a:rPr sz="1800" spc="-100" dirty="0">
                <a:solidFill>
                  <a:schemeClr val="tx1">
                    <a:lumMod val="10000"/>
                  </a:schemeClr>
                </a:solidFill>
                <a:latin typeface="Trebuchet MS"/>
                <a:cs typeface="Trebuchet MS"/>
              </a:rPr>
              <a:t>d</a:t>
            </a:r>
            <a:r>
              <a:rPr sz="1800" spc="-114" dirty="0">
                <a:solidFill>
                  <a:schemeClr val="tx1">
                    <a:lumMod val="10000"/>
                  </a:schemeClr>
                </a:solidFill>
                <a:latin typeface="Trebuchet MS"/>
                <a:cs typeface="Trebuchet MS"/>
              </a:rPr>
              <a:t>ing</a:t>
            </a:r>
            <a:r>
              <a:rPr sz="1800" spc="-270" dirty="0">
                <a:latin typeface="Trebuchet MS"/>
                <a:cs typeface="Trebuchet MS"/>
              </a:rPr>
              <a:t>:</a:t>
            </a:r>
            <a:endParaRPr sz="1800" dirty="0">
              <a:latin typeface="Trebuchet MS"/>
              <a:cs typeface="Trebuchet MS"/>
            </a:endParaRPr>
          </a:p>
        </p:txBody>
      </p:sp>
    </p:spTree>
    <p:extLst>
      <p:ext uri="{BB962C8B-B14F-4D97-AF65-F5344CB8AC3E}">
        <p14:creationId xmlns:p14="http://schemas.microsoft.com/office/powerpoint/2010/main" val="19781927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355940" y="577846"/>
            <a:ext cx="3707449" cy="689932"/>
          </a:xfrm>
          <a:prstGeom prst="rect">
            <a:avLst/>
          </a:prstGeom>
          <a:solidFill>
            <a:schemeClr val="tx1">
              <a:lumMod val="90000"/>
            </a:schemeClr>
          </a:solidFill>
        </p:spPr>
        <p:txBody>
          <a:bodyPr vert="horz" wrap="square" lIns="0" tIns="12700" rIns="0" bIns="0" rtlCol="0">
            <a:spAutoFit/>
          </a:bodyPr>
          <a:lstStyle/>
          <a:p>
            <a:pPr marL="12700" algn="ctr">
              <a:lnSpc>
                <a:spcPct val="100000"/>
              </a:lnSpc>
              <a:spcBef>
                <a:spcPts val="100"/>
              </a:spcBef>
            </a:pPr>
            <a:r>
              <a:rPr spc="-20" dirty="0">
                <a:solidFill>
                  <a:srgbClr val="000000"/>
                </a:solidFill>
                <a:latin typeface="+mn-lt"/>
                <a:ea typeface="+mn-ea"/>
                <a:cs typeface="+mn-cs"/>
              </a:rPr>
              <a:t>Conversion</a:t>
            </a:r>
            <a:endParaRPr sz="3200" spc="-20" dirty="0">
              <a:solidFill>
                <a:srgbClr val="000000"/>
              </a:solidFill>
              <a:latin typeface="+mn-lt"/>
              <a:ea typeface="+mn-ea"/>
              <a:cs typeface="+mn-cs"/>
            </a:endParaRPr>
          </a:p>
        </p:txBody>
      </p:sp>
      <p:graphicFrame>
        <p:nvGraphicFramePr>
          <p:cNvPr id="4" name="Table 3">
            <a:extLst>
              <a:ext uri="{FF2B5EF4-FFF2-40B4-BE49-F238E27FC236}">
                <a16:creationId xmlns:a16="http://schemas.microsoft.com/office/drawing/2014/main" id="{414DA124-980A-8142-9274-5855F250A119}"/>
              </a:ext>
            </a:extLst>
          </p:cNvPr>
          <p:cNvGraphicFramePr>
            <a:graphicFrameLocks noGrp="1"/>
          </p:cNvGraphicFramePr>
          <p:nvPr>
            <p:extLst>
              <p:ext uri="{D42A27DB-BD31-4B8C-83A1-F6EECF244321}">
                <p14:modId xmlns:p14="http://schemas.microsoft.com/office/powerpoint/2010/main" val="4044003592"/>
              </p:ext>
            </p:extLst>
          </p:nvPr>
        </p:nvGraphicFramePr>
        <p:xfrm>
          <a:off x="757238" y="1604105"/>
          <a:ext cx="10101262" cy="4249420"/>
        </p:xfrm>
        <a:graphic>
          <a:graphicData uri="http://schemas.openxmlformats.org/drawingml/2006/table">
            <a:tbl>
              <a:tblPr firstRow="1" bandRow="1">
                <a:tableStyleId>{5C22544A-7EE6-4342-B048-85BDC9FD1C3A}</a:tableStyleId>
              </a:tblPr>
              <a:tblGrid>
                <a:gridCol w="5050631">
                  <a:extLst>
                    <a:ext uri="{9D8B030D-6E8A-4147-A177-3AD203B41FA5}">
                      <a16:colId xmlns:a16="http://schemas.microsoft.com/office/drawing/2014/main" val="1991583555"/>
                    </a:ext>
                  </a:extLst>
                </a:gridCol>
                <a:gridCol w="5050631">
                  <a:extLst>
                    <a:ext uri="{9D8B030D-6E8A-4147-A177-3AD203B41FA5}">
                      <a16:colId xmlns:a16="http://schemas.microsoft.com/office/drawing/2014/main" val="3532429278"/>
                    </a:ext>
                  </a:extLst>
                </a:gridCol>
              </a:tblGrid>
              <a:tr h="370840">
                <a:tc>
                  <a:txBody>
                    <a:bodyPr/>
                    <a:lstStyle/>
                    <a:p>
                      <a:pPr algn="ctr"/>
                      <a:r>
                        <a:rPr lang="en-US" sz="2400" b="1" u="none" spc="-75" dirty="0">
                          <a:solidFill>
                            <a:schemeClr val="tx1">
                              <a:lumMod val="10000"/>
                            </a:schemeClr>
                          </a:solidFill>
                          <a:uFill>
                            <a:solidFill>
                              <a:srgbClr val="000000"/>
                            </a:solidFill>
                          </a:uFill>
                          <a:latin typeface="Times" pitchFamily="2" charset="0"/>
                          <a:cs typeface="Arial"/>
                        </a:rPr>
                        <a:t>Encoding</a:t>
                      </a:r>
                      <a:endParaRPr lang="en-US" sz="2400" u="none" dirty="0"/>
                    </a:p>
                  </a:txBody>
                  <a:tcPr/>
                </a:tc>
                <a:tc>
                  <a:txBody>
                    <a:bodyPr/>
                    <a:lstStyle/>
                    <a:p>
                      <a:pPr algn="ctr"/>
                      <a:r>
                        <a:rPr lang="en-US" sz="2400" b="1" u="none" spc="-75" dirty="0">
                          <a:solidFill>
                            <a:schemeClr val="tx1">
                              <a:lumMod val="10000"/>
                            </a:schemeClr>
                          </a:solidFill>
                          <a:uFill>
                            <a:solidFill>
                              <a:srgbClr val="000000"/>
                            </a:solidFill>
                          </a:uFill>
                          <a:latin typeface="Times" pitchFamily="2" charset="0"/>
                          <a:cs typeface="Arial"/>
                        </a:rPr>
                        <a:t>Modulation</a:t>
                      </a:r>
                      <a:endParaRPr lang="en-US" sz="2400" u="none" dirty="0"/>
                    </a:p>
                  </a:txBody>
                  <a:tcPr/>
                </a:tc>
                <a:extLst>
                  <a:ext uri="{0D108BD9-81ED-4DB2-BD59-A6C34878D82A}">
                    <a16:rowId xmlns:a16="http://schemas.microsoft.com/office/drawing/2014/main" val="319374005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spc="5" dirty="0">
                          <a:solidFill>
                            <a:schemeClr val="tx1">
                              <a:lumMod val="10000"/>
                            </a:schemeClr>
                          </a:solidFill>
                          <a:latin typeface="Times" pitchFamily="2" charset="0"/>
                          <a:cs typeface="Arial"/>
                        </a:rPr>
                        <a:t>Digital </a:t>
                      </a:r>
                      <a:r>
                        <a:rPr lang="en-US" sz="2000" b="1" spc="-5" dirty="0">
                          <a:solidFill>
                            <a:schemeClr val="tx1">
                              <a:lumMod val="10000"/>
                            </a:schemeClr>
                          </a:solidFill>
                          <a:latin typeface="Times" pitchFamily="2" charset="0"/>
                          <a:cs typeface="Arial"/>
                        </a:rPr>
                        <a:t>data </a:t>
                      </a:r>
                      <a:r>
                        <a:rPr lang="en-US" sz="2000" b="1" spc="55" dirty="0">
                          <a:solidFill>
                            <a:schemeClr val="tx1">
                              <a:lumMod val="10000"/>
                            </a:schemeClr>
                          </a:solidFill>
                          <a:latin typeface="Times" pitchFamily="2" charset="0"/>
                          <a:cs typeface="Arial"/>
                        </a:rPr>
                        <a:t>to </a:t>
                      </a:r>
                      <a:r>
                        <a:rPr lang="en-US" sz="2000" b="1" spc="-25" dirty="0">
                          <a:solidFill>
                            <a:schemeClr val="tx1">
                              <a:lumMod val="10000"/>
                            </a:schemeClr>
                          </a:solidFill>
                          <a:latin typeface="Times" pitchFamily="2" charset="0"/>
                          <a:cs typeface="Arial"/>
                        </a:rPr>
                        <a:t>digital </a:t>
                      </a:r>
                      <a:r>
                        <a:rPr lang="en-US" sz="2000" b="1" spc="-95" dirty="0">
                          <a:solidFill>
                            <a:schemeClr val="tx1">
                              <a:lumMod val="10000"/>
                            </a:schemeClr>
                          </a:solidFill>
                          <a:latin typeface="Times" pitchFamily="2" charset="0"/>
                          <a:cs typeface="Arial"/>
                        </a:rPr>
                        <a:t>signal </a:t>
                      </a:r>
                      <a:r>
                        <a:rPr lang="en-US" sz="2000" spc="-300" dirty="0">
                          <a:solidFill>
                            <a:schemeClr val="tx1">
                              <a:lumMod val="10000"/>
                            </a:schemeClr>
                          </a:solidFill>
                          <a:latin typeface="Times" pitchFamily="2" charset="0"/>
                          <a:cs typeface="Trebuchet M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spc="-95" dirty="0">
                          <a:solidFill>
                            <a:schemeClr val="tx1">
                              <a:lumMod val="10000"/>
                            </a:schemeClr>
                          </a:solidFill>
                          <a:latin typeface="Times" pitchFamily="2" charset="0"/>
                          <a:cs typeface="Trebuchet MS"/>
                        </a:rPr>
                        <a:t>less </a:t>
                      </a:r>
                      <a:r>
                        <a:rPr lang="en-US" sz="1800" spc="-90" dirty="0">
                          <a:solidFill>
                            <a:schemeClr val="tx1">
                              <a:lumMod val="10000"/>
                            </a:schemeClr>
                          </a:solidFill>
                          <a:latin typeface="Times" pitchFamily="2" charset="0"/>
                          <a:cs typeface="Trebuchet MS"/>
                        </a:rPr>
                        <a:t>complex </a:t>
                      </a:r>
                      <a:r>
                        <a:rPr lang="en-US" sz="1800" spc="-130" dirty="0">
                          <a:solidFill>
                            <a:schemeClr val="tx1">
                              <a:lumMod val="10000"/>
                            </a:schemeClr>
                          </a:solidFill>
                          <a:latin typeface="Times" pitchFamily="2" charset="0"/>
                          <a:cs typeface="Trebuchet MS"/>
                        </a:rPr>
                        <a:t>and </a:t>
                      </a:r>
                      <a:r>
                        <a:rPr lang="en-US" sz="1800" spc="-95" dirty="0">
                          <a:solidFill>
                            <a:schemeClr val="tx1">
                              <a:lumMod val="10000"/>
                            </a:schemeClr>
                          </a:solidFill>
                          <a:latin typeface="Times" pitchFamily="2" charset="0"/>
                          <a:cs typeface="Trebuchet MS"/>
                        </a:rPr>
                        <a:t>less </a:t>
                      </a:r>
                      <a:r>
                        <a:rPr lang="en-US" sz="1800" spc="-105" dirty="0">
                          <a:solidFill>
                            <a:schemeClr val="tx1">
                              <a:lumMod val="10000"/>
                            </a:schemeClr>
                          </a:solidFill>
                          <a:latin typeface="Times" pitchFamily="2" charset="0"/>
                          <a:cs typeface="Trebuchet MS"/>
                        </a:rPr>
                        <a:t>expensive </a:t>
                      </a:r>
                      <a:r>
                        <a:rPr lang="en-US" sz="1800" spc="-120" dirty="0">
                          <a:solidFill>
                            <a:schemeClr val="tx1">
                              <a:lumMod val="10000"/>
                            </a:schemeClr>
                          </a:solidFill>
                          <a:latin typeface="Times" pitchFamily="2" charset="0"/>
                          <a:cs typeface="Trebuchet MS"/>
                        </a:rPr>
                        <a:t>equipment  </a:t>
                      </a:r>
                      <a:r>
                        <a:rPr lang="en-US" sz="1800" spc="-130" dirty="0">
                          <a:solidFill>
                            <a:schemeClr val="tx1">
                              <a:lumMod val="10000"/>
                            </a:schemeClr>
                          </a:solidFill>
                          <a:latin typeface="Times" pitchFamily="2" charset="0"/>
                          <a:cs typeface="Trebuchet MS"/>
                        </a:rPr>
                        <a:t>than analog </a:t>
                      </a:r>
                      <a:r>
                        <a:rPr lang="en-US" sz="1800" spc="-100" dirty="0">
                          <a:solidFill>
                            <a:schemeClr val="tx1">
                              <a:lumMod val="10000"/>
                            </a:schemeClr>
                          </a:solidFill>
                          <a:latin typeface="Times" pitchFamily="2" charset="0"/>
                          <a:cs typeface="Trebuchet MS"/>
                        </a:rPr>
                        <a:t>modulation</a:t>
                      </a:r>
                      <a:r>
                        <a:rPr lang="en-US" sz="1800" spc="90" dirty="0">
                          <a:solidFill>
                            <a:schemeClr val="tx1">
                              <a:lumMod val="10000"/>
                            </a:schemeClr>
                          </a:solidFill>
                          <a:latin typeface="Times" pitchFamily="2" charset="0"/>
                          <a:cs typeface="Trebuchet MS"/>
                        </a:rPr>
                        <a:t> </a:t>
                      </a:r>
                      <a:r>
                        <a:rPr lang="en-US" sz="1800" spc="-120" dirty="0">
                          <a:solidFill>
                            <a:schemeClr val="tx1">
                              <a:lumMod val="10000"/>
                            </a:schemeClr>
                          </a:solidFill>
                          <a:latin typeface="Times" pitchFamily="2" charset="0"/>
                          <a:cs typeface="Trebuchet MS"/>
                        </a:rPr>
                        <a:t>equipment.</a:t>
                      </a:r>
                      <a:endParaRPr lang="en-US" sz="1800" dirty="0">
                        <a:solidFill>
                          <a:schemeClr val="tx1">
                            <a:lumMod val="10000"/>
                          </a:schemeClr>
                        </a:solidFill>
                        <a:latin typeface="Times" pitchFamily="2" charset="0"/>
                        <a:cs typeface="Trebuchet M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kern="1200" spc="-25" dirty="0">
                          <a:solidFill>
                            <a:schemeClr val="tx1">
                              <a:lumMod val="10000"/>
                            </a:schemeClr>
                          </a:solidFill>
                          <a:latin typeface="Times" pitchFamily="2" charset="0"/>
                          <a:ea typeface="+mn-ea"/>
                          <a:cs typeface="Arial"/>
                        </a:rPr>
                        <a:t>Digital data to analog signal :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spc="-75" dirty="0">
                          <a:solidFill>
                            <a:schemeClr val="tx1">
                              <a:lumMod val="10000"/>
                            </a:schemeClr>
                          </a:solidFill>
                          <a:latin typeface="Times" pitchFamily="2" charset="0"/>
                          <a:cs typeface="Trebuchet MS"/>
                        </a:rPr>
                        <a:t>Some </a:t>
                      </a:r>
                      <a:r>
                        <a:rPr lang="en-US" sz="1800" spc="-85" dirty="0">
                          <a:solidFill>
                            <a:schemeClr val="tx1">
                              <a:lumMod val="10000"/>
                            </a:schemeClr>
                          </a:solidFill>
                          <a:latin typeface="Times" pitchFamily="2" charset="0"/>
                          <a:cs typeface="Trebuchet MS"/>
                        </a:rPr>
                        <a:t>transmission </a:t>
                      </a:r>
                      <a:r>
                        <a:rPr lang="en-US" sz="1800" spc="-140" dirty="0">
                          <a:solidFill>
                            <a:schemeClr val="tx1">
                              <a:lumMod val="10000"/>
                            </a:schemeClr>
                          </a:solidFill>
                          <a:latin typeface="Times" pitchFamily="2" charset="0"/>
                          <a:cs typeface="Trebuchet MS"/>
                        </a:rPr>
                        <a:t>media can </a:t>
                      </a:r>
                      <a:r>
                        <a:rPr lang="en-US" sz="1800" spc="-120" dirty="0">
                          <a:solidFill>
                            <a:schemeClr val="tx1">
                              <a:lumMod val="10000"/>
                            </a:schemeClr>
                          </a:solidFill>
                          <a:latin typeface="Times" pitchFamily="2" charset="0"/>
                          <a:cs typeface="Trebuchet MS"/>
                        </a:rPr>
                        <a:t>propagate  </a:t>
                      </a:r>
                      <a:r>
                        <a:rPr lang="en-US" sz="1800" spc="-130" dirty="0">
                          <a:solidFill>
                            <a:schemeClr val="tx1">
                              <a:lumMod val="10000"/>
                            </a:schemeClr>
                          </a:solidFill>
                          <a:latin typeface="Times" pitchFamily="2" charset="0"/>
                          <a:cs typeface="Trebuchet MS"/>
                        </a:rPr>
                        <a:t>analog </a:t>
                      </a:r>
                      <a:r>
                        <a:rPr lang="en-US" sz="1800" spc="-120" dirty="0">
                          <a:solidFill>
                            <a:schemeClr val="tx1">
                              <a:lumMod val="10000"/>
                            </a:schemeClr>
                          </a:solidFill>
                          <a:latin typeface="Times" pitchFamily="2" charset="0"/>
                          <a:cs typeface="Trebuchet MS"/>
                        </a:rPr>
                        <a:t>signals </a:t>
                      </a:r>
                      <a:r>
                        <a:rPr lang="en-US" sz="1800" spc="-165" dirty="0">
                          <a:solidFill>
                            <a:schemeClr val="tx1">
                              <a:lumMod val="10000"/>
                            </a:schemeClr>
                          </a:solidFill>
                          <a:latin typeface="Times" pitchFamily="2" charset="0"/>
                          <a:cs typeface="Trebuchet MS"/>
                        </a:rPr>
                        <a:t>only. </a:t>
                      </a:r>
                      <a:r>
                        <a:rPr lang="en-US" sz="1800" b="1" u="sng" spc="-140" dirty="0">
                          <a:solidFill>
                            <a:srgbClr val="323BF2"/>
                          </a:solidFill>
                          <a:latin typeface="Times" pitchFamily="2" charset="0"/>
                          <a:cs typeface="Trebuchet MS"/>
                        </a:rPr>
                        <a:t>Example</a:t>
                      </a:r>
                      <a:r>
                        <a:rPr lang="en-US" sz="1800" spc="-140" dirty="0">
                          <a:solidFill>
                            <a:schemeClr val="tx1">
                              <a:lumMod val="10000"/>
                            </a:schemeClr>
                          </a:solidFill>
                          <a:latin typeface="Times" pitchFamily="2" charset="0"/>
                          <a:cs typeface="Trebuchet M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spc="-135" dirty="0">
                          <a:solidFill>
                            <a:schemeClr val="tx1">
                              <a:lumMod val="10000"/>
                            </a:schemeClr>
                          </a:solidFill>
                          <a:latin typeface="Times" pitchFamily="2" charset="0"/>
                          <a:cs typeface="Trebuchet MS"/>
                        </a:rPr>
                        <a:t>fiber </a:t>
                      </a:r>
                      <a:r>
                        <a:rPr lang="en-US" sz="1800" spc="-300" dirty="0">
                          <a:solidFill>
                            <a:schemeClr val="tx1">
                              <a:lumMod val="10000"/>
                            </a:schemeClr>
                          </a:solidFill>
                          <a:latin typeface="Times" pitchFamily="2" charset="0"/>
                          <a:cs typeface="Trebuchet MS"/>
                        </a:rPr>
                        <a:t>,</a:t>
                      </a:r>
                      <a:r>
                        <a:rPr lang="en-US" sz="1800" spc="-240" dirty="0">
                          <a:solidFill>
                            <a:schemeClr val="tx1">
                              <a:lumMod val="10000"/>
                            </a:schemeClr>
                          </a:solidFill>
                          <a:latin typeface="Times" pitchFamily="2" charset="0"/>
                          <a:cs typeface="Trebuchet MS"/>
                        </a:rPr>
                        <a:t> </a:t>
                      </a:r>
                      <a:r>
                        <a:rPr lang="en-US" sz="1800" spc="-90" dirty="0">
                          <a:solidFill>
                            <a:schemeClr val="tx1">
                              <a:lumMod val="10000"/>
                            </a:schemeClr>
                          </a:solidFill>
                          <a:latin typeface="Times" pitchFamily="2" charset="0"/>
                          <a:cs typeface="Trebuchet MS"/>
                        </a:rPr>
                        <a:t>wire.</a:t>
                      </a:r>
                      <a:endParaRPr lang="en-US" sz="1800" dirty="0">
                        <a:solidFill>
                          <a:schemeClr val="tx1">
                            <a:lumMod val="10000"/>
                          </a:schemeClr>
                        </a:solidFill>
                        <a:latin typeface="Times" pitchFamily="2" charset="0"/>
                        <a:cs typeface="Trebuchet MS"/>
                      </a:endParaRPr>
                    </a:p>
                  </a:txBody>
                  <a:tcPr/>
                </a:tc>
                <a:extLst>
                  <a:ext uri="{0D108BD9-81ED-4DB2-BD59-A6C34878D82A}">
                    <a16:rowId xmlns:a16="http://schemas.microsoft.com/office/drawing/2014/main" val="421094674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kern="1200" spc="-25" dirty="0">
                          <a:solidFill>
                            <a:schemeClr val="tx1">
                              <a:lumMod val="10000"/>
                            </a:schemeClr>
                          </a:solidFill>
                          <a:latin typeface="Times" pitchFamily="2" charset="0"/>
                          <a:ea typeface="+mn-ea"/>
                          <a:cs typeface="Arial"/>
                        </a:rPr>
                        <a:t>Analog data to digital signal </a:t>
                      </a:r>
                      <a:r>
                        <a:rPr lang="en-US" sz="1800" spc="-140" dirty="0">
                          <a:solidFill>
                            <a:schemeClr val="tx1">
                              <a:lumMod val="10000"/>
                            </a:schemeClr>
                          </a:solidFill>
                          <a:latin typeface="Times" pitchFamily="2" charset="0"/>
                          <a:cs typeface="Trebuchet M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spc="-140" dirty="0">
                          <a:solidFill>
                            <a:schemeClr val="tx1">
                              <a:lumMod val="10000"/>
                            </a:schemeClr>
                          </a:solidFill>
                          <a:latin typeface="Times" pitchFamily="2" charset="0"/>
                          <a:cs typeface="Trebuchet MS"/>
                        </a:rPr>
                        <a:t>To </a:t>
                      </a:r>
                      <a:r>
                        <a:rPr lang="en-US" sz="1800" spc="-90" dirty="0">
                          <a:solidFill>
                            <a:schemeClr val="tx1">
                              <a:lumMod val="10000"/>
                            </a:schemeClr>
                          </a:solidFill>
                          <a:latin typeface="Times" pitchFamily="2" charset="0"/>
                          <a:cs typeface="Trebuchet MS"/>
                        </a:rPr>
                        <a:t>use </a:t>
                      </a:r>
                      <a:r>
                        <a:rPr lang="en-US" sz="1800" spc="-120" dirty="0">
                          <a:solidFill>
                            <a:schemeClr val="tx1">
                              <a:lumMod val="10000"/>
                            </a:schemeClr>
                          </a:solidFill>
                          <a:latin typeface="Times" pitchFamily="2" charset="0"/>
                          <a:cs typeface="Trebuchet MS"/>
                        </a:rPr>
                        <a:t>the </a:t>
                      </a:r>
                      <a:r>
                        <a:rPr lang="en-US" sz="1800" spc="-70" dirty="0">
                          <a:solidFill>
                            <a:schemeClr val="tx1">
                              <a:lumMod val="10000"/>
                            </a:schemeClr>
                          </a:solidFill>
                          <a:latin typeface="Times" pitchFamily="2" charset="0"/>
                          <a:cs typeface="Trebuchet MS"/>
                        </a:rPr>
                        <a:t>modern </a:t>
                      </a:r>
                      <a:r>
                        <a:rPr lang="en-US" sz="1800" spc="-145" dirty="0">
                          <a:solidFill>
                            <a:schemeClr val="tx1">
                              <a:lumMod val="10000"/>
                            </a:schemeClr>
                          </a:solidFill>
                          <a:latin typeface="Times" pitchFamily="2" charset="0"/>
                          <a:cs typeface="Trebuchet MS"/>
                        </a:rPr>
                        <a:t>digital </a:t>
                      </a:r>
                      <a:r>
                        <a:rPr lang="en-US" sz="1800" spc="-85" dirty="0">
                          <a:solidFill>
                            <a:schemeClr val="tx1">
                              <a:lumMod val="10000"/>
                            </a:schemeClr>
                          </a:solidFill>
                          <a:latin typeface="Times" pitchFamily="2" charset="0"/>
                          <a:cs typeface="Trebuchet MS"/>
                        </a:rPr>
                        <a:t>transmission </a:t>
                      </a:r>
                      <a:r>
                        <a:rPr lang="en-US" sz="1800" spc="-130" dirty="0">
                          <a:solidFill>
                            <a:schemeClr val="tx1">
                              <a:lumMod val="10000"/>
                            </a:schemeClr>
                          </a:solidFill>
                          <a:latin typeface="Times" pitchFamily="2" charset="0"/>
                          <a:cs typeface="Trebuchet MS"/>
                        </a:rPr>
                        <a:t>and  </a:t>
                      </a:r>
                      <a:r>
                        <a:rPr lang="en-US" sz="1800" spc="-110" dirty="0">
                          <a:solidFill>
                            <a:schemeClr val="tx1">
                              <a:lumMod val="10000"/>
                            </a:schemeClr>
                          </a:solidFill>
                          <a:latin typeface="Times" pitchFamily="2" charset="0"/>
                          <a:cs typeface="Trebuchet MS"/>
                        </a:rPr>
                        <a:t>switching</a:t>
                      </a:r>
                      <a:r>
                        <a:rPr lang="en-US" sz="1800" spc="-65" dirty="0">
                          <a:solidFill>
                            <a:schemeClr val="tx1">
                              <a:lumMod val="10000"/>
                            </a:schemeClr>
                          </a:solidFill>
                          <a:latin typeface="Times" pitchFamily="2" charset="0"/>
                          <a:cs typeface="Trebuchet MS"/>
                        </a:rPr>
                        <a:t> </a:t>
                      </a:r>
                      <a:r>
                        <a:rPr lang="en-US" sz="1800" spc="-120" dirty="0">
                          <a:solidFill>
                            <a:schemeClr val="tx1">
                              <a:lumMod val="10000"/>
                            </a:schemeClr>
                          </a:solidFill>
                          <a:latin typeface="Times" pitchFamily="2" charset="0"/>
                          <a:cs typeface="Trebuchet MS"/>
                        </a:rPr>
                        <a:t>equipment.</a:t>
                      </a:r>
                      <a:endParaRPr lang="en-US" sz="1600" spc="-120" dirty="0">
                        <a:solidFill>
                          <a:schemeClr val="tx1">
                            <a:lumMod val="10000"/>
                          </a:schemeClr>
                        </a:solidFill>
                        <a:latin typeface="Times" pitchFamily="2" charset="0"/>
                        <a:cs typeface="Trebuchet MS"/>
                      </a:endParaRPr>
                    </a:p>
                    <a:p>
                      <a:pPr marL="927100" lvl="1" indent="-355600">
                        <a:lnSpc>
                          <a:spcPts val="2165"/>
                        </a:lnSpc>
                        <a:buAutoNum type="arabicPeriod"/>
                        <a:tabLst>
                          <a:tab pos="926465" algn="l"/>
                          <a:tab pos="927100" algn="l"/>
                        </a:tabLst>
                      </a:pPr>
                      <a:r>
                        <a:rPr lang="en-US" sz="1800" spc="-114" dirty="0">
                          <a:solidFill>
                            <a:schemeClr val="tx1">
                              <a:lumMod val="10000"/>
                            </a:schemeClr>
                          </a:solidFill>
                          <a:latin typeface="Times" pitchFamily="2" charset="0"/>
                          <a:cs typeface="Trebuchet MS"/>
                        </a:rPr>
                        <a:t>Transmit </a:t>
                      </a:r>
                      <a:r>
                        <a:rPr lang="en-US" sz="1800" spc="-125" dirty="0">
                          <a:solidFill>
                            <a:schemeClr val="tx1">
                              <a:lumMod val="10000"/>
                            </a:schemeClr>
                          </a:solidFill>
                          <a:latin typeface="Times" pitchFamily="2" charset="0"/>
                          <a:cs typeface="Trebuchet MS"/>
                        </a:rPr>
                        <a:t>baseband </a:t>
                      </a:r>
                      <a:r>
                        <a:rPr lang="en-US" sz="1800" spc="-130" dirty="0">
                          <a:solidFill>
                            <a:schemeClr val="tx1">
                              <a:lumMod val="10000"/>
                            </a:schemeClr>
                          </a:solidFill>
                          <a:latin typeface="Times" pitchFamily="2" charset="0"/>
                          <a:cs typeface="Trebuchet MS"/>
                        </a:rPr>
                        <a:t>signal </a:t>
                      </a:r>
                      <a:r>
                        <a:rPr lang="en-US" sz="1800" spc="-70" dirty="0">
                          <a:solidFill>
                            <a:schemeClr val="tx1">
                              <a:lumMod val="10000"/>
                            </a:schemeClr>
                          </a:solidFill>
                          <a:latin typeface="Times" pitchFamily="2" charset="0"/>
                          <a:cs typeface="Trebuchet MS"/>
                        </a:rPr>
                        <a:t>over </a:t>
                      </a:r>
                      <a:r>
                        <a:rPr lang="en-US" sz="1800" spc="-90" dirty="0">
                          <a:solidFill>
                            <a:schemeClr val="tx1">
                              <a:lumMod val="10000"/>
                            </a:schemeClr>
                          </a:solidFill>
                          <a:latin typeface="Times" pitchFamily="2" charset="0"/>
                          <a:cs typeface="Trebuchet MS"/>
                        </a:rPr>
                        <a:t>wire </a:t>
                      </a:r>
                      <a:r>
                        <a:rPr lang="en-US" sz="1800" spc="-85" dirty="0">
                          <a:solidFill>
                            <a:schemeClr val="tx1">
                              <a:lumMod val="10000"/>
                            </a:schemeClr>
                          </a:solidFill>
                          <a:latin typeface="Times" pitchFamily="2" charset="0"/>
                          <a:cs typeface="Trebuchet MS"/>
                        </a:rPr>
                        <a:t>transmission</a:t>
                      </a:r>
                      <a:r>
                        <a:rPr lang="en-US" sz="1800" spc="215" dirty="0">
                          <a:solidFill>
                            <a:schemeClr val="tx1">
                              <a:lumMod val="10000"/>
                            </a:schemeClr>
                          </a:solidFill>
                          <a:latin typeface="Times" pitchFamily="2" charset="0"/>
                          <a:cs typeface="Trebuchet MS"/>
                        </a:rPr>
                        <a:t> </a:t>
                      </a:r>
                      <a:r>
                        <a:rPr lang="en-US" sz="1800" spc="-90" dirty="0">
                          <a:solidFill>
                            <a:schemeClr val="tx1">
                              <a:lumMod val="10000"/>
                            </a:schemeClr>
                          </a:solidFill>
                          <a:latin typeface="Times" pitchFamily="2" charset="0"/>
                          <a:cs typeface="Trebuchet MS"/>
                        </a:rPr>
                        <a:t>(</a:t>
                      </a:r>
                      <a:r>
                        <a:rPr lang="en-US" sz="1800" b="1" spc="-90" dirty="0">
                          <a:solidFill>
                            <a:srgbClr val="C00000"/>
                          </a:solidFill>
                          <a:latin typeface="Times" pitchFamily="2" charset="0"/>
                          <a:cs typeface="Trebuchet MS"/>
                        </a:rPr>
                        <a:t>Microwave</a:t>
                      </a:r>
                      <a:r>
                        <a:rPr lang="en-US" sz="1800" spc="-90" dirty="0">
                          <a:solidFill>
                            <a:schemeClr val="tx1">
                              <a:lumMod val="10000"/>
                            </a:schemeClr>
                          </a:solidFill>
                          <a:latin typeface="Times" pitchFamily="2" charset="0"/>
                          <a:cs typeface="Trebuchet MS"/>
                        </a:rPr>
                        <a:t>)</a:t>
                      </a:r>
                      <a:r>
                        <a:rPr lang="en-US" sz="1800" spc="0" dirty="0">
                          <a:solidFill>
                            <a:schemeClr val="tx1">
                              <a:lumMod val="10000"/>
                            </a:schemeClr>
                          </a:solidFill>
                          <a:latin typeface="Times" pitchFamily="2" charset="0"/>
                          <a:cs typeface="Trebuchet MS"/>
                        </a:rPr>
                        <a:t> </a:t>
                      </a:r>
                      <a:r>
                        <a:rPr lang="en-US" sz="1800" spc="110" dirty="0">
                          <a:solidFill>
                            <a:schemeClr val="tx1">
                              <a:lumMod val="10000"/>
                            </a:schemeClr>
                          </a:solidFill>
                          <a:latin typeface="Times" pitchFamily="2" charset="0"/>
                          <a:cs typeface="Trebuchet MS"/>
                        </a:rPr>
                        <a:t>=&gt; </a:t>
                      </a:r>
                      <a:r>
                        <a:rPr lang="en-US" sz="1800" spc="-30" dirty="0">
                          <a:solidFill>
                            <a:schemeClr val="tx1">
                              <a:lumMod val="10000"/>
                            </a:schemeClr>
                          </a:solidFill>
                          <a:latin typeface="Times" pitchFamily="2" charset="0"/>
                          <a:cs typeface="Trebuchet MS"/>
                        </a:rPr>
                        <a:t>Low </a:t>
                      </a:r>
                      <a:r>
                        <a:rPr lang="en-US" sz="1800" spc="-120" dirty="0">
                          <a:solidFill>
                            <a:schemeClr val="tx1">
                              <a:lumMod val="10000"/>
                            </a:schemeClr>
                          </a:solidFill>
                          <a:latin typeface="Times" pitchFamily="2" charset="0"/>
                          <a:cs typeface="Trebuchet MS"/>
                        </a:rPr>
                        <a:t>frequency </a:t>
                      </a:r>
                      <a:r>
                        <a:rPr lang="en-US" sz="1800" spc="-125" dirty="0">
                          <a:solidFill>
                            <a:schemeClr val="tx1">
                              <a:lumMod val="10000"/>
                            </a:schemeClr>
                          </a:solidFill>
                          <a:latin typeface="Times" pitchFamily="2" charset="0"/>
                          <a:cs typeface="Trebuchet MS"/>
                        </a:rPr>
                        <a:t>baseband </a:t>
                      </a:r>
                      <a:r>
                        <a:rPr lang="en-US" sz="1800" spc="-120" dirty="0">
                          <a:solidFill>
                            <a:schemeClr val="tx1">
                              <a:lumMod val="10000"/>
                            </a:schemeClr>
                          </a:solidFill>
                          <a:latin typeface="Times" pitchFamily="2" charset="0"/>
                          <a:cs typeface="Trebuchet MS"/>
                        </a:rPr>
                        <a:t>means </a:t>
                      </a:r>
                      <a:r>
                        <a:rPr lang="en-US" sz="1800" spc="-160" dirty="0">
                          <a:solidFill>
                            <a:schemeClr val="tx1">
                              <a:lumMod val="10000"/>
                            </a:schemeClr>
                          </a:solidFill>
                          <a:latin typeface="Times" pitchFamily="2" charset="0"/>
                          <a:cs typeface="Trebuchet MS"/>
                        </a:rPr>
                        <a:t>few </a:t>
                      </a:r>
                      <a:r>
                        <a:rPr lang="en-US" sz="1800" spc="-95" dirty="0">
                          <a:solidFill>
                            <a:schemeClr val="tx1">
                              <a:lumMod val="10000"/>
                            </a:schemeClr>
                          </a:solidFill>
                          <a:latin typeface="Times" pitchFamily="2" charset="0"/>
                          <a:cs typeface="Trebuchet MS"/>
                        </a:rPr>
                        <a:t>kilometer </a:t>
                      </a:r>
                      <a:r>
                        <a:rPr lang="en-US" sz="1800" spc="-135" dirty="0">
                          <a:solidFill>
                            <a:schemeClr val="tx1">
                              <a:lumMod val="10000"/>
                            </a:schemeClr>
                          </a:solidFill>
                          <a:latin typeface="Times" pitchFamily="2" charset="0"/>
                          <a:cs typeface="Trebuchet MS"/>
                        </a:rPr>
                        <a:t>antenna</a:t>
                      </a:r>
                      <a:r>
                        <a:rPr lang="en-US" sz="1800" spc="95" dirty="0">
                          <a:solidFill>
                            <a:schemeClr val="tx1">
                              <a:lumMod val="10000"/>
                            </a:schemeClr>
                          </a:solidFill>
                          <a:latin typeface="Times" pitchFamily="2" charset="0"/>
                          <a:cs typeface="Trebuchet MS"/>
                        </a:rPr>
                        <a:t> </a:t>
                      </a:r>
                      <a:r>
                        <a:rPr lang="en-US" sz="1800" spc="-200" dirty="0">
                          <a:solidFill>
                            <a:schemeClr val="tx1">
                              <a:lumMod val="10000"/>
                            </a:schemeClr>
                          </a:solidFill>
                          <a:latin typeface="Times" pitchFamily="2" charset="0"/>
                          <a:cs typeface="Trebuchet MS"/>
                        </a:rPr>
                        <a:t>!!!</a:t>
                      </a:r>
                      <a:endParaRPr lang="en-US" sz="1800" dirty="0">
                        <a:solidFill>
                          <a:schemeClr val="tx1">
                            <a:lumMod val="10000"/>
                          </a:schemeClr>
                        </a:solidFill>
                        <a:latin typeface="Times" pitchFamily="2" charset="0"/>
                        <a:cs typeface="Trebuchet MS"/>
                      </a:endParaRPr>
                    </a:p>
                    <a:p>
                      <a:pPr marL="927100" lvl="1" indent="-355600">
                        <a:lnSpc>
                          <a:spcPct val="100000"/>
                        </a:lnSpc>
                        <a:spcBef>
                          <a:spcPts val="1900"/>
                        </a:spcBef>
                        <a:buAutoNum type="arabicPeriod" startAt="2"/>
                        <a:tabLst>
                          <a:tab pos="926465" algn="l"/>
                          <a:tab pos="927100" algn="l"/>
                          <a:tab pos="2512695" algn="l"/>
                        </a:tabLst>
                      </a:pPr>
                      <a:r>
                        <a:rPr lang="en-US" sz="1800" spc="-130" dirty="0">
                          <a:solidFill>
                            <a:schemeClr val="tx1">
                              <a:lumMod val="10000"/>
                            </a:schemeClr>
                          </a:solidFill>
                          <a:latin typeface="Times" pitchFamily="2" charset="0"/>
                          <a:cs typeface="Trebuchet MS"/>
                        </a:rPr>
                        <a:t>shift</a:t>
                      </a:r>
                      <a:r>
                        <a:rPr lang="en-US" sz="1800" spc="-50" dirty="0">
                          <a:solidFill>
                            <a:schemeClr val="tx1">
                              <a:lumMod val="10000"/>
                            </a:schemeClr>
                          </a:solidFill>
                          <a:latin typeface="Times" pitchFamily="2" charset="0"/>
                          <a:cs typeface="Trebuchet MS"/>
                        </a:rPr>
                        <a:t> </a:t>
                      </a:r>
                      <a:r>
                        <a:rPr lang="en-US" sz="1800" spc="-125" dirty="0">
                          <a:solidFill>
                            <a:schemeClr val="tx1">
                              <a:lumMod val="10000"/>
                            </a:schemeClr>
                          </a:solidFill>
                          <a:latin typeface="Times" pitchFamily="2" charset="0"/>
                          <a:cs typeface="Trebuchet MS"/>
                        </a:rPr>
                        <a:t>baseband </a:t>
                      </a:r>
                      <a:r>
                        <a:rPr lang="en-US" sz="1800" spc="-120" dirty="0">
                          <a:solidFill>
                            <a:schemeClr val="tx1">
                              <a:lumMod val="10000"/>
                            </a:schemeClr>
                          </a:solidFill>
                          <a:latin typeface="Times" pitchFamily="2" charset="0"/>
                          <a:cs typeface="Trebuchet MS"/>
                        </a:rPr>
                        <a:t>signals </a:t>
                      </a:r>
                      <a:r>
                        <a:rPr lang="en-US" sz="1800" spc="-110" dirty="0">
                          <a:solidFill>
                            <a:schemeClr val="tx1">
                              <a:lumMod val="10000"/>
                            </a:schemeClr>
                          </a:solidFill>
                          <a:latin typeface="Times" pitchFamily="2" charset="0"/>
                          <a:cs typeface="Trebuchet MS"/>
                        </a:rPr>
                        <a:t>of </a:t>
                      </a:r>
                      <a:r>
                        <a:rPr lang="en-US" sz="1800" spc="-120" dirty="0">
                          <a:solidFill>
                            <a:schemeClr val="tx1">
                              <a:lumMod val="10000"/>
                            </a:schemeClr>
                          </a:solidFill>
                          <a:latin typeface="Times" pitchFamily="2" charset="0"/>
                          <a:cs typeface="Trebuchet MS"/>
                        </a:rPr>
                        <a:t>several </a:t>
                      </a:r>
                      <a:r>
                        <a:rPr lang="en-US" sz="1800" spc="-105" dirty="0">
                          <a:solidFill>
                            <a:schemeClr val="tx1">
                              <a:lumMod val="10000"/>
                            </a:schemeClr>
                          </a:solidFill>
                          <a:latin typeface="Times" pitchFamily="2" charset="0"/>
                          <a:cs typeface="Trebuchet MS"/>
                        </a:rPr>
                        <a:t>voice </a:t>
                      </a:r>
                      <a:r>
                        <a:rPr lang="en-US" sz="1800" spc="-130" dirty="0">
                          <a:solidFill>
                            <a:schemeClr val="tx1">
                              <a:lumMod val="10000"/>
                            </a:schemeClr>
                          </a:solidFill>
                          <a:latin typeface="Times" pitchFamily="2" charset="0"/>
                          <a:cs typeface="Trebuchet MS"/>
                        </a:rPr>
                        <a:t>channel</a:t>
                      </a:r>
                      <a:r>
                        <a:rPr lang="en-US" sz="1800" spc="190" dirty="0">
                          <a:solidFill>
                            <a:schemeClr val="tx1">
                              <a:lumMod val="10000"/>
                            </a:schemeClr>
                          </a:solidFill>
                          <a:latin typeface="Times" pitchFamily="2" charset="0"/>
                          <a:cs typeface="Trebuchet MS"/>
                        </a:rPr>
                        <a:t> </a:t>
                      </a:r>
                      <a:r>
                        <a:rPr lang="en-US" sz="1800" spc="20" dirty="0">
                          <a:solidFill>
                            <a:schemeClr val="tx1">
                              <a:lumMod val="10000"/>
                            </a:schemeClr>
                          </a:solidFill>
                          <a:latin typeface="Times" pitchFamily="2" charset="0"/>
                          <a:cs typeface="Trebuchet MS"/>
                        </a:rPr>
                        <a:t>(</a:t>
                      </a:r>
                      <a:r>
                        <a:rPr lang="en-US" sz="1800" b="1" spc="20" dirty="0">
                          <a:solidFill>
                            <a:srgbClr val="C00000"/>
                          </a:solidFill>
                          <a:latin typeface="Times" pitchFamily="2" charset="0"/>
                          <a:cs typeface="Trebuchet MS"/>
                        </a:rPr>
                        <a:t>FDM</a:t>
                      </a:r>
                      <a:r>
                        <a:rPr lang="en-US" sz="1800" spc="20" dirty="0">
                          <a:solidFill>
                            <a:schemeClr val="tx1">
                              <a:lumMod val="10000"/>
                            </a:schemeClr>
                          </a:solidFill>
                          <a:latin typeface="Times" pitchFamily="2" charset="0"/>
                          <a:cs typeface="Trebuchet MS"/>
                        </a:rPr>
                        <a:t>).</a:t>
                      </a:r>
                      <a:endParaRPr lang="en-US" sz="1800" dirty="0">
                        <a:solidFill>
                          <a:schemeClr val="tx1">
                            <a:lumMod val="10000"/>
                          </a:schemeClr>
                        </a:solidFill>
                        <a:latin typeface="Times" pitchFamily="2" charset="0"/>
                        <a:cs typeface="Trebuchet MS"/>
                      </a:endParaRPr>
                    </a:p>
                  </a:txBody>
                  <a:tcPr/>
                </a:tc>
                <a:tc>
                  <a:txBody>
                    <a:bodyPr/>
                    <a:lstStyle/>
                    <a:p>
                      <a:endParaRPr lang="en-US" dirty="0"/>
                    </a:p>
                  </a:txBody>
                  <a:tcPr/>
                </a:tc>
                <a:extLst>
                  <a:ext uri="{0D108BD9-81ED-4DB2-BD59-A6C34878D82A}">
                    <a16:rowId xmlns:a16="http://schemas.microsoft.com/office/drawing/2014/main" val="2603780405"/>
                  </a:ext>
                </a:extLst>
              </a:tr>
            </a:tbl>
          </a:graphicData>
        </a:graphic>
      </p:graphicFrame>
    </p:spTree>
    <p:extLst>
      <p:ext uri="{BB962C8B-B14F-4D97-AF65-F5344CB8AC3E}">
        <p14:creationId xmlns:p14="http://schemas.microsoft.com/office/powerpoint/2010/main" val="4591848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261041" y="6354193"/>
            <a:ext cx="218681" cy="94655"/>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1907539" y="887911"/>
            <a:ext cx="7265036" cy="289823"/>
          </a:xfrm>
          <a:prstGeom prst="rect">
            <a:avLst/>
          </a:prstGeom>
        </p:spPr>
        <p:txBody>
          <a:bodyPr vert="horz" wrap="square" lIns="0" tIns="12700" rIns="0" bIns="0" rtlCol="0">
            <a:spAutoFit/>
          </a:bodyPr>
          <a:lstStyle/>
          <a:p>
            <a:pPr marL="12700" algn="ctr">
              <a:lnSpc>
                <a:spcPct val="100000"/>
              </a:lnSpc>
              <a:spcBef>
                <a:spcPts val="100"/>
              </a:spcBef>
              <a:tabLst>
                <a:tab pos="960119" algn="l"/>
              </a:tabLst>
            </a:pPr>
            <a:r>
              <a:rPr sz="1800" spc="10" dirty="0">
                <a:solidFill>
                  <a:schemeClr val="tx1">
                    <a:lumMod val="25000"/>
                  </a:schemeClr>
                </a:solidFill>
                <a:latin typeface="+mn-lt"/>
                <a:ea typeface="+mn-ea"/>
                <a:cs typeface="+mn-cs"/>
              </a:rPr>
              <a:t>Figure</a:t>
            </a:r>
            <a:r>
              <a:rPr lang="en-US" sz="1800" spc="10" dirty="0">
                <a:solidFill>
                  <a:schemeClr val="tx1">
                    <a:lumMod val="25000"/>
                  </a:schemeClr>
                </a:solidFill>
                <a:latin typeface="+mn-lt"/>
                <a:ea typeface="+mn-ea"/>
                <a:cs typeface="+mn-cs"/>
              </a:rPr>
              <a:t>: </a:t>
            </a:r>
            <a:r>
              <a:rPr sz="1800" spc="10" dirty="0">
                <a:solidFill>
                  <a:schemeClr val="tx1">
                    <a:lumMod val="25000"/>
                  </a:schemeClr>
                </a:solidFill>
                <a:latin typeface="+mn-lt"/>
                <a:ea typeface="+mn-ea"/>
                <a:cs typeface="+mn-cs"/>
              </a:rPr>
              <a:t>Transmission medium and physical layer</a:t>
            </a:r>
          </a:p>
        </p:txBody>
      </p:sp>
      <p:sp>
        <p:nvSpPr>
          <p:cNvPr id="7" name="object 7"/>
          <p:cNvSpPr/>
          <p:nvPr/>
        </p:nvSpPr>
        <p:spPr>
          <a:xfrm>
            <a:off x="1709737" y="2057400"/>
            <a:ext cx="8729662" cy="304800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6165824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261041" y="6354193"/>
            <a:ext cx="217752" cy="94655"/>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1907539" y="887911"/>
            <a:ext cx="8236586" cy="289823"/>
          </a:xfrm>
          <a:prstGeom prst="rect">
            <a:avLst/>
          </a:prstGeom>
        </p:spPr>
        <p:txBody>
          <a:bodyPr vert="horz" wrap="square" lIns="0" tIns="12700" rIns="0" bIns="0" rtlCol="0">
            <a:spAutoFit/>
          </a:bodyPr>
          <a:lstStyle/>
          <a:p>
            <a:pPr marL="12700" algn="ctr">
              <a:lnSpc>
                <a:spcPct val="100000"/>
              </a:lnSpc>
              <a:spcBef>
                <a:spcPts val="100"/>
              </a:spcBef>
              <a:tabLst>
                <a:tab pos="960119" algn="l"/>
              </a:tabLst>
            </a:pPr>
            <a:r>
              <a:rPr sz="1800" spc="10" dirty="0">
                <a:solidFill>
                  <a:schemeClr val="tx1">
                    <a:lumMod val="25000"/>
                  </a:schemeClr>
                </a:solidFill>
                <a:latin typeface="+mn-lt"/>
                <a:ea typeface="+mn-ea"/>
                <a:cs typeface="+mn-cs"/>
              </a:rPr>
              <a:t>Figure</a:t>
            </a:r>
            <a:r>
              <a:rPr lang="en-US" sz="1800" spc="10" dirty="0">
                <a:solidFill>
                  <a:schemeClr val="tx1">
                    <a:lumMod val="25000"/>
                  </a:schemeClr>
                </a:solidFill>
                <a:latin typeface="+mn-lt"/>
                <a:ea typeface="+mn-ea"/>
                <a:cs typeface="+mn-cs"/>
              </a:rPr>
              <a:t>: </a:t>
            </a:r>
            <a:r>
              <a:rPr sz="1800" spc="10" dirty="0">
                <a:solidFill>
                  <a:schemeClr val="tx1">
                    <a:lumMod val="25000"/>
                  </a:schemeClr>
                </a:solidFill>
                <a:latin typeface="+mn-lt"/>
                <a:ea typeface="+mn-ea"/>
                <a:cs typeface="+mn-cs"/>
              </a:rPr>
              <a:t>Classes of transmission media</a:t>
            </a:r>
          </a:p>
        </p:txBody>
      </p:sp>
      <p:sp>
        <p:nvSpPr>
          <p:cNvPr id="7" name="object 7"/>
          <p:cNvSpPr/>
          <p:nvPr/>
        </p:nvSpPr>
        <p:spPr>
          <a:xfrm>
            <a:off x="1981200" y="1528764"/>
            <a:ext cx="7715250" cy="4300536"/>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1228636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261041" y="6354061"/>
            <a:ext cx="219011" cy="94787"/>
          </a:xfrm>
          <a:prstGeom prst="rect">
            <a:avLst/>
          </a:prstGeom>
          <a:blipFill>
            <a:blip r:embed="rId2" cstate="print"/>
            <a:stretch>
              <a:fillRect/>
            </a:stretch>
          </a:blipFill>
        </p:spPr>
        <p:txBody>
          <a:bodyPr wrap="square" lIns="0" tIns="0" rIns="0" bIns="0" rtlCol="0"/>
          <a:lstStyle/>
          <a:p>
            <a:endParaRPr/>
          </a:p>
        </p:txBody>
      </p:sp>
      <p:sp>
        <p:nvSpPr>
          <p:cNvPr id="38" name="Rectangle 37">
            <a:extLst>
              <a:ext uri="{FF2B5EF4-FFF2-40B4-BE49-F238E27FC236}">
                <a16:creationId xmlns:a16="http://schemas.microsoft.com/office/drawing/2014/main" id="{96F16AF2-6BE0-1649-9745-078AB87377F7}"/>
              </a:ext>
            </a:extLst>
          </p:cNvPr>
          <p:cNvSpPr/>
          <p:nvPr/>
        </p:nvSpPr>
        <p:spPr>
          <a:xfrm>
            <a:off x="3372480" y="606472"/>
            <a:ext cx="4761240" cy="707886"/>
          </a:xfrm>
          <a:prstGeom prst="rect">
            <a:avLst/>
          </a:prstGeom>
          <a:solidFill>
            <a:schemeClr val="tx1">
              <a:lumMod val="90000"/>
            </a:schemeClr>
          </a:solidFill>
        </p:spPr>
        <p:txBody>
          <a:bodyPr wrap="none">
            <a:spAutoFit/>
          </a:bodyPr>
          <a:lstStyle/>
          <a:p>
            <a:pPr marL="433705" algn="ctr">
              <a:lnSpc>
                <a:spcPct val="100000"/>
              </a:lnSpc>
              <a:spcBef>
                <a:spcPts val="1390"/>
              </a:spcBef>
            </a:pPr>
            <a:r>
              <a:rPr lang="en-US" sz="4000" spc="-20" dirty="0">
                <a:solidFill>
                  <a:srgbClr val="000000"/>
                </a:solidFill>
              </a:rPr>
              <a:t>GUIDED MEDIA</a:t>
            </a:r>
          </a:p>
        </p:txBody>
      </p:sp>
      <p:sp>
        <p:nvSpPr>
          <p:cNvPr id="39" name="Rectangle 38">
            <a:extLst>
              <a:ext uri="{FF2B5EF4-FFF2-40B4-BE49-F238E27FC236}">
                <a16:creationId xmlns:a16="http://schemas.microsoft.com/office/drawing/2014/main" id="{5CE43124-B6EC-684C-8328-33C9D4DDBC63}"/>
              </a:ext>
            </a:extLst>
          </p:cNvPr>
          <p:cNvSpPr/>
          <p:nvPr/>
        </p:nvSpPr>
        <p:spPr>
          <a:xfrm>
            <a:off x="1300163" y="1853017"/>
            <a:ext cx="9522789" cy="1384995"/>
          </a:xfrm>
          <a:prstGeom prst="rect">
            <a:avLst/>
          </a:prstGeom>
        </p:spPr>
        <p:txBody>
          <a:bodyPr wrap="square">
            <a:spAutoFit/>
          </a:bodyPr>
          <a:lstStyle/>
          <a:p>
            <a:r>
              <a:rPr lang="en-US" sz="2800" spc="-5" dirty="0">
                <a:solidFill>
                  <a:srgbClr val="000000"/>
                </a:solidFill>
                <a:latin typeface="Times" pitchFamily="2" charset="0"/>
                <a:cs typeface="Times New Roman"/>
              </a:rPr>
              <a:t>Guided media, which </a:t>
            </a:r>
            <a:r>
              <a:rPr lang="en-US" sz="2800" spc="-40" dirty="0">
                <a:solidFill>
                  <a:srgbClr val="000000"/>
                </a:solidFill>
                <a:latin typeface="Times" pitchFamily="2" charset="0"/>
                <a:cs typeface="Times New Roman"/>
              </a:rPr>
              <a:t>are </a:t>
            </a:r>
            <a:r>
              <a:rPr lang="en-US" sz="2800" spc="-5" dirty="0">
                <a:solidFill>
                  <a:srgbClr val="000000"/>
                </a:solidFill>
                <a:latin typeface="Times" pitchFamily="2" charset="0"/>
                <a:cs typeface="Times New Roman"/>
              </a:rPr>
              <a:t>those that </a:t>
            </a:r>
            <a:r>
              <a:rPr lang="en-US" sz="2800" spc="-20" dirty="0">
                <a:solidFill>
                  <a:srgbClr val="000000"/>
                </a:solidFill>
                <a:latin typeface="Times" pitchFamily="2" charset="0"/>
                <a:cs typeface="Times New Roman"/>
              </a:rPr>
              <a:t>provide </a:t>
            </a:r>
            <a:r>
              <a:rPr lang="en-US" sz="2800" dirty="0">
                <a:solidFill>
                  <a:srgbClr val="000000"/>
                </a:solidFill>
                <a:latin typeface="Times" pitchFamily="2" charset="0"/>
                <a:cs typeface="Times New Roman"/>
              </a:rPr>
              <a:t>a </a:t>
            </a:r>
            <a:r>
              <a:rPr lang="en-US" sz="2800" spc="-5" dirty="0">
                <a:solidFill>
                  <a:srgbClr val="000000"/>
                </a:solidFill>
                <a:latin typeface="Times" pitchFamily="2" charset="0"/>
                <a:cs typeface="Times New Roman"/>
              </a:rPr>
              <a:t>conduit  </a:t>
            </a:r>
            <a:r>
              <a:rPr lang="en-US" sz="2800" spc="-30" dirty="0">
                <a:solidFill>
                  <a:srgbClr val="000000"/>
                </a:solidFill>
                <a:latin typeface="Times" pitchFamily="2" charset="0"/>
                <a:cs typeface="Times New Roman"/>
              </a:rPr>
              <a:t>from </a:t>
            </a:r>
            <a:r>
              <a:rPr lang="en-US" sz="2800" dirty="0">
                <a:solidFill>
                  <a:srgbClr val="000000"/>
                </a:solidFill>
                <a:latin typeface="Times" pitchFamily="2" charset="0"/>
                <a:cs typeface="Times New Roman"/>
              </a:rPr>
              <a:t>one </a:t>
            </a:r>
            <a:r>
              <a:rPr lang="en-US" sz="2800" spc="-10" dirty="0">
                <a:solidFill>
                  <a:srgbClr val="000000"/>
                </a:solidFill>
                <a:latin typeface="Times" pitchFamily="2" charset="0"/>
                <a:cs typeface="Times New Roman"/>
              </a:rPr>
              <a:t>device </a:t>
            </a:r>
            <a:r>
              <a:rPr lang="en-US" sz="2800" spc="-5" dirty="0">
                <a:solidFill>
                  <a:srgbClr val="000000"/>
                </a:solidFill>
                <a:latin typeface="Times" pitchFamily="2" charset="0"/>
                <a:cs typeface="Times New Roman"/>
              </a:rPr>
              <a:t>to </a:t>
            </a:r>
            <a:r>
              <a:rPr lang="en-US" sz="2800" spc="-45" dirty="0">
                <a:solidFill>
                  <a:srgbClr val="000000"/>
                </a:solidFill>
                <a:latin typeface="Times" pitchFamily="2" charset="0"/>
                <a:cs typeface="Times New Roman"/>
              </a:rPr>
              <a:t>another, </a:t>
            </a:r>
            <a:r>
              <a:rPr lang="en-US" sz="2800" spc="-5" dirty="0">
                <a:solidFill>
                  <a:srgbClr val="000000"/>
                </a:solidFill>
                <a:latin typeface="Times" pitchFamily="2" charset="0"/>
                <a:cs typeface="Times New Roman"/>
              </a:rPr>
              <a:t>include twisted-pair cable,  coaxial cable, </a:t>
            </a:r>
            <a:r>
              <a:rPr lang="en-US" sz="2800" dirty="0">
                <a:solidFill>
                  <a:srgbClr val="000000"/>
                </a:solidFill>
                <a:latin typeface="Times" pitchFamily="2" charset="0"/>
                <a:cs typeface="Times New Roman"/>
              </a:rPr>
              <a:t>and </a:t>
            </a:r>
            <a:r>
              <a:rPr lang="en-US" sz="2800" spc="-10" dirty="0">
                <a:solidFill>
                  <a:srgbClr val="000000"/>
                </a:solidFill>
                <a:latin typeface="Times" pitchFamily="2" charset="0"/>
                <a:cs typeface="Times New Roman"/>
              </a:rPr>
              <a:t>fiber-optic </a:t>
            </a:r>
            <a:r>
              <a:rPr lang="en-US" sz="2800" spc="-5" dirty="0">
                <a:solidFill>
                  <a:srgbClr val="000000"/>
                </a:solidFill>
                <a:latin typeface="Times" pitchFamily="2" charset="0"/>
                <a:cs typeface="Times New Roman"/>
              </a:rPr>
              <a:t>cable.</a:t>
            </a:r>
            <a:endParaRPr lang="en-US" sz="2800" dirty="0">
              <a:latin typeface="Times" pitchFamily="2" charset="0"/>
            </a:endParaRPr>
          </a:p>
        </p:txBody>
      </p:sp>
      <p:sp>
        <p:nvSpPr>
          <p:cNvPr id="40" name="Rectangle 39">
            <a:extLst>
              <a:ext uri="{FF2B5EF4-FFF2-40B4-BE49-F238E27FC236}">
                <a16:creationId xmlns:a16="http://schemas.microsoft.com/office/drawing/2014/main" id="{9A3B6435-172E-1747-B519-1DB11C535994}"/>
              </a:ext>
            </a:extLst>
          </p:cNvPr>
          <p:cNvSpPr/>
          <p:nvPr/>
        </p:nvSpPr>
        <p:spPr>
          <a:xfrm>
            <a:off x="2000250" y="3776671"/>
            <a:ext cx="6743700" cy="1730795"/>
          </a:xfrm>
          <a:prstGeom prst="rect">
            <a:avLst/>
          </a:prstGeom>
        </p:spPr>
        <p:txBody>
          <a:bodyPr wrap="square">
            <a:spAutoFit/>
          </a:bodyPr>
          <a:lstStyle/>
          <a:p>
            <a:pPr marL="93345">
              <a:lnSpc>
                <a:spcPct val="100000"/>
              </a:lnSpc>
              <a:spcBef>
                <a:spcPts val="595"/>
              </a:spcBef>
            </a:pPr>
            <a:r>
              <a:rPr lang="en-US" sz="2400" b="1" spc="-45" dirty="0">
                <a:solidFill>
                  <a:schemeClr val="accent6">
                    <a:lumMod val="50000"/>
                  </a:schemeClr>
                </a:solidFill>
                <a:uFill>
                  <a:solidFill>
                    <a:srgbClr val="00B0F0"/>
                  </a:solidFill>
                </a:uFill>
                <a:latin typeface="Times New Roman"/>
                <a:cs typeface="Times New Roman"/>
              </a:rPr>
              <a:t>Topics </a:t>
            </a:r>
            <a:r>
              <a:rPr lang="en-US" sz="2400" b="1" spc="-5" dirty="0">
                <a:solidFill>
                  <a:schemeClr val="accent6">
                    <a:lumMod val="50000"/>
                  </a:schemeClr>
                </a:solidFill>
                <a:uFill>
                  <a:solidFill>
                    <a:srgbClr val="00B0F0"/>
                  </a:solidFill>
                </a:uFill>
                <a:latin typeface="Times New Roman"/>
                <a:cs typeface="Times New Roman"/>
              </a:rPr>
              <a:t>discussed in this</a:t>
            </a:r>
            <a:r>
              <a:rPr lang="en-US" sz="2400" b="1" spc="-25" dirty="0">
                <a:solidFill>
                  <a:schemeClr val="accent6">
                    <a:lumMod val="50000"/>
                  </a:schemeClr>
                </a:solidFill>
                <a:uFill>
                  <a:solidFill>
                    <a:srgbClr val="00B0F0"/>
                  </a:solidFill>
                </a:uFill>
                <a:latin typeface="Times New Roman"/>
                <a:cs typeface="Times New Roman"/>
              </a:rPr>
              <a:t> </a:t>
            </a:r>
            <a:r>
              <a:rPr lang="en-US" sz="2400" b="1" spc="-5" dirty="0">
                <a:solidFill>
                  <a:schemeClr val="accent6">
                    <a:lumMod val="50000"/>
                  </a:schemeClr>
                </a:solidFill>
                <a:uFill>
                  <a:solidFill>
                    <a:srgbClr val="00B0F0"/>
                  </a:solidFill>
                </a:uFill>
                <a:latin typeface="Times New Roman"/>
                <a:cs typeface="Times New Roman"/>
              </a:rPr>
              <a:t>section:</a:t>
            </a:r>
            <a:endParaRPr lang="en-US" sz="2400" b="1" dirty="0">
              <a:solidFill>
                <a:schemeClr val="accent6">
                  <a:lumMod val="50000"/>
                </a:schemeClr>
              </a:solidFill>
              <a:latin typeface="Times New Roman"/>
              <a:cs typeface="Times New Roman"/>
            </a:endParaRPr>
          </a:p>
          <a:p>
            <a:pPr marL="755650" marR="2291080" lvl="1" indent="-285750">
              <a:lnSpc>
                <a:spcPts val="2870"/>
              </a:lnSpc>
              <a:spcBef>
                <a:spcPts val="525"/>
              </a:spcBef>
              <a:buFont typeface="Arial" panose="020B0604020202020204" pitchFamily="34" charset="0"/>
              <a:buChar char="•"/>
            </a:pPr>
            <a:r>
              <a:rPr lang="en-US" spc="-20" dirty="0">
                <a:solidFill>
                  <a:schemeClr val="accent2">
                    <a:lumMod val="10000"/>
                  </a:schemeClr>
                </a:solidFill>
                <a:latin typeface="Times New Roman"/>
                <a:cs typeface="Times New Roman"/>
              </a:rPr>
              <a:t>Twisted-Pair </a:t>
            </a:r>
            <a:r>
              <a:rPr lang="en-US" spc="-5" dirty="0">
                <a:solidFill>
                  <a:schemeClr val="accent2">
                    <a:lumMod val="10000"/>
                  </a:schemeClr>
                </a:solidFill>
                <a:latin typeface="Times New Roman"/>
                <a:cs typeface="Times New Roman"/>
              </a:rPr>
              <a:t>Cable  </a:t>
            </a:r>
          </a:p>
          <a:p>
            <a:pPr marL="755650" marR="2291080" lvl="1" indent="-285750">
              <a:lnSpc>
                <a:spcPts val="2870"/>
              </a:lnSpc>
              <a:spcBef>
                <a:spcPts val="525"/>
              </a:spcBef>
              <a:buFont typeface="Arial" panose="020B0604020202020204" pitchFamily="34" charset="0"/>
              <a:buChar char="•"/>
            </a:pPr>
            <a:r>
              <a:rPr lang="en-US" spc="-5" dirty="0">
                <a:solidFill>
                  <a:schemeClr val="accent2">
                    <a:lumMod val="10000"/>
                  </a:schemeClr>
                </a:solidFill>
                <a:latin typeface="Times New Roman"/>
                <a:cs typeface="Times New Roman"/>
              </a:rPr>
              <a:t>Coaxial Cable </a:t>
            </a:r>
          </a:p>
          <a:p>
            <a:pPr marL="755650" marR="2291080" lvl="1" indent="-285750">
              <a:lnSpc>
                <a:spcPts val="2870"/>
              </a:lnSpc>
              <a:spcBef>
                <a:spcPts val="525"/>
              </a:spcBef>
              <a:buFont typeface="Arial" panose="020B0604020202020204" pitchFamily="34" charset="0"/>
              <a:buChar char="•"/>
            </a:pPr>
            <a:r>
              <a:rPr lang="en-US" spc="-5" dirty="0">
                <a:solidFill>
                  <a:schemeClr val="accent2">
                    <a:lumMod val="10000"/>
                  </a:schemeClr>
                </a:solidFill>
                <a:latin typeface="Times New Roman"/>
                <a:cs typeface="Times New Roman"/>
              </a:rPr>
              <a:t> </a:t>
            </a:r>
            <a:r>
              <a:rPr lang="en-US" spc="-10" dirty="0">
                <a:solidFill>
                  <a:schemeClr val="accent2">
                    <a:lumMod val="10000"/>
                  </a:schemeClr>
                </a:solidFill>
                <a:latin typeface="Times New Roman"/>
                <a:cs typeface="Times New Roman"/>
              </a:rPr>
              <a:t>Fiber-Optic</a:t>
            </a:r>
            <a:r>
              <a:rPr lang="en-US" spc="-25" dirty="0">
                <a:solidFill>
                  <a:schemeClr val="accent2">
                    <a:lumMod val="10000"/>
                  </a:schemeClr>
                </a:solidFill>
                <a:latin typeface="Times New Roman"/>
                <a:cs typeface="Times New Roman"/>
              </a:rPr>
              <a:t> </a:t>
            </a:r>
            <a:r>
              <a:rPr lang="en-US" spc="-5" dirty="0">
                <a:solidFill>
                  <a:schemeClr val="accent2">
                    <a:lumMod val="10000"/>
                  </a:schemeClr>
                </a:solidFill>
                <a:latin typeface="Times New Roman"/>
                <a:cs typeface="Times New Roman"/>
              </a:rPr>
              <a:t>Cable</a:t>
            </a:r>
            <a:endParaRPr lang="en-US" dirty="0">
              <a:solidFill>
                <a:schemeClr val="accent2">
                  <a:lumMod val="10000"/>
                </a:schemeClr>
              </a:solidFill>
              <a:latin typeface="Times New Roman"/>
              <a:cs typeface="Times New Roman"/>
            </a:endParaRPr>
          </a:p>
        </p:txBody>
      </p:sp>
    </p:spTree>
    <p:extLst>
      <p:ext uri="{BB962C8B-B14F-4D97-AF65-F5344CB8AC3E}">
        <p14:creationId xmlns:p14="http://schemas.microsoft.com/office/powerpoint/2010/main" val="20466197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261041" y="6354061"/>
            <a:ext cx="195935" cy="94787"/>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3979226" y="1428633"/>
            <a:ext cx="3564574" cy="320601"/>
          </a:xfrm>
          <a:prstGeom prst="rect">
            <a:avLst/>
          </a:prstGeom>
        </p:spPr>
        <p:txBody>
          <a:bodyPr vert="horz" wrap="square" lIns="0" tIns="12700" rIns="0" bIns="0" rtlCol="0">
            <a:spAutoFit/>
          </a:bodyPr>
          <a:lstStyle/>
          <a:p>
            <a:pPr marL="12700" algn="ctr">
              <a:lnSpc>
                <a:spcPct val="100000"/>
              </a:lnSpc>
              <a:spcBef>
                <a:spcPts val="100"/>
              </a:spcBef>
              <a:tabLst>
                <a:tab pos="960119" algn="l"/>
              </a:tabLst>
            </a:pPr>
            <a:r>
              <a:rPr sz="2000" spc="10" dirty="0">
                <a:solidFill>
                  <a:schemeClr val="tx1">
                    <a:lumMod val="25000"/>
                  </a:schemeClr>
                </a:solidFill>
                <a:latin typeface="+mn-lt"/>
                <a:ea typeface="+mn-ea"/>
                <a:cs typeface="+mn-cs"/>
              </a:rPr>
              <a:t>Figure</a:t>
            </a:r>
            <a:r>
              <a:rPr lang="en-US" sz="2000" spc="10" dirty="0">
                <a:solidFill>
                  <a:schemeClr val="tx1">
                    <a:lumMod val="25000"/>
                  </a:schemeClr>
                </a:solidFill>
                <a:latin typeface="+mn-lt"/>
                <a:ea typeface="+mn-ea"/>
                <a:cs typeface="+mn-cs"/>
              </a:rPr>
              <a:t>:</a:t>
            </a:r>
            <a:r>
              <a:rPr sz="2000" spc="10" dirty="0">
                <a:solidFill>
                  <a:schemeClr val="tx1">
                    <a:lumMod val="25000"/>
                  </a:schemeClr>
                </a:solidFill>
                <a:latin typeface="+mn-lt"/>
                <a:ea typeface="+mn-ea"/>
                <a:cs typeface="+mn-cs"/>
              </a:rPr>
              <a:t> Twisted-pair cable</a:t>
            </a:r>
          </a:p>
        </p:txBody>
      </p:sp>
      <p:sp>
        <p:nvSpPr>
          <p:cNvPr id="7" name="object 7"/>
          <p:cNvSpPr/>
          <p:nvPr/>
        </p:nvSpPr>
        <p:spPr>
          <a:xfrm>
            <a:off x="1752600" y="2986087"/>
            <a:ext cx="8610600" cy="1204912"/>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83681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bg2">
                    <a:lumMod val="75000"/>
                  </a:schemeClr>
                </a:solidFill>
              </a:rPr>
              <a:t>Layered Tasks</a:t>
            </a:r>
          </a:p>
        </p:txBody>
      </p:sp>
      <p:sp>
        <p:nvSpPr>
          <p:cNvPr id="3" name="Content Placeholder 2"/>
          <p:cNvSpPr>
            <a:spLocks noGrp="1"/>
          </p:cNvSpPr>
          <p:nvPr>
            <p:ph idx="1"/>
          </p:nvPr>
        </p:nvSpPr>
        <p:spPr>
          <a:xfrm>
            <a:off x="935799" y="2417618"/>
            <a:ext cx="10018713" cy="3745676"/>
          </a:xfrm>
        </p:spPr>
        <p:txBody>
          <a:bodyPr>
            <a:normAutofit/>
          </a:bodyPr>
          <a:lstStyle/>
          <a:p>
            <a:pPr algn="just"/>
            <a:r>
              <a:rPr lang="en-US" altLang="zh-CN" dirty="0">
                <a:solidFill>
                  <a:schemeClr val="tx1">
                    <a:lumMod val="25000"/>
                  </a:schemeClr>
                </a:solidFill>
              </a:rPr>
              <a:t>We use the concept of layers in our daily life. As an example,  let us consider two friends who communicate through postal mail. The process of sending a letter to a friend would be complex if there were no services available from the post office.</a:t>
            </a:r>
            <a:endParaRPr lang="en-US" u="sng" dirty="0">
              <a:solidFill>
                <a:srgbClr val="0070C0"/>
              </a:solidFill>
            </a:endParaRPr>
          </a:p>
        </p:txBody>
      </p:sp>
    </p:spTree>
    <p:extLst>
      <p:ext uri="{BB962C8B-B14F-4D97-AF65-F5344CB8AC3E}">
        <p14:creationId xmlns:p14="http://schemas.microsoft.com/office/powerpoint/2010/main" val="34427836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261041" y="6354061"/>
            <a:ext cx="218414" cy="94787"/>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2874326" y="885591"/>
            <a:ext cx="4112262" cy="320601"/>
          </a:xfrm>
          <a:prstGeom prst="rect">
            <a:avLst/>
          </a:prstGeom>
        </p:spPr>
        <p:txBody>
          <a:bodyPr vert="horz" wrap="square" lIns="0" tIns="12700" rIns="0" bIns="0" rtlCol="0">
            <a:spAutoFit/>
          </a:bodyPr>
          <a:lstStyle/>
          <a:p>
            <a:pPr marL="12700" algn="ctr">
              <a:lnSpc>
                <a:spcPct val="100000"/>
              </a:lnSpc>
              <a:spcBef>
                <a:spcPts val="100"/>
              </a:spcBef>
            </a:pPr>
            <a:r>
              <a:rPr lang="en-US" sz="2000" spc="10" dirty="0">
                <a:solidFill>
                  <a:schemeClr val="tx1">
                    <a:lumMod val="25000"/>
                  </a:schemeClr>
                </a:solidFill>
              </a:rPr>
              <a:t>Figure :</a:t>
            </a:r>
            <a:r>
              <a:rPr sz="2000" spc="10" dirty="0">
                <a:solidFill>
                  <a:schemeClr val="tx1">
                    <a:lumMod val="25000"/>
                  </a:schemeClr>
                </a:solidFill>
              </a:rPr>
              <a:t>UTP and STP cables</a:t>
            </a:r>
          </a:p>
        </p:txBody>
      </p:sp>
      <p:sp>
        <p:nvSpPr>
          <p:cNvPr id="8" name="object 8"/>
          <p:cNvSpPr/>
          <p:nvPr/>
        </p:nvSpPr>
        <p:spPr>
          <a:xfrm>
            <a:off x="1862137" y="2112962"/>
            <a:ext cx="8501062" cy="3373437"/>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6006243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261041" y="6354061"/>
            <a:ext cx="212725" cy="94787"/>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3493451" y="1585795"/>
            <a:ext cx="4964749" cy="320601"/>
          </a:xfrm>
          <a:prstGeom prst="rect">
            <a:avLst/>
          </a:prstGeom>
        </p:spPr>
        <p:txBody>
          <a:bodyPr vert="horz" wrap="square" lIns="0" tIns="12700" rIns="0" bIns="0" rtlCol="0">
            <a:spAutoFit/>
          </a:bodyPr>
          <a:lstStyle/>
          <a:p>
            <a:pPr marL="12700" algn="ctr">
              <a:lnSpc>
                <a:spcPct val="100000"/>
              </a:lnSpc>
              <a:spcBef>
                <a:spcPts val="100"/>
              </a:spcBef>
            </a:pPr>
            <a:r>
              <a:rPr sz="2000" spc="10" dirty="0">
                <a:solidFill>
                  <a:schemeClr val="tx1">
                    <a:lumMod val="25000"/>
                  </a:schemeClr>
                </a:solidFill>
                <a:latin typeface="+mn-lt"/>
                <a:ea typeface="+mn-ea"/>
                <a:cs typeface="+mn-cs"/>
              </a:rPr>
              <a:t>Figure </a:t>
            </a:r>
            <a:r>
              <a:rPr lang="en-US" sz="2000" spc="10" dirty="0">
                <a:solidFill>
                  <a:schemeClr val="tx1">
                    <a:lumMod val="25000"/>
                  </a:schemeClr>
                </a:solidFill>
                <a:latin typeface="+mn-lt"/>
                <a:ea typeface="+mn-ea"/>
                <a:cs typeface="+mn-cs"/>
              </a:rPr>
              <a:t>:</a:t>
            </a:r>
            <a:r>
              <a:rPr sz="2000" spc="10" dirty="0">
                <a:solidFill>
                  <a:schemeClr val="tx1">
                    <a:lumMod val="25000"/>
                  </a:schemeClr>
                </a:solidFill>
                <a:latin typeface="+mn-lt"/>
                <a:ea typeface="+mn-ea"/>
                <a:cs typeface="+mn-cs"/>
              </a:rPr>
              <a:t>UTP connector</a:t>
            </a:r>
          </a:p>
        </p:txBody>
      </p:sp>
      <p:sp>
        <p:nvSpPr>
          <p:cNvPr id="7" name="object 7"/>
          <p:cNvSpPr/>
          <p:nvPr/>
        </p:nvSpPr>
        <p:spPr>
          <a:xfrm>
            <a:off x="3043237" y="2244725"/>
            <a:ext cx="6481762" cy="2708275"/>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40638627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261041" y="6354061"/>
            <a:ext cx="219151" cy="94787"/>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4253387" y="1089725"/>
            <a:ext cx="3921761" cy="320601"/>
          </a:xfrm>
          <a:prstGeom prst="rect">
            <a:avLst/>
          </a:prstGeom>
        </p:spPr>
        <p:txBody>
          <a:bodyPr vert="horz" wrap="square" lIns="0" tIns="12700" rIns="0" bIns="0" rtlCol="0">
            <a:spAutoFit/>
          </a:bodyPr>
          <a:lstStyle/>
          <a:p>
            <a:pPr marL="12700" algn="ctr">
              <a:lnSpc>
                <a:spcPct val="100000"/>
              </a:lnSpc>
              <a:spcBef>
                <a:spcPts val="100"/>
              </a:spcBef>
            </a:pPr>
            <a:r>
              <a:rPr sz="2000" spc="10" dirty="0">
                <a:solidFill>
                  <a:schemeClr val="tx1">
                    <a:lumMod val="25000"/>
                  </a:schemeClr>
                </a:solidFill>
                <a:latin typeface="+mn-lt"/>
                <a:ea typeface="+mn-ea"/>
                <a:cs typeface="+mn-cs"/>
              </a:rPr>
              <a:t>Figure </a:t>
            </a:r>
            <a:r>
              <a:rPr lang="en-US" sz="2000" spc="10" dirty="0">
                <a:solidFill>
                  <a:schemeClr val="tx1">
                    <a:lumMod val="25000"/>
                  </a:schemeClr>
                </a:solidFill>
                <a:latin typeface="+mn-lt"/>
                <a:ea typeface="+mn-ea"/>
                <a:cs typeface="+mn-cs"/>
              </a:rPr>
              <a:t>: </a:t>
            </a:r>
            <a:r>
              <a:rPr sz="2000" spc="10" dirty="0">
                <a:solidFill>
                  <a:schemeClr val="tx1">
                    <a:lumMod val="25000"/>
                  </a:schemeClr>
                </a:solidFill>
                <a:latin typeface="+mn-lt"/>
                <a:ea typeface="+mn-ea"/>
                <a:cs typeface="+mn-cs"/>
              </a:rPr>
              <a:t>Coaxial cable</a:t>
            </a:r>
          </a:p>
        </p:txBody>
      </p:sp>
      <p:sp>
        <p:nvSpPr>
          <p:cNvPr id="7" name="object 7"/>
          <p:cNvSpPr/>
          <p:nvPr/>
        </p:nvSpPr>
        <p:spPr>
          <a:xfrm>
            <a:off x="2141537" y="1957387"/>
            <a:ext cx="8145462" cy="3529012"/>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2379850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261041" y="6354061"/>
            <a:ext cx="214642" cy="94787"/>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4340699" y="1934411"/>
            <a:ext cx="3461387" cy="320601"/>
          </a:xfrm>
          <a:prstGeom prst="rect">
            <a:avLst/>
          </a:prstGeom>
        </p:spPr>
        <p:txBody>
          <a:bodyPr vert="horz" wrap="square" lIns="0" tIns="12700" rIns="0" bIns="0" rtlCol="0">
            <a:spAutoFit/>
          </a:bodyPr>
          <a:lstStyle/>
          <a:p>
            <a:pPr marL="12700">
              <a:lnSpc>
                <a:spcPct val="100000"/>
              </a:lnSpc>
              <a:spcBef>
                <a:spcPts val="100"/>
              </a:spcBef>
            </a:pPr>
            <a:r>
              <a:rPr sz="2000" spc="10" dirty="0">
                <a:solidFill>
                  <a:schemeClr val="tx1">
                    <a:lumMod val="25000"/>
                  </a:schemeClr>
                </a:solidFill>
                <a:latin typeface="+mn-lt"/>
                <a:ea typeface="+mn-ea"/>
                <a:cs typeface="+mn-cs"/>
              </a:rPr>
              <a:t>Categories of coaxial cables</a:t>
            </a:r>
          </a:p>
        </p:txBody>
      </p:sp>
      <p:sp>
        <p:nvSpPr>
          <p:cNvPr id="4" name="object 4"/>
          <p:cNvSpPr/>
          <p:nvPr/>
        </p:nvSpPr>
        <p:spPr>
          <a:xfrm>
            <a:off x="2871788" y="2744787"/>
            <a:ext cx="6399211" cy="2455863"/>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4595641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261041" y="6354061"/>
            <a:ext cx="218414" cy="94787"/>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4388802" y="2029235"/>
            <a:ext cx="3897948" cy="320601"/>
          </a:xfrm>
          <a:prstGeom prst="rect">
            <a:avLst/>
          </a:prstGeom>
        </p:spPr>
        <p:txBody>
          <a:bodyPr vert="horz" wrap="square" lIns="0" tIns="12700" rIns="0" bIns="0" rtlCol="0">
            <a:spAutoFit/>
          </a:bodyPr>
          <a:lstStyle/>
          <a:p>
            <a:pPr marL="12700">
              <a:lnSpc>
                <a:spcPct val="100000"/>
              </a:lnSpc>
              <a:spcBef>
                <a:spcPts val="100"/>
              </a:spcBef>
            </a:pPr>
            <a:r>
              <a:rPr lang="en-US" sz="2000" spc="10" dirty="0">
                <a:solidFill>
                  <a:schemeClr val="tx1">
                    <a:lumMod val="25000"/>
                  </a:schemeClr>
                </a:solidFill>
              </a:rPr>
              <a:t>Figure: </a:t>
            </a:r>
            <a:r>
              <a:rPr sz="2000" spc="10" dirty="0">
                <a:solidFill>
                  <a:schemeClr val="tx1">
                    <a:lumMod val="25000"/>
                  </a:schemeClr>
                </a:solidFill>
              </a:rPr>
              <a:t>Optical fiber</a:t>
            </a:r>
          </a:p>
        </p:txBody>
      </p:sp>
      <p:sp>
        <p:nvSpPr>
          <p:cNvPr id="8" name="object 8"/>
          <p:cNvSpPr/>
          <p:nvPr/>
        </p:nvSpPr>
        <p:spPr>
          <a:xfrm>
            <a:off x="1901825" y="2987675"/>
            <a:ext cx="8308975" cy="1584325"/>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1679201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261041" y="6354061"/>
            <a:ext cx="221729" cy="94787"/>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4026376" y="1211299"/>
            <a:ext cx="4126548" cy="320601"/>
          </a:xfrm>
          <a:prstGeom prst="rect">
            <a:avLst/>
          </a:prstGeom>
        </p:spPr>
        <p:txBody>
          <a:bodyPr vert="horz" wrap="square" lIns="0" tIns="12700" rIns="0" bIns="0" rtlCol="0">
            <a:spAutoFit/>
          </a:bodyPr>
          <a:lstStyle/>
          <a:p>
            <a:pPr marL="12700" algn="ctr">
              <a:lnSpc>
                <a:spcPct val="100000"/>
              </a:lnSpc>
              <a:spcBef>
                <a:spcPts val="100"/>
              </a:spcBef>
            </a:pPr>
            <a:r>
              <a:rPr lang="en-US" sz="2000" spc="10" dirty="0">
                <a:solidFill>
                  <a:schemeClr val="tx1">
                    <a:lumMod val="25000"/>
                  </a:schemeClr>
                </a:solidFill>
              </a:rPr>
              <a:t>Figure </a:t>
            </a:r>
            <a:r>
              <a:rPr sz="2000" spc="10" dirty="0">
                <a:solidFill>
                  <a:schemeClr val="tx1">
                    <a:lumMod val="25000"/>
                  </a:schemeClr>
                </a:solidFill>
              </a:rPr>
              <a:t>Propagation modes</a:t>
            </a:r>
          </a:p>
        </p:txBody>
      </p:sp>
      <p:sp>
        <p:nvSpPr>
          <p:cNvPr id="8" name="object 8"/>
          <p:cNvSpPr/>
          <p:nvPr/>
        </p:nvSpPr>
        <p:spPr>
          <a:xfrm>
            <a:off x="1871663" y="2133600"/>
            <a:ext cx="8034337" cy="335280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1219006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261041" y="6354061"/>
            <a:ext cx="218681" cy="94787"/>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4569299" y="530779"/>
            <a:ext cx="2626361" cy="320601"/>
          </a:xfrm>
          <a:prstGeom prst="rect">
            <a:avLst/>
          </a:prstGeom>
        </p:spPr>
        <p:txBody>
          <a:bodyPr vert="horz" wrap="square" lIns="0" tIns="12700" rIns="0" bIns="0" rtlCol="0">
            <a:spAutoFit/>
          </a:bodyPr>
          <a:lstStyle/>
          <a:p>
            <a:pPr marL="12700">
              <a:lnSpc>
                <a:spcPct val="100000"/>
              </a:lnSpc>
              <a:spcBef>
                <a:spcPts val="100"/>
              </a:spcBef>
            </a:pPr>
            <a:r>
              <a:rPr lang="en-US" sz="2000" spc="10" dirty="0">
                <a:solidFill>
                  <a:schemeClr val="tx1">
                    <a:lumMod val="25000"/>
                  </a:schemeClr>
                </a:solidFill>
              </a:rPr>
              <a:t>Figure : </a:t>
            </a:r>
            <a:r>
              <a:rPr sz="2000" spc="10" dirty="0">
                <a:solidFill>
                  <a:schemeClr val="tx1">
                    <a:lumMod val="25000"/>
                  </a:schemeClr>
                </a:solidFill>
              </a:rPr>
              <a:t>Modes</a:t>
            </a:r>
          </a:p>
        </p:txBody>
      </p:sp>
      <p:sp>
        <p:nvSpPr>
          <p:cNvPr id="8" name="object 8"/>
          <p:cNvSpPr/>
          <p:nvPr/>
        </p:nvSpPr>
        <p:spPr>
          <a:xfrm>
            <a:off x="2697162" y="1035050"/>
            <a:ext cx="6370637" cy="528955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4467766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261041" y="6354061"/>
            <a:ext cx="217752" cy="94787"/>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4674552" y="865950"/>
            <a:ext cx="3640773" cy="320601"/>
          </a:xfrm>
          <a:prstGeom prst="rect">
            <a:avLst/>
          </a:prstGeom>
        </p:spPr>
        <p:txBody>
          <a:bodyPr vert="horz" wrap="square" lIns="0" tIns="12700" rIns="0" bIns="0" rtlCol="0">
            <a:spAutoFit/>
          </a:bodyPr>
          <a:lstStyle/>
          <a:p>
            <a:pPr marL="12700">
              <a:lnSpc>
                <a:spcPct val="100000"/>
              </a:lnSpc>
              <a:spcBef>
                <a:spcPts val="100"/>
              </a:spcBef>
            </a:pPr>
            <a:r>
              <a:rPr lang="en-US" sz="2000" spc="10" dirty="0">
                <a:solidFill>
                  <a:schemeClr val="tx1">
                    <a:lumMod val="25000"/>
                  </a:schemeClr>
                </a:solidFill>
              </a:rPr>
              <a:t>Figure: </a:t>
            </a:r>
            <a:r>
              <a:rPr sz="2000" spc="10" dirty="0">
                <a:solidFill>
                  <a:schemeClr val="tx1">
                    <a:lumMod val="25000"/>
                  </a:schemeClr>
                </a:solidFill>
              </a:rPr>
              <a:t>Fiber construction</a:t>
            </a:r>
          </a:p>
        </p:txBody>
      </p:sp>
      <p:sp>
        <p:nvSpPr>
          <p:cNvPr id="8" name="object 8"/>
          <p:cNvSpPr/>
          <p:nvPr/>
        </p:nvSpPr>
        <p:spPr>
          <a:xfrm>
            <a:off x="2873375" y="1843087"/>
            <a:ext cx="6499225" cy="3948112"/>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2113995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261041" y="6354193"/>
            <a:ext cx="219011" cy="94655"/>
          </a:xfrm>
          <a:prstGeom prst="rect">
            <a:avLst/>
          </a:prstGeom>
          <a:blipFill>
            <a:blip r:embed="rId2" cstate="print"/>
            <a:stretch>
              <a:fillRect/>
            </a:stretch>
          </a:blipFill>
        </p:spPr>
        <p:txBody>
          <a:bodyPr wrap="square" lIns="0" tIns="0" rIns="0" bIns="0" rtlCol="0"/>
          <a:lstStyle/>
          <a:p>
            <a:endParaRPr/>
          </a:p>
        </p:txBody>
      </p:sp>
      <p:sp>
        <p:nvSpPr>
          <p:cNvPr id="34" name="Rectangle 33">
            <a:extLst>
              <a:ext uri="{FF2B5EF4-FFF2-40B4-BE49-F238E27FC236}">
                <a16:creationId xmlns:a16="http://schemas.microsoft.com/office/drawing/2014/main" id="{11DFC458-0090-2D4C-94F9-2F94AE1DD8F9}"/>
              </a:ext>
            </a:extLst>
          </p:cNvPr>
          <p:cNvSpPr/>
          <p:nvPr/>
        </p:nvSpPr>
        <p:spPr>
          <a:xfrm>
            <a:off x="2428694" y="1215438"/>
            <a:ext cx="6639639" cy="584775"/>
          </a:xfrm>
          <a:prstGeom prst="rect">
            <a:avLst/>
          </a:prstGeom>
          <a:solidFill>
            <a:schemeClr val="tx1">
              <a:lumMod val="90000"/>
            </a:schemeClr>
          </a:solidFill>
        </p:spPr>
        <p:txBody>
          <a:bodyPr wrap="none">
            <a:spAutoFit/>
          </a:bodyPr>
          <a:lstStyle/>
          <a:p>
            <a:pPr algn="ctr"/>
            <a:r>
              <a:rPr lang="en-US" sz="3200" spc="-5" dirty="0">
                <a:solidFill>
                  <a:srgbClr val="000000"/>
                </a:solidFill>
              </a:rPr>
              <a:t>UNGUIDED MEDIA:</a:t>
            </a:r>
            <a:r>
              <a:rPr lang="en-US" sz="3200" spc="-100" dirty="0">
                <a:solidFill>
                  <a:srgbClr val="000000"/>
                </a:solidFill>
              </a:rPr>
              <a:t> </a:t>
            </a:r>
            <a:r>
              <a:rPr lang="en-US" sz="3200" spc="-5" dirty="0">
                <a:solidFill>
                  <a:srgbClr val="000000"/>
                </a:solidFill>
              </a:rPr>
              <a:t>WIRELESS</a:t>
            </a:r>
            <a:endParaRPr lang="en-US" sz="3200" dirty="0"/>
          </a:p>
        </p:txBody>
      </p:sp>
      <p:sp>
        <p:nvSpPr>
          <p:cNvPr id="36" name="TextBox 35">
            <a:extLst>
              <a:ext uri="{FF2B5EF4-FFF2-40B4-BE49-F238E27FC236}">
                <a16:creationId xmlns:a16="http://schemas.microsoft.com/office/drawing/2014/main" id="{CD009313-D467-E24D-A3ED-E449CE8D3CBC}"/>
              </a:ext>
            </a:extLst>
          </p:cNvPr>
          <p:cNvSpPr txBox="1"/>
          <p:nvPr/>
        </p:nvSpPr>
        <p:spPr>
          <a:xfrm>
            <a:off x="742950" y="2357438"/>
            <a:ext cx="10229850" cy="1569660"/>
          </a:xfrm>
          <a:prstGeom prst="rect">
            <a:avLst/>
          </a:prstGeom>
          <a:noFill/>
        </p:spPr>
        <p:txBody>
          <a:bodyPr wrap="square" rtlCol="0">
            <a:spAutoFit/>
          </a:bodyPr>
          <a:lstStyle/>
          <a:p>
            <a:r>
              <a:rPr lang="en-US" sz="2400" dirty="0">
                <a:solidFill>
                  <a:schemeClr val="bg2">
                    <a:lumMod val="10000"/>
                  </a:schemeClr>
                </a:solidFill>
              </a:rPr>
              <a:t>Unguided media transport electromagnetic waves without using a </a:t>
            </a:r>
            <a:r>
              <a:rPr lang="en-US" sz="2400" b="1" dirty="0">
                <a:solidFill>
                  <a:srgbClr val="C00000"/>
                </a:solidFill>
              </a:rPr>
              <a:t>physical conductor</a:t>
            </a:r>
            <a:r>
              <a:rPr lang="en-US" sz="2400" dirty="0">
                <a:solidFill>
                  <a:schemeClr val="bg2">
                    <a:lumMod val="10000"/>
                  </a:schemeClr>
                </a:solidFill>
              </a:rPr>
              <a:t>. </a:t>
            </a:r>
          </a:p>
          <a:p>
            <a:r>
              <a:rPr lang="en-US" sz="2400" dirty="0">
                <a:solidFill>
                  <a:schemeClr val="bg2">
                    <a:lumMod val="10000"/>
                  </a:schemeClr>
                </a:solidFill>
              </a:rPr>
              <a:t>This type of communication is often referred to as </a:t>
            </a:r>
            <a:r>
              <a:rPr lang="en-US" sz="2400" dirty="0">
                <a:solidFill>
                  <a:srgbClr val="C00000"/>
                </a:solidFill>
              </a:rPr>
              <a:t>wireless communication.</a:t>
            </a:r>
          </a:p>
        </p:txBody>
      </p:sp>
    </p:spTree>
    <p:extLst>
      <p:ext uri="{BB962C8B-B14F-4D97-AF65-F5344CB8AC3E}">
        <p14:creationId xmlns:p14="http://schemas.microsoft.com/office/powerpoint/2010/main" val="41308920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261041" y="6354193"/>
            <a:ext cx="195935" cy="94655"/>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3780312" y="1208849"/>
            <a:ext cx="4631373" cy="320601"/>
          </a:xfrm>
          <a:prstGeom prst="rect">
            <a:avLst/>
          </a:prstGeom>
        </p:spPr>
        <p:txBody>
          <a:bodyPr vert="horz" wrap="square" lIns="0" tIns="12700" rIns="0" bIns="0" rtlCol="0">
            <a:spAutoFit/>
          </a:bodyPr>
          <a:lstStyle/>
          <a:p>
            <a:pPr marL="12700" algn="ctr">
              <a:lnSpc>
                <a:spcPct val="100000"/>
              </a:lnSpc>
              <a:spcBef>
                <a:spcPts val="100"/>
              </a:spcBef>
            </a:pPr>
            <a:r>
              <a:rPr lang="en-US" sz="2000" spc="10" dirty="0">
                <a:solidFill>
                  <a:schemeClr val="tx1">
                    <a:lumMod val="25000"/>
                  </a:schemeClr>
                </a:solidFill>
              </a:rPr>
              <a:t>Figure :</a:t>
            </a:r>
            <a:r>
              <a:rPr sz="2000" spc="10" dirty="0">
                <a:solidFill>
                  <a:schemeClr val="tx1">
                    <a:lumMod val="25000"/>
                  </a:schemeClr>
                </a:solidFill>
              </a:rPr>
              <a:t>Wireless transmission waves</a:t>
            </a:r>
          </a:p>
        </p:txBody>
      </p:sp>
      <p:sp>
        <p:nvSpPr>
          <p:cNvPr id="8" name="object 8"/>
          <p:cNvSpPr/>
          <p:nvPr/>
        </p:nvSpPr>
        <p:spPr>
          <a:xfrm>
            <a:off x="1976437" y="2043112"/>
            <a:ext cx="8239125" cy="2771775"/>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67781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7">
            <a:extLst>
              <a:ext uri="{FF2B5EF4-FFF2-40B4-BE49-F238E27FC236}">
                <a16:creationId xmlns:a16="http://schemas.microsoft.com/office/drawing/2014/main" id="{A972E8E2-EF10-F44B-A79E-6BE96230946D}"/>
              </a:ext>
            </a:extLst>
          </p:cNvPr>
          <p:cNvSpPr/>
          <p:nvPr/>
        </p:nvSpPr>
        <p:spPr>
          <a:xfrm>
            <a:off x="2659063" y="1776413"/>
            <a:ext cx="5575300" cy="4799012"/>
          </a:xfrm>
          <a:prstGeom prst="rect">
            <a:avLst/>
          </a:prstGeom>
          <a:blipFill>
            <a:blip r:embed="rId2" cstate="print"/>
            <a:stretch>
              <a:fillRect/>
            </a:stretch>
          </a:blipFill>
        </p:spPr>
        <p:txBody>
          <a:bodyPr wrap="square" lIns="0" tIns="0" rIns="0" bIns="0" rtlCol="0"/>
          <a:lstStyle/>
          <a:p>
            <a:endParaRPr/>
          </a:p>
        </p:txBody>
      </p:sp>
      <p:sp>
        <p:nvSpPr>
          <p:cNvPr id="17" name="object 5">
            <a:extLst>
              <a:ext uri="{FF2B5EF4-FFF2-40B4-BE49-F238E27FC236}">
                <a16:creationId xmlns:a16="http://schemas.microsoft.com/office/drawing/2014/main" id="{B36DDEE5-3897-3E49-BECE-24C3A37E672E}"/>
              </a:ext>
            </a:extLst>
          </p:cNvPr>
          <p:cNvSpPr txBox="1">
            <a:spLocks noGrp="1"/>
          </p:cNvSpPr>
          <p:nvPr>
            <p:ph type="title"/>
          </p:nvPr>
        </p:nvSpPr>
        <p:spPr>
          <a:xfrm>
            <a:off x="3207226" y="1045581"/>
            <a:ext cx="4478974" cy="289823"/>
          </a:xfrm>
          <a:prstGeom prst="rect">
            <a:avLst/>
          </a:prstGeom>
        </p:spPr>
        <p:txBody>
          <a:bodyPr vert="horz" wrap="square" lIns="0" tIns="12700" rIns="0" bIns="0" rtlCol="0">
            <a:spAutoFit/>
          </a:bodyPr>
          <a:lstStyle/>
          <a:p>
            <a:pPr marL="12700">
              <a:lnSpc>
                <a:spcPct val="100000"/>
              </a:lnSpc>
              <a:spcBef>
                <a:spcPts val="100"/>
              </a:spcBef>
            </a:pPr>
            <a:r>
              <a:rPr sz="1800" spc="10" dirty="0">
                <a:solidFill>
                  <a:schemeClr val="tx1">
                    <a:lumMod val="25000"/>
                  </a:schemeClr>
                </a:solidFill>
                <a:latin typeface="+mn-lt"/>
                <a:ea typeface="+mn-ea"/>
                <a:cs typeface="+mn-cs"/>
              </a:rPr>
              <a:t>Figure</a:t>
            </a:r>
            <a:r>
              <a:rPr lang="en-US" sz="1800" spc="10" dirty="0">
                <a:solidFill>
                  <a:schemeClr val="tx1">
                    <a:lumMod val="25000"/>
                  </a:schemeClr>
                </a:solidFill>
                <a:latin typeface="+mn-lt"/>
                <a:ea typeface="+mn-ea"/>
                <a:cs typeface="+mn-cs"/>
              </a:rPr>
              <a:t>:</a:t>
            </a:r>
            <a:r>
              <a:rPr sz="1800" spc="10" dirty="0">
                <a:solidFill>
                  <a:schemeClr val="tx1">
                    <a:lumMod val="25000"/>
                  </a:schemeClr>
                </a:solidFill>
                <a:latin typeface="+mn-lt"/>
                <a:ea typeface="+mn-ea"/>
                <a:cs typeface="+mn-cs"/>
              </a:rPr>
              <a:t> Tasks involved in sending a letter</a:t>
            </a:r>
          </a:p>
        </p:txBody>
      </p:sp>
    </p:spTree>
    <p:extLst>
      <p:ext uri="{BB962C8B-B14F-4D97-AF65-F5344CB8AC3E}">
        <p14:creationId xmlns:p14="http://schemas.microsoft.com/office/powerpoint/2010/main" val="31171422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2"/>
          <p:cNvSpPr>
            <a:spLocks noGrp="1"/>
          </p:cNvSpPr>
          <p:nvPr>
            <p:ph type="sldNum" sz="quarter" idx="12"/>
          </p:nvPr>
        </p:nvSpPr>
        <p:spPr bwMode="auto">
          <a:xfrm>
            <a:off x="6457950" y="6356350"/>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normAutofit fontScale="55000" lnSpcReduction="20000"/>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275A38B-A046-4FCF-AF9F-62DD063CECAF}" type="slidenum">
              <a:rPr lang="en-US" altLang="en-US" smtClean="0">
                <a:solidFill>
                  <a:srgbClr val="FFFFFF"/>
                </a:solidFill>
              </a:rPr>
              <a:pPr/>
              <a:t>40</a:t>
            </a:fld>
            <a:endParaRPr lang="en-US" altLang="en-US">
              <a:solidFill>
                <a:srgbClr val="FFFFFF"/>
              </a:solidFill>
            </a:endParaRPr>
          </a:p>
        </p:txBody>
      </p:sp>
      <p:sp>
        <p:nvSpPr>
          <p:cNvPr id="5" name="مستطيل 3"/>
          <p:cNvSpPr/>
          <p:nvPr/>
        </p:nvSpPr>
        <p:spPr>
          <a:xfrm>
            <a:off x="762000" y="2551113"/>
            <a:ext cx="8077200" cy="1108075"/>
          </a:xfrm>
          <a:prstGeom prst="rect">
            <a:avLst/>
          </a:prstGeom>
        </p:spPr>
        <p:txBody>
          <a:bodyPr>
            <a:spAutoFit/>
          </a:bodyPr>
          <a:lstStyle/>
          <a:p>
            <a:pPr algn="ctr">
              <a:defRPr/>
            </a:pPr>
            <a:r>
              <a:rPr lang="en-US" altLang="ar-SA" sz="6600" spc="-50" dirty="0">
                <a:solidFill>
                  <a:schemeClr val="accent2">
                    <a:lumMod val="75000"/>
                  </a:schemeClr>
                </a:solidFill>
                <a:latin typeface="Calibri"/>
                <a:cs typeface="Bold Italic Art" pitchFamily="2" charset="-78"/>
              </a:rPr>
              <a:t>Thank You</a:t>
            </a:r>
          </a:p>
        </p:txBody>
      </p:sp>
      <p:sp>
        <p:nvSpPr>
          <p:cNvPr id="7" name="Oval 6"/>
          <p:cNvSpPr/>
          <p:nvPr/>
        </p:nvSpPr>
        <p:spPr>
          <a:xfrm>
            <a:off x="854075" y="4114800"/>
            <a:ext cx="1203325" cy="1295400"/>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p:nvPr/>
        </p:nvSpPr>
        <p:spPr>
          <a:xfrm>
            <a:off x="1638300" y="4579938"/>
            <a:ext cx="838200" cy="914400"/>
          </a:xfrm>
          <a:prstGeom prst="ellipse">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p:cNvSpPr/>
          <p:nvPr/>
        </p:nvSpPr>
        <p:spPr>
          <a:xfrm>
            <a:off x="1371600" y="3889375"/>
            <a:ext cx="990600" cy="1076325"/>
          </a:xfrm>
          <a:prstGeom prst="ellipse">
            <a:avLst/>
          </a:prstGeom>
          <a:solidFill>
            <a:srgbClr val="D4D3D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915974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CE6819B-CF62-3A4F-B97A-997F61EE49A4}"/>
              </a:ext>
            </a:extLst>
          </p:cNvPr>
          <p:cNvSpPr/>
          <p:nvPr/>
        </p:nvSpPr>
        <p:spPr>
          <a:xfrm>
            <a:off x="1085850" y="2437537"/>
            <a:ext cx="9158287" cy="1200329"/>
          </a:xfrm>
          <a:prstGeom prst="rect">
            <a:avLst/>
          </a:prstGeom>
        </p:spPr>
        <p:txBody>
          <a:bodyPr wrap="square">
            <a:spAutoFit/>
          </a:bodyPr>
          <a:lstStyle/>
          <a:p>
            <a:r>
              <a:rPr lang="en-US" spc="10" dirty="0">
                <a:solidFill>
                  <a:schemeClr val="tx1">
                    <a:lumMod val="25000"/>
                  </a:schemeClr>
                </a:solidFill>
              </a:rPr>
              <a:t>Established in 1947, the International Standards Organization  (ISO) is a multinational body dedicated to worldwide agreement on international standards. An ISO standard that covers all aspects of network communications is the Open  Systems Interconnection (OSI) model. It was first introduced in the late 1970s.</a:t>
            </a:r>
          </a:p>
        </p:txBody>
      </p:sp>
      <p:sp>
        <p:nvSpPr>
          <p:cNvPr id="15" name="Rectangle 14">
            <a:extLst>
              <a:ext uri="{FF2B5EF4-FFF2-40B4-BE49-F238E27FC236}">
                <a16:creationId xmlns:a16="http://schemas.microsoft.com/office/drawing/2014/main" id="{5029E07D-9AD2-4546-AA58-BB7E142EF385}"/>
              </a:ext>
            </a:extLst>
          </p:cNvPr>
          <p:cNvSpPr/>
          <p:nvPr/>
        </p:nvSpPr>
        <p:spPr>
          <a:xfrm>
            <a:off x="2409620" y="1072633"/>
            <a:ext cx="5174815" cy="769441"/>
          </a:xfrm>
          <a:prstGeom prst="rect">
            <a:avLst/>
          </a:prstGeom>
        </p:spPr>
        <p:txBody>
          <a:bodyPr wrap="none">
            <a:spAutoFit/>
          </a:bodyPr>
          <a:lstStyle/>
          <a:p>
            <a:r>
              <a:rPr lang="en-US" sz="4400" b="1" spc="-50" dirty="0">
                <a:solidFill>
                  <a:schemeClr val="bg2">
                    <a:lumMod val="75000"/>
                  </a:schemeClr>
                </a:solidFill>
                <a:latin typeface="+mj-lt"/>
                <a:ea typeface="+mj-ea"/>
                <a:cs typeface="+mj-cs"/>
              </a:rPr>
              <a:t>THE OSI MODEL</a:t>
            </a:r>
          </a:p>
        </p:txBody>
      </p:sp>
      <p:sp>
        <p:nvSpPr>
          <p:cNvPr id="20" name="object 2">
            <a:extLst>
              <a:ext uri="{FF2B5EF4-FFF2-40B4-BE49-F238E27FC236}">
                <a16:creationId xmlns:a16="http://schemas.microsoft.com/office/drawing/2014/main" id="{9E217377-150C-4041-BFC3-3C754740CB0D}"/>
              </a:ext>
            </a:extLst>
          </p:cNvPr>
          <p:cNvSpPr/>
          <p:nvPr/>
        </p:nvSpPr>
        <p:spPr>
          <a:xfrm>
            <a:off x="10473371" y="8453922"/>
            <a:ext cx="149948" cy="94655"/>
          </a:xfrm>
          <a:prstGeom prst="rect">
            <a:avLst/>
          </a:prstGeom>
          <a:blipFill>
            <a:blip r:embed="rId2" cstate="print"/>
            <a:stretch>
              <a:fillRect/>
            </a:stretch>
          </a:blipFill>
        </p:spPr>
        <p:txBody>
          <a:bodyPr wrap="square" lIns="0" tIns="0" rIns="0" bIns="0" rtlCol="0"/>
          <a:lstStyle/>
          <a:p>
            <a:endParaRPr/>
          </a:p>
        </p:txBody>
      </p:sp>
      <p:sp>
        <p:nvSpPr>
          <p:cNvPr id="23" name="object 5">
            <a:extLst>
              <a:ext uri="{FF2B5EF4-FFF2-40B4-BE49-F238E27FC236}">
                <a16:creationId xmlns:a16="http://schemas.microsoft.com/office/drawing/2014/main" id="{70E7DB2B-6EBC-574B-A948-369AAE534AF1}"/>
              </a:ext>
            </a:extLst>
          </p:cNvPr>
          <p:cNvSpPr txBox="1"/>
          <p:nvPr/>
        </p:nvSpPr>
        <p:spPr>
          <a:xfrm>
            <a:off x="2067037" y="4884191"/>
            <a:ext cx="4005263" cy="772005"/>
          </a:xfrm>
          <a:prstGeom prst="rect">
            <a:avLst/>
          </a:prstGeom>
          <a:solidFill>
            <a:schemeClr val="accent2"/>
          </a:solidFill>
        </p:spPr>
        <p:txBody>
          <a:bodyPr vert="horz" wrap="square" lIns="0" tIns="33019" rIns="0" bIns="0" rtlCol="0">
            <a:spAutoFit/>
          </a:bodyPr>
          <a:lstStyle/>
          <a:p>
            <a:pPr algn="ctr">
              <a:lnSpc>
                <a:spcPct val="100000"/>
              </a:lnSpc>
              <a:spcBef>
                <a:spcPts val="259"/>
              </a:spcBef>
            </a:pPr>
            <a:r>
              <a:rPr sz="2400" spc="75" dirty="0">
                <a:solidFill>
                  <a:schemeClr val="tx1">
                    <a:lumMod val="10000"/>
                  </a:schemeClr>
                </a:solidFill>
                <a:latin typeface="Trebuchet MS"/>
                <a:cs typeface="Trebuchet MS"/>
              </a:rPr>
              <a:t>ISO </a:t>
            </a:r>
            <a:r>
              <a:rPr sz="2400" spc="-110" dirty="0">
                <a:solidFill>
                  <a:schemeClr val="tx1">
                    <a:lumMod val="10000"/>
                  </a:schemeClr>
                </a:solidFill>
                <a:latin typeface="Trebuchet MS"/>
                <a:cs typeface="Trebuchet MS"/>
              </a:rPr>
              <a:t>is </a:t>
            </a:r>
            <a:r>
              <a:rPr sz="2400" spc="-145" dirty="0">
                <a:solidFill>
                  <a:schemeClr val="tx1">
                    <a:lumMod val="10000"/>
                  </a:schemeClr>
                </a:solidFill>
                <a:latin typeface="Trebuchet MS"/>
                <a:cs typeface="Trebuchet MS"/>
              </a:rPr>
              <a:t>the</a:t>
            </a:r>
            <a:r>
              <a:rPr sz="2400" spc="-160" dirty="0">
                <a:solidFill>
                  <a:schemeClr val="tx1">
                    <a:lumMod val="10000"/>
                  </a:schemeClr>
                </a:solidFill>
                <a:latin typeface="Trebuchet MS"/>
                <a:cs typeface="Trebuchet MS"/>
              </a:rPr>
              <a:t> </a:t>
            </a:r>
            <a:r>
              <a:rPr sz="2400" spc="-140" dirty="0">
                <a:solidFill>
                  <a:schemeClr val="tx1">
                    <a:lumMod val="10000"/>
                  </a:schemeClr>
                </a:solidFill>
                <a:latin typeface="Trebuchet MS"/>
                <a:cs typeface="Trebuchet MS"/>
              </a:rPr>
              <a:t>organization.</a:t>
            </a:r>
            <a:endParaRPr sz="2400" dirty="0">
              <a:solidFill>
                <a:schemeClr val="tx1">
                  <a:lumMod val="10000"/>
                </a:schemeClr>
              </a:solidFill>
              <a:latin typeface="Trebuchet MS"/>
              <a:cs typeface="Trebuchet MS"/>
            </a:endParaRPr>
          </a:p>
          <a:p>
            <a:pPr algn="ctr">
              <a:lnSpc>
                <a:spcPct val="100000"/>
              </a:lnSpc>
              <a:spcBef>
                <a:spcPts val="20"/>
              </a:spcBef>
            </a:pPr>
            <a:r>
              <a:rPr sz="2400" spc="75" dirty="0">
                <a:solidFill>
                  <a:schemeClr val="tx1">
                    <a:lumMod val="10000"/>
                  </a:schemeClr>
                </a:solidFill>
                <a:latin typeface="Trebuchet MS"/>
                <a:cs typeface="Trebuchet MS"/>
              </a:rPr>
              <a:t>OSI </a:t>
            </a:r>
            <a:r>
              <a:rPr sz="2400" spc="-110" dirty="0">
                <a:solidFill>
                  <a:schemeClr val="tx1">
                    <a:lumMod val="10000"/>
                  </a:schemeClr>
                </a:solidFill>
                <a:latin typeface="Trebuchet MS"/>
                <a:cs typeface="Trebuchet MS"/>
              </a:rPr>
              <a:t>is </a:t>
            </a:r>
            <a:r>
              <a:rPr sz="2400" spc="-145" dirty="0">
                <a:solidFill>
                  <a:schemeClr val="tx1">
                    <a:lumMod val="10000"/>
                  </a:schemeClr>
                </a:solidFill>
                <a:latin typeface="Trebuchet MS"/>
                <a:cs typeface="Trebuchet MS"/>
              </a:rPr>
              <a:t>the</a:t>
            </a:r>
            <a:r>
              <a:rPr sz="2400" spc="-165" dirty="0">
                <a:solidFill>
                  <a:schemeClr val="tx1">
                    <a:lumMod val="10000"/>
                  </a:schemeClr>
                </a:solidFill>
                <a:latin typeface="Trebuchet MS"/>
                <a:cs typeface="Trebuchet MS"/>
              </a:rPr>
              <a:t> </a:t>
            </a:r>
            <a:r>
              <a:rPr sz="2400" spc="-155" dirty="0">
                <a:solidFill>
                  <a:schemeClr val="tx1">
                    <a:lumMod val="10000"/>
                  </a:schemeClr>
                </a:solidFill>
                <a:latin typeface="Trebuchet MS"/>
                <a:cs typeface="Trebuchet MS"/>
              </a:rPr>
              <a:t>model.</a:t>
            </a:r>
            <a:endParaRPr sz="2400" dirty="0">
              <a:solidFill>
                <a:schemeClr val="tx1">
                  <a:lumMod val="10000"/>
                </a:schemeClr>
              </a:solidFill>
              <a:latin typeface="Trebuchet MS"/>
              <a:cs typeface="Trebuchet MS"/>
            </a:endParaRPr>
          </a:p>
        </p:txBody>
      </p:sp>
      <p:sp>
        <p:nvSpPr>
          <p:cNvPr id="27" name="object 7">
            <a:extLst>
              <a:ext uri="{FF2B5EF4-FFF2-40B4-BE49-F238E27FC236}">
                <a16:creationId xmlns:a16="http://schemas.microsoft.com/office/drawing/2014/main" id="{433ECCFA-2AD9-D241-BD3C-C9428DCCD103}"/>
              </a:ext>
            </a:extLst>
          </p:cNvPr>
          <p:cNvSpPr txBox="1">
            <a:spLocks noGrp="1"/>
          </p:cNvSpPr>
          <p:nvPr>
            <p:ph type="title"/>
          </p:nvPr>
        </p:nvSpPr>
        <p:spPr>
          <a:xfrm>
            <a:off x="1528763" y="4420971"/>
            <a:ext cx="880857" cy="452120"/>
          </a:xfrm>
          <a:prstGeom prst="rect">
            <a:avLst/>
          </a:prstGeom>
        </p:spPr>
        <p:txBody>
          <a:bodyPr vert="horz" wrap="square" lIns="0" tIns="12700" rIns="0" bIns="0" rtlCol="0">
            <a:spAutoFit/>
          </a:bodyPr>
          <a:lstStyle/>
          <a:p>
            <a:pPr marL="12700">
              <a:lnSpc>
                <a:spcPct val="100000"/>
              </a:lnSpc>
              <a:spcBef>
                <a:spcPts val="100"/>
              </a:spcBef>
            </a:pPr>
            <a:r>
              <a:rPr sz="2800" spc="-60" dirty="0">
                <a:solidFill>
                  <a:srgbClr val="C00000"/>
                </a:solidFill>
                <a:latin typeface="Times" pitchFamily="2" charset="0"/>
                <a:cs typeface="Trebuchet MS"/>
              </a:rPr>
              <a:t>No</a:t>
            </a:r>
            <a:r>
              <a:rPr sz="2800" spc="-390" dirty="0">
                <a:solidFill>
                  <a:srgbClr val="C00000"/>
                </a:solidFill>
                <a:latin typeface="Times" pitchFamily="2" charset="0"/>
                <a:cs typeface="Trebuchet MS"/>
              </a:rPr>
              <a:t>t</a:t>
            </a:r>
            <a:r>
              <a:rPr sz="2800" spc="-280" dirty="0">
                <a:solidFill>
                  <a:srgbClr val="C00000"/>
                </a:solidFill>
                <a:latin typeface="Times" pitchFamily="2" charset="0"/>
                <a:cs typeface="Trebuchet MS"/>
              </a:rPr>
              <a:t>e</a:t>
            </a:r>
            <a:r>
              <a:rPr lang="en-US" sz="2800" spc="-280" dirty="0">
                <a:solidFill>
                  <a:srgbClr val="C00000"/>
                </a:solidFill>
                <a:latin typeface="Times" pitchFamily="2" charset="0"/>
                <a:cs typeface="Trebuchet MS"/>
              </a:rPr>
              <a:t>:</a:t>
            </a:r>
            <a:endParaRPr sz="2800" dirty="0">
              <a:solidFill>
                <a:srgbClr val="C00000"/>
              </a:solidFill>
              <a:latin typeface="Times" pitchFamily="2" charset="0"/>
              <a:cs typeface="Trebuchet MS"/>
            </a:endParaRPr>
          </a:p>
        </p:txBody>
      </p:sp>
    </p:spTree>
    <p:extLst>
      <p:ext uri="{BB962C8B-B14F-4D97-AF65-F5344CB8AC3E}">
        <p14:creationId xmlns:p14="http://schemas.microsoft.com/office/powerpoint/2010/main" val="1236946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325734" y="6354193"/>
            <a:ext cx="153720" cy="94655"/>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2406650" y="583648"/>
            <a:ext cx="6722111" cy="289823"/>
          </a:xfrm>
          <a:prstGeom prst="rect">
            <a:avLst/>
          </a:prstGeom>
        </p:spPr>
        <p:txBody>
          <a:bodyPr vert="horz" wrap="square" lIns="0" tIns="12700" rIns="0" bIns="0" rtlCol="0">
            <a:spAutoFit/>
          </a:bodyPr>
          <a:lstStyle/>
          <a:p>
            <a:pPr marL="12700">
              <a:lnSpc>
                <a:spcPct val="100000"/>
              </a:lnSpc>
              <a:spcBef>
                <a:spcPts val="100"/>
              </a:spcBef>
              <a:tabLst>
                <a:tab pos="933450" algn="l"/>
              </a:tabLst>
            </a:pPr>
            <a:r>
              <a:rPr lang="en-US" sz="1800" spc="10" dirty="0">
                <a:solidFill>
                  <a:schemeClr val="tx1">
                    <a:lumMod val="25000"/>
                  </a:schemeClr>
                </a:solidFill>
                <a:latin typeface="+mn-lt"/>
                <a:ea typeface="+mn-ea"/>
                <a:cs typeface="+mn-cs"/>
              </a:rPr>
              <a:t>Figure: The</a:t>
            </a:r>
            <a:r>
              <a:rPr sz="1800" spc="10" dirty="0">
                <a:solidFill>
                  <a:schemeClr val="tx1">
                    <a:lumMod val="25000"/>
                  </a:schemeClr>
                </a:solidFill>
                <a:latin typeface="+mn-lt"/>
                <a:ea typeface="+mn-ea"/>
                <a:cs typeface="+mn-cs"/>
              </a:rPr>
              <a:t> interaction between layers in the OSI model</a:t>
            </a:r>
          </a:p>
        </p:txBody>
      </p:sp>
      <p:sp>
        <p:nvSpPr>
          <p:cNvPr id="7" name="object 7"/>
          <p:cNvSpPr/>
          <p:nvPr/>
        </p:nvSpPr>
        <p:spPr>
          <a:xfrm>
            <a:off x="2406650" y="1066801"/>
            <a:ext cx="6965950" cy="5548312"/>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914055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325734" y="6354193"/>
            <a:ext cx="157035" cy="94655"/>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3879214" y="453127"/>
            <a:ext cx="4793298" cy="289823"/>
          </a:xfrm>
          <a:prstGeom prst="rect">
            <a:avLst/>
          </a:prstGeom>
        </p:spPr>
        <p:txBody>
          <a:bodyPr vert="horz" wrap="square" lIns="0" tIns="12700" rIns="0" bIns="0" rtlCol="0">
            <a:spAutoFit/>
          </a:bodyPr>
          <a:lstStyle/>
          <a:p>
            <a:pPr marL="12700">
              <a:lnSpc>
                <a:spcPct val="100000"/>
              </a:lnSpc>
              <a:spcBef>
                <a:spcPts val="100"/>
              </a:spcBef>
              <a:tabLst>
                <a:tab pos="933450" algn="l"/>
              </a:tabLst>
            </a:pPr>
            <a:r>
              <a:rPr sz="1800" spc="10" dirty="0">
                <a:solidFill>
                  <a:schemeClr val="tx1">
                    <a:lumMod val="25000"/>
                  </a:schemeClr>
                </a:solidFill>
                <a:latin typeface="+mn-lt"/>
                <a:ea typeface="+mn-ea"/>
                <a:cs typeface="+mn-cs"/>
              </a:rPr>
              <a:t>Figure</a:t>
            </a:r>
            <a:r>
              <a:rPr lang="en-US" sz="1800" spc="10" dirty="0">
                <a:solidFill>
                  <a:schemeClr val="tx1">
                    <a:lumMod val="25000"/>
                  </a:schemeClr>
                </a:solidFill>
                <a:latin typeface="+mn-lt"/>
                <a:ea typeface="+mn-ea"/>
                <a:cs typeface="+mn-cs"/>
              </a:rPr>
              <a:t>: </a:t>
            </a:r>
            <a:r>
              <a:rPr sz="1800" spc="10" dirty="0">
                <a:solidFill>
                  <a:schemeClr val="tx1">
                    <a:lumMod val="25000"/>
                  </a:schemeClr>
                </a:solidFill>
                <a:latin typeface="+mn-lt"/>
                <a:ea typeface="+mn-ea"/>
                <a:cs typeface="+mn-cs"/>
              </a:rPr>
              <a:t>An exchange using the OSI model</a:t>
            </a:r>
          </a:p>
        </p:txBody>
      </p:sp>
      <p:sp>
        <p:nvSpPr>
          <p:cNvPr id="7" name="object 7"/>
          <p:cNvSpPr/>
          <p:nvPr/>
        </p:nvSpPr>
        <p:spPr>
          <a:xfrm>
            <a:off x="1676400" y="1322958"/>
            <a:ext cx="7523162" cy="481965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564261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325734" y="6354193"/>
            <a:ext cx="153987" cy="94655"/>
          </a:xfrm>
          <a:prstGeom prst="rect">
            <a:avLst/>
          </a:prstGeom>
          <a:blipFill>
            <a:blip r:embed="rId2" cstate="print"/>
            <a:stretch>
              <a:fillRect/>
            </a:stretch>
          </a:blipFill>
        </p:spPr>
        <p:txBody>
          <a:bodyPr wrap="square" lIns="0" tIns="0" rIns="0" bIns="0" rtlCol="0"/>
          <a:lstStyle/>
          <a:p>
            <a:endParaRPr/>
          </a:p>
        </p:txBody>
      </p:sp>
      <p:sp>
        <p:nvSpPr>
          <p:cNvPr id="7" name="object 7"/>
          <p:cNvSpPr txBox="1">
            <a:spLocks noGrp="1"/>
          </p:cNvSpPr>
          <p:nvPr>
            <p:ph type="title"/>
          </p:nvPr>
        </p:nvSpPr>
        <p:spPr>
          <a:xfrm>
            <a:off x="628650" y="517485"/>
            <a:ext cx="10072688" cy="689932"/>
          </a:xfrm>
          <a:prstGeom prst="rect">
            <a:avLst/>
          </a:prstGeom>
        </p:spPr>
        <p:txBody>
          <a:bodyPr vert="horz" wrap="square" lIns="0" tIns="12700" rIns="0" bIns="0" rtlCol="0">
            <a:spAutoFit/>
          </a:bodyPr>
          <a:lstStyle/>
          <a:p>
            <a:pPr>
              <a:lnSpc>
                <a:spcPct val="100000"/>
              </a:lnSpc>
              <a:spcBef>
                <a:spcPts val="100"/>
              </a:spcBef>
            </a:pPr>
            <a:r>
              <a:rPr b="1" dirty="0">
                <a:solidFill>
                  <a:schemeClr val="bg2">
                    <a:lumMod val="75000"/>
                  </a:schemeClr>
                </a:solidFill>
              </a:rPr>
              <a:t>LAYERS IN THE OSI MODEL</a:t>
            </a:r>
          </a:p>
        </p:txBody>
      </p:sp>
      <p:sp>
        <p:nvSpPr>
          <p:cNvPr id="25" name="object 25"/>
          <p:cNvSpPr txBox="1"/>
          <p:nvPr/>
        </p:nvSpPr>
        <p:spPr>
          <a:xfrm>
            <a:off x="2580162" y="3030220"/>
            <a:ext cx="5126673" cy="2674450"/>
          </a:xfrm>
          <a:prstGeom prst="rect">
            <a:avLst/>
          </a:prstGeom>
        </p:spPr>
        <p:txBody>
          <a:bodyPr vert="horz" wrap="square" lIns="0" tIns="12065" rIns="0" bIns="0" rtlCol="0">
            <a:spAutoFit/>
          </a:bodyPr>
          <a:lstStyle/>
          <a:p>
            <a:pPr marL="469900" marR="5080" indent="-457200">
              <a:lnSpc>
                <a:spcPct val="100099"/>
              </a:lnSpc>
              <a:spcBef>
                <a:spcPts val="95"/>
              </a:spcBef>
              <a:buClr>
                <a:schemeClr val="bg2">
                  <a:lumMod val="10000"/>
                </a:schemeClr>
              </a:buClr>
              <a:buFont typeface="+mj-lt"/>
              <a:buAutoNum type="arabicPeriod"/>
            </a:pPr>
            <a:r>
              <a:rPr sz="2400" spc="-155" dirty="0">
                <a:solidFill>
                  <a:schemeClr val="tx2">
                    <a:lumMod val="50000"/>
                  </a:schemeClr>
                </a:solidFill>
                <a:latin typeface="Trebuchet MS"/>
                <a:cs typeface="Trebuchet MS"/>
              </a:rPr>
              <a:t>Physical </a:t>
            </a:r>
            <a:r>
              <a:rPr sz="2400" spc="-140" dirty="0">
                <a:solidFill>
                  <a:schemeClr val="tx2">
                    <a:lumMod val="50000"/>
                  </a:schemeClr>
                </a:solidFill>
                <a:latin typeface="Trebuchet MS"/>
                <a:cs typeface="Trebuchet MS"/>
              </a:rPr>
              <a:t>Layer</a:t>
            </a:r>
            <a:endParaRPr lang="en-US" sz="2400" spc="-140" dirty="0">
              <a:solidFill>
                <a:schemeClr val="tx2">
                  <a:lumMod val="50000"/>
                </a:schemeClr>
              </a:solidFill>
              <a:latin typeface="Trebuchet MS"/>
              <a:cs typeface="Trebuchet MS"/>
            </a:endParaRPr>
          </a:p>
          <a:p>
            <a:pPr marL="469900" marR="5080" indent="-457200">
              <a:lnSpc>
                <a:spcPct val="100099"/>
              </a:lnSpc>
              <a:spcBef>
                <a:spcPts val="95"/>
              </a:spcBef>
              <a:buClr>
                <a:schemeClr val="bg2">
                  <a:lumMod val="10000"/>
                </a:schemeClr>
              </a:buClr>
              <a:buFont typeface="+mj-lt"/>
              <a:buAutoNum type="arabicPeriod"/>
            </a:pPr>
            <a:r>
              <a:rPr sz="2400" spc="-75" dirty="0">
                <a:solidFill>
                  <a:schemeClr val="tx2">
                    <a:lumMod val="50000"/>
                  </a:schemeClr>
                </a:solidFill>
                <a:latin typeface="Trebuchet MS"/>
                <a:cs typeface="Trebuchet MS"/>
              </a:rPr>
              <a:t>Data </a:t>
            </a:r>
            <a:r>
              <a:rPr sz="2400" spc="-95" dirty="0">
                <a:solidFill>
                  <a:schemeClr val="tx2">
                    <a:lumMod val="50000"/>
                  </a:schemeClr>
                </a:solidFill>
                <a:latin typeface="Trebuchet MS"/>
                <a:cs typeface="Trebuchet MS"/>
              </a:rPr>
              <a:t>Link </a:t>
            </a:r>
            <a:r>
              <a:rPr sz="2400" spc="-145" dirty="0">
                <a:solidFill>
                  <a:schemeClr val="tx2">
                    <a:lumMod val="50000"/>
                  </a:schemeClr>
                </a:solidFill>
                <a:latin typeface="Trebuchet MS"/>
                <a:cs typeface="Trebuchet MS"/>
              </a:rPr>
              <a:t>Layer  </a:t>
            </a:r>
            <a:endParaRPr lang="en-US" sz="2400" spc="-145" dirty="0">
              <a:solidFill>
                <a:schemeClr val="tx2">
                  <a:lumMod val="50000"/>
                </a:schemeClr>
              </a:solidFill>
              <a:latin typeface="Trebuchet MS"/>
              <a:cs typeface="Trebuchet MS"/>
            </a:endParaRPr>
          </a:p>
          <a:p>
            <a:pPr marL="469900" marR="5080" indent="-457200">
              <a:lnSpc>
                <a:spcPct val="100099"/>
              </a:lnSpc>
              <a:spcBef>
                <a:spcPts val="95"/>
              </a:spcBef>
              <a:buClr>
                <a:schemeClr val="bg2">
                  <a:lumMod val="10000"/>
                </a:schemeClr>
              </a:buClr>
              <a:buFont typeface="+mj-lt"/>
              <a:buAutoNum type="arabicPeriod"/>
            </a:pPr>
            <a:r>
              <a:rPr sz="2400" spc="-15" dirty="0">
                <a:solidFill>
                  <a:schemeClr val="tx2">
                    <a:lumMod val="50000"/>
                  </a:schemeClr>
                </a:solidFill>
                <a:latin typeface="Trebuchet MS"/>
                <a:cs typeface="Trebuchet MS"/>
              </a:rPr>
              <a:t>Network </a:t>
            </a:r>
            <a:r>
              <a:rPr sz="2400" spc="-140" dirty="0">
                <a:solidFill>
                  <a:schemeClr val="tx2">
                    <a:lumMod val="50000"/>
                  </a:schemeClr>
                </a:solidFill>
                <a:latin typeface="Trebuchet MS"/>
                <a:cs typeface="Trebuchet MS"/>
              </a:rPr>
              <a:t>Layer  </a:t>
            </a:r>
            <a:endParaRPr lang="en-US" sz="2400" spc="-140" dirty="0">
              <a:solidFill>
                <a:schemeClr val="tx2">
                  <a:lumMod val="50000"/>
                </a:schemeClr>
              </a:solidFill>
              <a:latin typeface="Trebuchet MS"/>
              <a:cs typeface="Trebuchet MS"/>
            </a:endParaRPr>
          </a:p>
          <a:p>
            <a:pPr marL="469900" marR="5080" indent="-457200">
              <a:lnSpc>
                <a:spcPct val="100099"/>
              </a:lnSpc>
              <a:spcBef>
                <a:spcPts val="95"/>
              </a:spcBef>
              <a:buClr>
                <a:schemeClr val="bg2">
                  <a:lumMod val="10000"/>
                </a:schemeClr>
              </a:buClr>
              <a:buFont typeface="+mj-lt"/>
              <a:buAutoNum type="arabicPeriod"/>
            </a:pPr>
            <a:r>
              <a:rPr sz="2400" spc="-95" dirty="0">
                <a:solidFill>
                  <a:schemeClr val="tx2">
                    <a:lumMod val="50000"/>
                  </a:schemeClr>
                </a:solidFill>
                <a:latin typeface="Trebuchet MS"/>
                <a:cs typeface="Trebuchet MS"/>
              </a:rPr>
              <a:t>Transport </a:t>
            </a:r>
            <a:r>
              <a:rPr sz="2400" spc="-145" dirty="0">
                <a:solidFill>
                  <a:schemeClr val="tx2">
                    <a:lumMod val="50000"/>
                  </a:schemeClr>
                </a:solidFill>
                <a:latin typeface="Trebuchet MS"/>
                <a:cs typeface="Trebuchet MS"/>
              </a:rPr>
              <a:t>Layer  </a:t>
            </a:r>
            <a:endParaRPr lang="en-US" sz="2400" spc="-145" dirty="0">
              <a:solidFill>
                <a:schemeClr val="tx2">
                  <a:lumMod val="50000"/>
                </a:schemeClr>
              </a:solidFill>
              <a:latin typeface="Trebuchet MS"/>
              <a:cs typeface="Trebuchet MS"/>
            </a:endParaRPr>
          </a:p>
          <a:p>
            <a:pPr marL="469900" marR="5080" indent="-457200">
              <a:lnSpc>
                <a:spcPct val="100099"/>
              </a:lnSpc>
              <a:spcBef>
                <a:spcPts val="95"/>
              </a:spcBef>
              <a:buClr>
                <a:schemeClr val="bg2">
                  <a:lumMod val="10000"/>
                </a:schemeClr>
              </a:buClr>
              <a:buFont typeface="+mj-lt"/>
              <a:buAutoNum type="arabicPeriod"/>
            </a:pPr>
            <a:r>
              <a:rPr sz="2400" spc="-80" dirty="0">
                <a:solidFill>
                  <a:schemeClr val="tx2">
                    <a:lumMod val="50000"/>
                  </a:schemeClr>
                </a:solidFill>
                <a:latin typeface="Trebuchet MS"/>
                <a:cs typeface="Trebuchet MS"/>
              </a:rPr>
              <a:t>Session </a:t>
            </a:r>
            <a:r>
              <a:rPr sz="2400" spc="-145" dirty="0">
                <a:solidFill>
                  <a:schemeClr val="tx2">
                    <a:lumMod val="50000"/>
                  </a:schemeClr>
                </a:solidFill>
                <a:latin typeface="Trebuchet MS"/>
                <a:cs typeface="Trebuchet MS"/>
              </a:rPr>
              <a:t>Layer  </a:t>
            </a:r>
            <a:endParaRPr lang="en-US" sz="2400" spc="-145" dirty="0">
              <a:solidFill>
                <a:schemeClr val="tx2">
                  <a:lumMod val="50000"/>
                </a:schemeClr>
              </a:solidFill>
              <a:latin typeface="Trebuchet MS"/>
              <a:cs typeface="Trebuchet MS"/>
            </a:endParaRPr>
          </a:p>
          <a:p>
            <a:pPr marL="469900" marR="5080" indent="-457200">
              <a:lnSpc>
                <a:spcPct val="100099"/>
              </a:lnSpc>
              <a:spcBef>
                <a:spcPts val="95"/>
              </a:spcBef>
              <a:buClr>
                <a:schemeClr val="bg2">
                  <a:lumMod val="10000"/>
                </a:schemeClr>
              </a:buClr>
              <a:buFont typeface="+mj-lt"/>
              <a:buAutoNum type="arabicPeriod"/>
            </a:pPr>
            <a:r>
              <a:rPr sz="2400" spc="-120" dirty="0">
                <a:solidFill>
                  <a:schemeClr val="tx2">
                    <a:lumMod val="50000"/>
                  </a:schemeClr>
                </a:solidFill>
                <a:latin typeface="Trebuchet MS"/>
                <a:cs typeface="Trebuchet MS"/>
              </a:rPr>
              <a:t>Presentation </a:t>
            </a:r>
            <a:r>
              <a:rPr sz="2400" spc="-145" dirty="0">
                <a:solidFill>
                  <a:schemeClr val="tx2">
                    <a:lumMod val="50000"/>
                  </a:schemeClr>
                </a:solidFill>
                <a:latin typeface="Trebuchet MS"/>
                <a:cs typeface="Trebuchet MS"/>
              </a:rPr>
              <a:t>Layer  </a:t>
            </a:r>
            <a:endParaRPr lang="en-US" sz="2400" spc="-145" dirty="0">
              <a:solidFill>
                <a:schemeClr val="tx2">
                  <a:lumMod val="50000"/>
                </a:schemeClr>
              </a:solidFill>
              <a:latin typeface="Trebuchet MS"/>
              <a:cs typeface="Trebuchet MS"/>
            </a:endParaRPr>
          </a:p>
          <a:p>
            <a:pPr marL="469900" marR="5080" indent="-457200">
              <a:lnSpc>
                <a:spcPct val="100099"/>
              </a:lnSpc>
              <a:spcBef>
                <a:spcPts val="95"/>
              </a:spcBef>
              <a:buClr>
                <a:schemeClr val="bg2">
                  <a:lumMod val="10000"/>
                </a:schemeClr>
              </a:buClr>
              <a:buFont typeface="+mj-lt"/>
              <a:buAutoNum type="arabicPeriod"/>
            </a:pPr>
            <a:r>
              <a:rPr sz="2400" spc="-114" dirty="0">
                <a:solidFill>
                  <a:schemeClr val="tx2">
                    <a:lumMod val="50000"/>
                  </a:schemeClr>
                </a:solidFill>
                <a:latin typeface="Trebuchet MS"/>
                <a:cs typeface="Trebuchet MS"/>
              </a:rPr>
              <a:t>Application</a:t>
            </a:r>
            <a:r>
              <a:rPr sz="2400" spc="-75" dirty="0">
                <a:solidFill>
                  <a:schemeClr val="tx2">
                    <a:lumMod val="50000"/>
                  </a:schemeClr>
                </a:solidFill>
                <a:latin typeface="Trebuchet MS"/>
                <a:cs typeface="Trebuchet MS"/>
              </a:rPr>
              <a:t> </a:t>
            </a:r>
            <a:r>
              <a:rPr sz="2400" spc="-145" dirty="0">
                <a:solidFill>
                  <a:schemeClr val="tx2">
                    <a:lumMod val="50000"/>
                  </a:schemeClr>
                </a:solidFill>
                <a:latin typeface="Trebuchet MS"/>
                <a:cs typeface="Trebuchet MS"/>
              </a:rPr>
              <a:t>Layer</a:t>
            </a:r>
            <a:endParaRPr sz="2400" dirty="0">
              <a:solidFill>
                <a:schemeClr val="tx2">
                  <a:lumMod val="50000"/>
                </a:schemeClr>
              </a:solidFill>
              <a:latin typeface="Trebuchet MS"/>
              <a:cs typeface="Trebuchet MS"/>
            </a:endParaRPr>
          </a:p>
        </p:txBody>
      </p:sp>
      <p:sp>
        <p:nvSpPr>
          <p:cNvPr id="26" name="Rectangle 25">
            <a:extLst>
              <a:ext uri="{FF2B5EF4-FFF2-40B4-BE49-F238E27FC236}">
                <a16:creationId xmlns:a16="http://schemas.microsoft.com/office/drawing/2014/main" id="{8C7C9DC1-9336-E542-8226-39163D8EA2BC}"/>
              </a:ext>
            </a:extLst>
          </p:cNvPr>
          <p:cNvSpPr/>
          <p:nvPr/>
        </p:nvSpPr>
        <p:spPr>
          <a:xfrm>
            <a:off x="1128712" y="1633269"/>
            <a:ext cx="8029575" cy="830997"/>
          </a:xfrm>
          <a:prstGeom prst="rect">
            <a:avLst/>
          </a:prstGeom>
        </p:spPr>
        <p:txBody>
          <a:bodyPr wrap="square">
            <a:spAutoFit/>
          </a:bodyPr>
          <a:lstStyle/>
          <a:p>
            <a:r>
              <a:rPr lang="en-US" sz="2400" dirty="0">
                <a:solidFill>
                  <a:schemeClr val="tx1">
                    <a:lumMod val="10000"/>
                  </a:schemeClr>
                </a:solidFill>
              </a:rPr>
              <a:t>In this section, we briefly describe the functions of each layer in the OSI model.</a:t>
            </a:r>
          </a:p>
        </p:txBody>
      </p:sp>
    </p:spTree>
    <p:extLst>
      <p:ext uri="{BB962C8B-B14F-4D97-AF65-F5344CB8AC3E}">
        <p14:creationId xmlns:p14="http://schemas.microsoft.com/office/powerpoint/2010/main" val="16132837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215260" y="2751404"/>
            <a:ext cx="7014211" cy="3018775"/>
          </a:xfrm>
          <a:prstGeom prst="rect">
            <a:avLst/>
          </a:prstGeom>
        </p:spPr>
        <p:txBody>
          <a:bodyPr vert="horz" wrap="square" lIns="0" tIns="12700" rIns="0" bIns="0" rtlCol="0">
            <a:spAutoFit/>
          </a:bodyPr>
          <a:lstStyle/>
          <a:p>
            <a:pPr marL="298450" indent="-285750">
              <a:lnSpc>
                <a:spcPct val="100000"/>
              </a:lnSpc>
              <a:buClr>
                <a:srgbClr val="9BAFB5"/>
              </a:buClr>
              <a:buFont typeface="Arial" panose="020B0604020202020204" pitchFamily="34" charset="0"/>
              <a:buChar char="•"/>
              <a:tabLst>
                <a:tab pos="240665" algn="l"/>
                <a:tab pos="241300" algn="l"/>
              </a:tabLst>
            </a:pPr>
            <a:r>
              <a:rPr sz="2400" b="1" spc="-5" dirty="0">
                <a:solidFill>
                  <a:srgbClr val="C00000"/>
                </a:solidFill>
                <a:latin typeface="Arial"/>
                <a:ea typeface="+mj-ea"/>
                <a:cs typeface="Arial"/>
              </a:rPr>
              <a:t>Application Layer</a:t>
            </a:r>
          </a:p>
          <a:p>
            <a:pPr marL="469900" lvl="1" indent="-228600">
              <a:lnSpc>
                <a:spcPct val="100000"/>
              </a:lnSpc>
              <a:spcBef>
                <a:spcPts val="660"/>
              </a:spcBef>
              <a:buClr>
                <a:srgbClr val="9BAFB5"/>
              </a:buClr>
              <a:buFont typeface="Arial"/>
              <a:buChar char="•"/>
              <a:tabLst>
                <a:tab pos="469265" algn="l"/>
                <a:tab pos="469900" algn="l"/>
              </a:tabLst>
            </a:pPr>
            <a:r>
              <a:rPr sz="1600" spc="-75" dirty="0">
                <a:solidFill>
                  <a:srgbClr val="262626"/>
                </a:solidFill>
                <a:latin typeface="Trebuchet MS"/>
                <a:cs typeface="Trebuchet MS"/>
              </a:rPr>
              <a:t>set of </a:t>
            </a:r>
            <a:r>
              <a:rPr sz="1600" spc="-85" dirty="0">
                <a:solidFill>
                  <a:srgbClr val="262626"/>
                </a:solidFill>
                <a:latin typeface="Trebuchet MS"/>
                <a:cs typeface="Trebuchet MS"/>
              </a:rPr>
              <a:t>utilities </a:t>
            </a:r>
            <a:r>
              <a:rPr sz="1600" spc="-65" dirty="0">
                <a:solidFill>
                  <a:srgbClr val="262626"/>
                </a:solidFill>
                <a:latin typeface="Trebuchet MS"/>
                <a:cs typeface="Trebuchet MS"/>
              </a:rPr>
              <a:t>used </a:t>
            </a:r>
            <a:r>
              <a:rPr sz="1600" spc="-90" dirty="0">
                <a:solidFill>
                  <a:srgbClr val="262626"/>
                </a:solidFill>
                <a:latin typeface="Trebuchet MS"/>
                <a:cs typeface="Trebuchet MS"/>
              </a:rPr>
              <a:t>by application</a:t>
            </a:r>
            <a:r>
              <a:rPr sz="1600" spc="165" dirty="0">
                <a:solidFill>
                  <a:srgbClr val="262626"/>
                </a:solidFill>
                <a:latin typeface="Trebuchet MS"/>
                <a:cs typeface="Trebuchet MS"/>
              </a:rPr>
              <a:t> </a:t>
            </a:r>
            <a:r>
              <a:rPr sz="1600" spc="-60" dirty="0">
                <a:solidFill>
                  <a:srgbClr val="262626"/>
                </a:solidFill>
                <a:latin typeface="Trebuchet MS"/>
                <a:cs typeface="Trebuchet MS"/>
              </a:rPr>
              <a:t>programs</a:t>
            </a:r>
            <a:endParaRPr sz="1600" dirty="0">
              <a:latin typeface="Trebuchet MS"/>
              <a:cs typeface="Trebuchet MS"/>
            </a:endParaRPr>
          </a:p>
          <a:p>
            <a:pPr marL="241300" indent="-228600">
              <a:lnSpc>
                <a:spcPct val="100000"/>
              </a:lnSpc>
              <a:spcBef>
                <a:spcPts val="585"/>
              </a:spcBef>
              <a:buClr>
                <a:srgbClr val="9BAFB5"/>
              </a:buClr>
              <a:buFont typeface="Arial"/>
              <a:buChar char="•"/>
              <a:tabLst>
                <a:tab pos="240665" algn="l"/>
                <a:tab pos="241300" algn="l"/>
              </a:tabLst>
            </a:pPr>
            <a:r>
              <a:rPr sz="2000" b="1" spc="-5" dirty="0">
                <a:solidFill>
                  <a:srgbClr val="000000"/>
                </a:solidFill>
                <a:latin typeface="Arial"/>
                <a:ea typeface="+mj-ea"/>
                <a:cs typeface="Arial"/>
              </a:rPr>
              <a:t>Presentation Layer</a:t>
            </a:r>
          </a:p>
          <a:p>
            <a:pPr marL="469900" lvl="1" indent="-228600">
              <a:lnSpc>
                <a:spcPct val="100000"/>
              </a:lnSpc>
              <a:spcBef>
                <a:spcPts val="660"/>
              </a:spcBef>
              <a:buClr>
                <a:srgbClr val="9BAFB5"/>
              </a:buClr>
              <a:buFont typeface="Arial"/>
              <a:buChar char="•"/>
              <a:tabLst>
                <a:tab pos="469265" algn="l"/>
                <a:tab pos="469900" algn="l"/>
              </a:tabLst>
            </a:pPr>
            <a:r>
              <a:rPr sz="1600" spc="-75" dirty="0">
                <a:solidFill>
                  <a:srgbClr val="262626"/>
                </a:solidFill>
                <a:latin typeface="Trebuchet MS"/>
              </a:rPr>
              <a:t>formats data for </a:t>
            </a:r>
            <a:r>
              <a:rPr sz="1600" spc="-75" dirty="0">
                <a:solidFill>
                  <a:srgbClr val="262626"/>
                </a:solidFill>
                <a:latin typeface="Trebuchet MS"/>
                <a:cs typeface="Trebuchet MS"/>
              </a:rPr>
              <a:t>presentation </a:t>
            </a:r>
            <a:r>
              <a:rPr sz="1600" spc="-40" dirty="0">
                <a:solidFill>
                  <a:srgbClr val="262626"/>
                </a:solidFill>
                <a:latin typeface="Trebuchet MS"/>
                <a:cs typeface="Trebuchet MS"/>
              </a:rPr>
              <a:t>to </a:t>
            </a:r>
            <a:r>
              <a:rPr sz="1600" spc="-85" dirty="0">
                <a:solidFill>
                  <a:srgbClr val="262626"/>
                </a:solidFill>
                <a:latin typeface="Trebuchet MS"/>
                <a:cs typeface="Trebuchet MS"/>
              </a:rPr>
              <a:t>the</a:t>
            </a:r>
            <a:r>
              <a:rPr sz="1600" spc="145" dirty="0">
                <a:solidFill>
                  <a:srgbClr val="262626"/>
                </a:solidFill>
                <a:latin typeface="Trebuchet MS"/>
                <a:cs typeface="Trebuchet MS"/>
              </a:rPr>
              <a:t> </a:t>
            </a:r>
            <a:r>
              <a:rPr sz="1600" spc="-50" dirty="0">
                <a:solidFill>
                  <a:srgbClr val="262626"/>
                </a:solidFill>
                <a:latin typeface="Trebuchet MS"/>
                <a:cs typeface="Trebuchet MS"/>
              </a:rPr>
              <a:t>user</a:t>
            </a:r>
            <a:endParaRPr sz="1600" dirty="0">
              <a:latin typeface="Trebuchet MS"/>
              <a:cs typeface="Trebuchet MS"/>
            </a:endParaRPr>
          </a:p>
          <a:p>
            <a:pPr marL="469900" lvl="1" indent="-228600">
              <a:lnSpc>
                <a:spcPct val="100000"/>
              </a:lnSpc>
              <a:spcBef>
                <a:spcPts val="690"/>
              </a:spcBef>
              <a:buClr>
                <a:srgbClr val="9BAFB5"/>
              </a:buClr>
              <a:buFont typeface="Arial"/>
              <a:buChar char="•"/>
              <a:tabLst>
                <a:tab pos="469265" algn="l"/>
                <a:tab pos="469900" algn="l"/>
              </a:tabLst>
            </a:pPr>
            <a:r>
              <a:rPr sz="1600" spc="-60" dirty="0">
                <a:solidFill>
                  <a:srgbClr val="262626"/>
                </a:solidFill>
                <a:latin typeface="Trebuchet MS"/>
                <a:cs typeface="Trebuchet MS"/>
              </a:rPr>
              <a:t>provides </a:t>
            </a:r>
            <a:r>
              <a:rPr sz="1600" spc="-114" dirty="0">
                <a:solidFill>
                  <a:srgbClr val="262626"/>
                </a:solidFill>
                <a:latin typeface="Trebuchet MS"/>
                <a:cs typeface="Trebuchet MS"/>
              </a:rPr>
              <a:t>data </a:t>
            </a:r>
            <a:r>
              <a:rPr sz="1600" spc="-100" dirty="0">
                <a:solidFill>
                  <a:srgbClr val="262626"/>
                </a:solidFill>
                <a:latin typeface="Trebuchet MS"/>
                <a:cs typeface="Trebuchet MS"/>
              </a:rPr>
              <a:t>interfaces, </a:t>
            </a:r>
            <a:r>
              <a:rPr sz="1600" spc="-114" dirty="0">
                <a:solidFill>
                  <a:srgbClr val="262626"/>
                </a:solidFill>
                <a:latin typeface="Trebuchet MS"/>
                <a:cs typeface="Trebuchet MS"/>
              </a:rPr>
              <a:t>data </a:t>
            </a:r>
            <a:r>
              <a:rPr sz="1600" spc="-50" dirty="0">
                <a:solidFill>
                  <a:srgbClr val="262626"/>
                </a:solidFill>
                <a:latin typeface="Trebuchet MS"/>
                <a:cs typeface="Trebuchet MS"/>
              </a:rPr>
              <a:t>compression </a:t>
            </a:r>
            <a:r>
              <a:rPr sz="1600" spc="-90" dirty="0">
                <a:solidFill>
                  <a:srgbClr val="262626"/>
                </a:solidFill>
                <a:latin typeface="Trebuchet MS"/>
                <a:cs typeface="Trebuchet MS"/>
              </a:rPr>
              <a:t>and </a:t>
            </a:r>
            <a:r>
              <a:rPr sz="1600" spc="-75" dirty="0">
                <a:solidFill>
                  <a:srgbClr val="262626"/>
                </a:solidFill>
                <a:latin typeface="Trebuchet MS"/>
                <a:cs typeface="Trebuchet MS"/>
              </a:rPr>
              <a:t>translation </a:t>
            </a:r>
            <a:r>
              <a:rPr sz="1600" spc="-85" dirty="0">
                <a:solidFill>
                  <a:srgbClr val="262626"/>
                </a:solidFill>
                <a:latin typeface="Trebuchet MS"/>
                <a:cs typeface="Trebuchet MS"/>
              </a:rPr>
              <a:t>between </a:t>
            </a:r>
            <a:r>
              <a:rPr sz="1600" spc="-100" dirty="0">
                <a:solidFill>
                  <a:srgbClr val="262626"/>
                </a:solidFill>
                <a:latin typeface="Trebuchet MS"/>
                <a:cs typeface="Trebuchet MS"/>
              </a:rPr>
              <a:t>different </a:t>
            </a:r>
            <a:r>
              <a:rPr sz="1600" spc="-114" dirty="0">
                <a:solidFill>
                  <a:srgbClr val="262626"/>
                </a:solidFill>
                <a:latin typeface="Trebuchet MS"/>
                <a:cs typeface="Trebuchet MS"/>
              </a:rPr>
              <a:t>data</a:t>
            </a:r>
            <a:r>
              <a:rPr sz="1600" spc="-204" dirty="0">
                <a:solidFill>
                  <a:srgbClr val="262626"/>
                </a:solidFill>
                <a:latin typeface="Trebuchet MS"/>
                <a:cs typeface="Trebuchet MS"/>
              </a:rPr>
              <a:t> </a:t>
            </a:r>
            <a:r>
              <a:rPr sz="1600" spc="-75" dirty="0">
                <a:solidFill>
                  <a:srgbClr val="262626"/>
                </a:solidFill>
                <a:latin typeface="Trebuchet MS"/>
                <a:cs typeface="Trebuchet MS"/>
              </a:rPr>
              <a:t>formats</a:t>
            </a:r>
            <a:endParaRPr sz="1600" dirty="0">
              <a:latin typeface="Trebuchet MS"/>
              <a:cs typeface="Trebuchet MS"/>
            </a:endParaRPr>
          </a:p>
          <a:p>
            <a:pPr marL="241300" indent="-228600">
              <a:lnSpc>
                <a:spcPct val="100000"/>
              </a:lnSpc>
              <a:spcBef>
                <a:spcPts val="585"/>
              </a:spcBef>
              <a:buClr>
                <a:srgbClr val="9BAFB5"/>
              </a:buClr>
              <a:buFont typeface="Arial"/>
              <a:buChar char="•"/>
              <a:tabLst>
                <a:tab pos="240665" algn="l"/>
                <a:tab pos="241300" algn="l"/>
              </a:tabLst>
            </a:pPr>
            <a:r>
              <a:rPr sz="2000" b="1" spc="-5" dirty="0">
                <a:solidFill>
                  <a:srgbClr val="9BAFB5"/>
                </a:solidFill>
                <a:latin typeface="Arial"/>
                <a:ea typeface="+mj-ea"/>
                <a:cs typeface="Arial"/>
              </a:rPr>
              <a:t>Session Layer</a:t>
            </a:r>
          </a:p>
          <a:p>
            <a:pPr marL="469900" lvl="1" indent="-228600">
              <a:lnSpc>
                <a:spcPct val="100000"/>
              </a:lnSpc>
              <a:spcBef>
                <a:spcPts val="660"/>
              </a:spcBef>
              <a:buClr>
                <a:srgbClr val="9BAFB5"/>
              </a:buClr>
              <a:buFont typeface="Arial"/>
              <a:buChar char="•"/>
              <a:tabLst>
                <a:tab pos="469265" algn="l"/>
                <a:tab pos="469900" algn="l"/>
              </a:tabLst>
            </a:pPr>
            <a:r>
              <a:rPr sz="1600" spc="-100" dirty="0">
                <a:solidFill>
                  <a:srgbClr val="262626"/>
                </a:solidFill>
                <a:latin typeface="Trebuchet MS"/>
                <a:cs typeface="Trebuchet MS"/>
              </a:rPr>
              <a:t>initiates, </a:t>
            </a:r>
            <a:r>
              <a:rPr sz="1600" spc="-90" dirty="0">
                <a:solidFill>
                  <a:srgbClr val="262626"/>
                </a:solidFill>
                <a:latin typeface="Trebuchet MS"/>
                <a:cs typeface="Trebuchet MS"/>
              </a:rPr>
              <a:t>maintains and </a:t>
            </a:r>
            <a:r>
              <a:rPr sz="1600" spc="-80" dirty="0">
                <a:solidFill>
                  <a:srgbClr val="262626"/>
                </a:solidFill>
                <a:latin typeface="Trebuchet MS"/>
                <a:cs typeface="Trebuchet MS"/>
              </a:rPr>
              <a:t>terminates </a:t>
            </a:r>
            <a:r>
              <a:rPr sz="1600" spc="-100" dirty="0">
                <a:solidFill>
                  <a:srgbClr val="262626"/>
                </a:solidFill>
                <a:latin typeface="Trebuchet MS"/>
                <a:cs typeface="Trebuchet MS"/>
              </a:rPr>
              <a:t>each </a:t>
            </a:r>
            <a:r>
              <a:rPr sz="1600" spc="-90" dirty="0">
                <a:solidFill>
                  <a:srgbClr val="262626"/>
                </a:solidFill>
                <a:latin typeface="Trebuchet MS"/>
                <a:cs typeface="Trebuchet MS"/>
              </a:rPr>
              <a:t>logical </a:t>
            </a:r>
            <a:r>
              <a:rPr sz="1600" spc="-50" dirty="0">
                <a:solidFill>
                  <a:srgbClr val="262626"/>
                </a:solidFill>
                <a:latin typeface="Trebuchet MS"/>
                <a:cs typeface="Trebuchet MS"/>
              </a:rPr>
              <a:t>session </a:t>
            </a:r>
            <a:r>
              <a:rPr sz="1600" spc="-85" dirty="0">
                <a:solidFill>
                  <a:srgbClr val="262626"/>
                </a:solidFill>
                <a:latin typeface="Trebuchet MS"/>
                <a:cs typeface="Trebuchet MS"/>
              </a:rPr>
              <a:t>between </a:t>
            </a:r>
            <a:r>
              <a:rPr sz="1600" spc="-60" dirty="0">
                <a:solidFill>
                  <a:srgbClr val="262626"/>
                </a:solidFill>
                <a:latin typeface="Trebuchet MS"/>
                <a:cs typeface="Trebuchet MS"/>
              </a:rPr>
              <a:t>sender </a:t>
            </a:r>
            <a:r>
              <a:rPr sz="1600" spc="-90" dirty="0">
                <a:solidFill>
                  <a:srgbClr val="262626"/>
                </a:solidFill>
                <a:latin typeface="Trebuchet MS"/>
                <a:cs typeface="Trebuchet MS"/>
              </a:rPr>
              <a:t>and</a:t>
            </a:r>
            <a:r>
              <a:rPr sz="1600" spc="-45" dirty="0">
                <a:solidFill>
                  <a:srgbClr val="262626"/>
                </a:solidFill>
                <a:latin typeface="Trebuchet MS"/>
                <a:cs typeface="Trebuchet MS"/>
              </a:rPr>
              <a:t> </a:t>
            </a:r>
            <a:r>
              <a:rPr sz="1600" spc="-75" dirty="0">
                <a:solidFill>
                  <a:srgbClr val="262626"/>
                </a:solidFill>
                <a:latin typeface="Trebuchet MS"/>
                <a:cs typeface="Trebuchet MS"/>
              </a:rPr>
              <a:t>receiver</a:t>
            </a:r>
            <a:endParaRPr sz="1600" dirty="0">
              <a:latin typeface="Trebuchet MS"/>
              <a:cs typeface="Trebuchet MS"/>
            </a:endParaRPr>
          </a:p>
        </p:txBody>
      </p:sp>
      <p:sp>
        <p:nvSpPr>
          <p:cNvPr id="4" name="object 4"/>
          <p:cNvSpPr txBox="1">
            <a:spLocks noGrp="1"/>
          </p:cNvSpPr>
          <p:nvPr>
            <p:ph type="title"/>
          </p:nvPr>
        </p:nvSpPr>
        <p:spPr>
          <a:xfrm>
            <a:off x="1749107" y="1926886"/>
            <a:ext cx="8851265" cy="344966"/>
          </a:xfrm>
          <a:prstGeom prst="rect">
            <a:avLst/>
          </a:prstGeom>
          <a:solidFill>
            <a:srgbClr val="FFFFFF"/>
          </a:solidFill>
          <a:ln w="28575">
            <a:solidFill>
              <a:srgbClr val="312587"/>
            </a:solidFill>
          </a:ln>
        </p:spPr>
        <p:txBody>
          <a:bodyPr vert="horz" wrap="square" lIns="0" tIns="36830" rIns="0" bIns="0" rtlCol="0">
            <a:spAutoFit/>
          </a:bodyPr>
          <a:lstStyle/>
          <a:p>
            <a:pPr marL="91440">
              <a:lnSpc>
                <a:spcPct val="100000"/>
              </a:lnSpc>
              <a:spcBef>
                <a:spcPts val="290"/>
              </a:spcBef>
            </a:pPr>
            <a:r>
              <a:rPr sz="2000" b="1" spc="-5" dirty="0">
                <a:solidFill>
                  <a:srgbClr val="00B0F0"/>
                </a:solidFill>
                <a:latin typeface="Arial"/>
                <a:cs typeface="Arial"/>
              </a:rPr>
              <a:t>Physical </a:t>
            </a:r>
            <a:r>
              <a:rPr sz="2000" b="1" spc="-5" dirty="0">
                <a:solidFill>
                  <a:srgbClr val="92D050"/>
                </a:solidFill>
                <a:latin typeface="Arial"/>
                <a:cs typeface="Arial"/>
              </a:rPr>
              <a:t>Datalink</a:t>
            </a:r>
            <a:r>
              <a:rPr sz="2000" b="1" spc="-5" dirty="0">
                <a:solidFill>
                  <a:srgbClr val="AFFFAF"/>
                </a:solidFill>
                <a:latin typeface="Arial"/>
                <a:cs typeface="Arial"/>
              </a:rPr>
              <a:t> </a:t>
            </a:r>
            <a:r>
              <a:rPr sz="2000" b="1" spc="-5" dirty="0">
                <a:solidFill>
                  <a:srgbClr val="16027C"/>
                </a:solidFill>
                <a:latin typeface="Arial"/>
                <a:cs typeface="Arial"/>
              </a:rPr>
              <a:t>Network </a:t>
            </a:r>
            <a:r>
              <a:rPr sz="2000" b="1" spc="-15" dirty="0">
                <a:solidFill>
                  <a:srgbClr val="F6A21D"/>
                </a:solidFill>
                <a:latin typeface="Arial"/>
                <a:cs typeface="Arial"/>
              </a:rPr>
              <a:t>Transport </a:t>
            </a:r>
            <a:r>
              <a:rPr sz="2000" b="1" spc="-5" dirty="0">
                <a:solidFill>
                  <a:srgbClr val="9BAFB5"/>
                </a:solidFill>
                <a:latin typeface="Arial"/>
                <a:cs typeface="Arial"/>
              </a:rPr>
              <a:t>Session </a:t>
            </a:r>
            <a:r>
              <a:rPr sz="2000" b="1" spc="-5" dirty="0">
                <a:solidFill>
                  <a:srgbClr val="000000"/>
                </a:solidFill>
                <a:latin typeface="Arial"/>
                <a:cs typeface="Arial"/>
              </a:rPr>
              <a:t>Presentation</a:t>
            </a:r>
            <a:r>
              <a:rPr sz="2000" b="1" spc="-90" dirty="0">
                <a:solidFill>
                  <a:srgbClr val="000000"/>
                </a:solidFill>
                <a:latin typeface="Arial"/>
                <a:cs typeface="Arial"/>
              </a:rPr>
              <a:t> </a:t>
            </a:r>
            <a:r>
              <a:rPr sz="2000" b="1" spc="-5" dirty="0">
                <a:solidFill>
                  <a:srgbClr val="C00000"/>
                </a:solidFill>
                <a:latin typeface="Arial"/>
                <a:cs typeface="Arial"/>
              </a:rPr>
              <a:t>Application</a:t>
            </a:r>
            <a:endParaRPr sz="2000" dirty="0">
              <a:solidFill>
                <a:srgbClr val="C00000"/>
              </a:solidFill>
              <a:latin typeface="Arial"/>
              <a:cs typeface="Arial"/>
            </a:endParaRPr>
          </a:p>
        </p:txBody>
      </p:sp>
      <p:graphicFrame>
        <p:nvGraphicFramePr>
          <p:cNvPr id="5" name="object 5"/>
          <p:cNvGraphicFramePr>
            <a:graphicFrameLocks noGrp="1"/>
          </p:cNvGraphicFramePr>
          <p:nvPr>
            <p:extLst>
              <p:ext uri="{D42A27DB-BD31-4B8C-83A1-F6EECF244321}">
                <p14:modId xmlns:p14="http://schemas.microsoft.com/office/powerpoint/2010/main" val="1615105533"/>
              </p:ext>
            </p:extLst>
          </p:nvPr>
        </p:nvGraphicFramePr>
        <p:xfrm>
          <a:off x="2215259" y="243903"/>
          <a:ext cx="7685977" cy="1517650"/>
        </p:xfrm>
        <a:graphic>
          <a:graphicData uri="http://schemas.openxmlformats.org/drawingml/2006/table">
            <a:tbl>
              <a:tblPr firstRow="1" bandRow="1">
                <a:tableStyleId>{2D5ABB26-0587-4C30-8999-92F81FD0307C}</a:tableStyleId>
              </a:tblPr>
              <a:tblGrid>
                <a:gridCol w="660657">
                  <a:extLst>
                    <a:ext uri="{9D8B030D-6E8A-4147-A177-3AD203B41FA5}">
                      <a16:colId xmlns:a16="http://schemas.microsoft.com/office/drawing/2014/main" val="20000"/>
                    </a:ext>
                  </a:extLst>
                </a:gridCol>
                <a:gridCol w="1100252">
                  <a:extLst>
                    <a:ext uri="{9D8B030D-6E8A-4147-A177-3AD203B41FA5}">
                      <a16:colId xmlns:a16="http://schemas.microsoft.com/office/drawing/2014/main" val="20001"/>
                    </a:ext>
                  </a:extLst>
                </a:gridCol>
                <a:gridCol w="1097095">
                  <a:extLst>
                    <a:ext uri="{9D8B030D-6E8A-4147-A177-3AD203B41FA5}">
                      <a16:colId xmlns:a16="http://schemas.microsoft.com/office/drawing/2014/main" val="20002"/>
                    </a:ext>
                  </a:extLst>
                </a:gridCol>
                <a:gridCol w="1251837">
                  <a:extLst>
                    <a:ext uri="{9D8B030D-6E8A-4147-A177-3AD203B41FA5}">
                      <a16:colId xmlns:a16="http://schemas.microsoft.com/office/drawing/2014/main" val="20003"/>
                    </a:ext>
                  </a:extLst>
                </a:gridCol>
                <a:gridCol w="1021301">
                  <a:extLst>
                    <a:ext uri="{9D8B030D-6E8A-4147-A177-3AD203B41FA5}">
                      <a16:colId xmlns:a16="http://schemas.microsoft.com/office/drawing/2014/main" val="20004"/>
                    </a:ext>
                  </a:extLst>
                </a:gridCol>
                <a:gridCol w="1630800">
                  <a:extLst>
                    <a:ext uri="{9D8B030D-6E8A-4147-A177-3AD203B41FA5}">
                      <a16:colId xmlns:a16="http://schemas.microsoft.com/office/drawing/2014/main" val="20005"/>
                    </a:ext>
                  </a:extLst>
                </a:gridCol>
                <a:gridCol w="924035">
                  <a:extLst>
                    <a:ext uri="{9D8B030D-6E8A-4147-A177-3AD203B41FA5}">
                      <a16:colId xmlns:a16="http://schemas.microsoft.com/office/drawing/2014/main" val="20006"/>
                    </a:ext>
                  </a:extLst>
                </a:gridCol>
              </a:tblGrid>
              <a:tr h="1188720">
                <a:tc gridSpan="7">
                  <a:txBody>
                    <a:bodyPr/>
                    <a:lstStyle/>
                    <a:p>
                      <a:pPr marL="1746885">
                        <a:lnSpc>
                          <a:spcPct val="100000"/>
                        </a:lnSpc>
                        <a:spcBef>
                          <a:spcPts val="2735"/>
                        </a:spcBef>
                      </a:pPr>
                      <a:r>
                        <a:rPr sz="2800" spc="125" dirty="0">
                          <a:solidFill>
                            <a:srgbClr val="262626"/>
                          </a:solidFill>
                          <a:latin typeface="Trebuchet MS"/>
                          <a:cs typeface="Trebuchet MS"/>
                        </a:rPr>
                        <a:t>7-LAYER </a:t>
                      </a:r>
                      <a:r>
                        <a:rPr sz="2800" spc="325" dirty="0">
                          <a:solidFill>
                            <a:srgbClr val="262626"/>
                          </a:solidFill>
                          <a:latin typeface="Trebuchet MS"/>
                          <a:cs typeface="Trebuchet MS"/>
                        </a:rPr>
                        <a:t>MODEL </a:t>
                      </a:r>
                      <a:r>
                        <a:rPr sz="2800" spc="225" dirty="0">
                          <a:solidFill>
                            <a:srgbClr val="262626"/>
                          </a:solidFill>
                          <a:latin typeface="Trebuchet MS"/>
                          <a:cs typeface="Trebuchet MS"/>
                        </a:rPr>
                        <a:t>OF</a:t>
                      </a:r>
                      <a:r>
                        <a:rPr sz="2800" spc="525" dirty="0">
                          <a:solidFill>
                            <a:srgbClr val="262626"/>
                          </a:solidFill>
                          <a:latin typeface="Trebuchet MS"/>
                          <a:cs typeface="Trebuchet MS"/>
                        </a:rPr>
                        <a:t> </a:t>
                      </a:r>
                      <a:r>
                        <a:rPr sz="2800" spc="220" dirty="0">
                          <a:solidFill>
                            <a:srgbClr val="262626"/>
                          </a:solidFill>
                          <a:latin typeface="Trebuchet MS"/>
                          <a:cs typeface="Trebuchet MS"/>
                        </a:rPr>
                        <a:t>OSI</a:t>
                      </a:r>
                      <a:endParaRPr sz="2800" dirty="0">
                        <a:latin typeface="Trebuchet MS"/>
                        <a:cs typeface="Trebuchet MS"/>
                      </a:endParaRPr>
                    </a:p>
                  </a:txBody>
                  <a:tcPr marL="0" marR="0" marT="347345" marB="0">
                    <a:lnL w="38100">
                      <a:solidFill>
                        <a:srgbClr val="404040"/>
                      </a:solidFill>
                      <a:prstDash val="solid"/>
                    </a:lnL>
                    <a:lnR w="38100">
                      <a:solidFill>
                        <a:srgbClr val="404040"/>
                      </a:solidFill>
                      <a:prstDash val="solid"/>
                    </a:lnR>
                    <a:lnT w="38100">
                      <a:solidFill>
                        <a:srgbClr val="404040"/>
                      </a:solidFill>
                      <a:prstDash val="solid"/>
                    </a:lnT>
                    <a:lnB w="38100">
                      <a:solidFill>
                        <a:srgbClr val="404040"/>
                      </a:solidFill>
                      <a:prstDash val="solid"/>
                    </a:lnB>
                    <a:solidFill>
                      <a:srgbClr val="FFFFFF"/>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28930">
                <a:tc>
                  <a:txBody>
                    <a:bodyPr/>
                    <a:lstStyle/>
                    <a:p>
                      <a:pPr>
                        <a:lnSpc>
                          <a:spcPct val="100000"/>
                        </a:lnSpc>
                      </a:pPr>
                      <a:endParaRPr sz="1600">
                        <a:latin typeface="Times New Roman"/>
                        <a:cs typeface="Times New Roman"/>
                      </a:endParaRPr>
                    </a:p>
                  </a:txBody>
                  <a:tcPr marL="0" marR="0" marT="0" marB="0">
                    <a:lnR w="38100">
                      <a:solidFill>
                        <a:srgbClr val="000000"/>
                      </a:solidFill>
                      <a:prstDash val="solid"/>
                    </a:lnR>
                    <a:lnT w="38100">
                      <a:solidFill>
                        <a:srgbClr val="404040"/>
                      </a:solidFill>
                      <a:prstDash val="solid"/>
                    </a:lnT>
                    <a:solidFill>
                      <a:srgbClr val="F2F2F2"/>
                    </a:solidFill>
                  </a:tcPr>
                </a:tc>
                <a:tc>
                  <a:txBody>
                    <a:bodyPr/>
                    <a:lstStyle/>
                    <a:p>
                      <a:pPr>
                        <a:lnSpc>
                          <a:spcPct val="100000"/>
                        </a:lnSpc>
                      </a:pPr>
                      <a:endParaRPr sz="1600">
                        <a:latin typeface="Times New Roman"/>
                        <a:cs typeface="Times New Roman"/>
                      </a:endParaRPr>
                    </a:p>
                  </a:txBody>
                  <a:tcPr marL="0" marR="0" marT="0" marB="0">
                    <a:lnL w="38100">
                      <a:solidFill>
                        <a:srgbClr val="000000"/>
                      </a:solidFill>
                      <a:prstDash val="solid"/>
                    </a:lnL>
                    <a:lnR w="38100">
                      <a:solidFill>
                        <a:srgbClr val="000000"/>
                      </a:solidFill>
                      <a:prstDash val="solid"/>
                    </a:lnR>
                    <a:lnT w="38100">
                      <a:solidFill>
                        <a:srgbClr val="404040"/>
                      </a:solidFill>
                      <a:prstDash val="solid"/>
                    </a:lnT>
                    <a:solidFill>
                      <a:srgbClr val="F2F2F2"/>
                    </a:solidFill>
                  </a:tcPr>
                </a:tc>
                <a:tc>
                  <a:txBody>
                    <a:bodyPr/>
                    <a:lstStyle/>
                    <a:p>
                      <a:pPr>
                        <a:lnSpc>
                          <a:spcPct val="100000"/>
                        </a:lnSpc>
                      </a:pPr>
                      <a:endParaRPr sz="1600">
                        <a:latin typeface="Times New Roman"/>
                        <a:cs typeface="Times New Roman"/>
                      </a:endParaRPr>
                    </a:p>
                  </a:txBody>
                  <a:tcPr marL="0" marR="0" marT="0" marB="0">
                    <a:lnL w="38100">
                      <a:solidFill>
                        <a:srgbClr val="000000"/>
                      </a:solidFill>
                      <a:prstDash val="solid"/>
                    </a:lnL>
                    <a:lnR w="38100">
                      <a:solidFill>
                        <a:srgbClr val="000000"/>
                      </a:solidFill>
                      <a:prstDash val="solid"/>
                    </a:lnR>
                    <a:lnT w="38100">
                      <a:solidFill>
                        <a:srgbClr val="404040"/>
                      </a:solidFill>
                      <a:prstDash val="solid"/>
                    </a:lnT>
                    <a:solidFill>
                      <a:srgbClr val="F2F2F2"/>
                    </a:solidFill>
                  </a:tcPr>
                </a:tc>
                <a:tc>
                  <a:txBody>
                    <a:bodyPr/>
                    <a:lstStyle/>
                    <a:p>
                      <a:pPr>
                        <a:lnSpc>
                          <a:spcPct val="100000"/>
                        </a:lnSpc>
                      </a:pPr>
                      <a:endParaRPr sz="1600">
                        <a:latin typeface="Times New Roman"/>
                        <a:cs typeface="Times New Roman"/>
                      </a:endParaRPr>
                    </a:p>
                  </a:txBody>
                  <a:tcPr marL="0" marR="0" marT="0" marB="0">
                    <a:lnL w="38100">
                      <a:solidFill>
                        <a:srgbClr val="000000"/>
                      </a:solidFill>
                      <a:prstDash val="solid"/>
                    </a:lnL>
                    <a:lnR w="38100">
                      <a:solidFill>
                        <a:srgbClr val="000000"/>
                      </a:solidFill>
                      <a:prstDash val="solid"/>
                    </a:lnR>
                    <a:lnT w="38100">
                      <a:solidFill>
                        <a:srgbClr val="404040"/>
                      </a:solidFill>
                      <a:prstDash val="solid"/>
                    </a:lnT>
                    <a:solidFill>
                      <a:srgbClr val="F2F2F2"/>
                    </a:solidFill>
                  </a:tcPr>
                </a:tc>
                <a:tc>
                  <a:txBody>
                    <a:bodyPr/>
                    <a:lstStyle/>
                    <a:p>
                      <a:pPr>
                        <a:lnSpc>
                          <a:spcPct val="100000"/>
                        </a:lnSpc>
                      </a:pPr>
                      <a:endParaRPr sz="1600">
                        <a:latin typeface="Times New Roman"/>
                        <a:cs typeface="Times New Roman"/>
                      </a:endParaRPr>
                    </a:p>
                  </a:txBody>
                  <a:tcPr marL="0" marR="0" marT="0" marB="0">
                    <a:lnL w="38100">
                      <a:solidFill>
                        <a:srgbClr val="000000"/>
                      </a:solidFill>
                      <a:prstDash val="solid"/>
                    </a:lnL>
                    <a:lnR w="38100">
                      <a:solidFill>
                        <a:srgbClr val="000000"/>
                      </a:solidFill>
                      <a:prstDash val="solid"/>
                    </a:lnR>
                    <a:lnT w="38100">
                      <a:solidFill>
                        <a:srgbClr val="404040"/>
                      </a:solidFill>
                      <a:prstDash val="solid"/>
                    </a:lnT>
                    <a:solidFill>
                      <a:srgbClr val="F2F2F2"/>
                    </a:solidFill>
                  </a:tcPr>
                </a:tc>
                <a:tc>
                  <a:txBody>
                    <a:bodyPr/>
                    <a:lstStyle/>
                    <a:p>
                      <a:pPr>
                        <a:lnSpc>
                          <a:spcPct val="100000"/>
                        </a:lnSpc>
                      </a:pPr>
                      <a:endParaRPr sz="1600">
                        <a:latin typeface="Times New Roman"/>
                        <a:cs typeface="Times New Roman"/>
                      </a:endParaRPr>
                    </a:p>
                  </a:txBody>
                  <a:tcPr marL="0" marR="0" marT="0" marB="0">
                    <a:lnL w="38100">
                      <a:solidFill>
                        <a:srgbClr val="000000"/>
                      </a:solidFill>
                      <a:prstDash val="solid"/>
                    </a:lnL>
                    <a:lnR w="38100">
                      <a:solidFill>
                        <a:srgbClr val="000000"/>
                      </a:solidFill>
                      <a:prstDash val="solid"/>
                    </a:lnR>
                    <a:lnT w="38100">
                      <a:solidFill>
                        <a:srgbClr val="404040"/>
                      </a:solidFill>
                      <a:prstDash val="solid"/>
                    </a:lnT>
                    <a:solidFill>
                      <a:srgbClr val="F2F2F2"/>
                    </a:solidFill>
                  </a:tcPr>
                </a:tc>
                <a:tc>
                  <a:txBody>
                    <a:bodyPr/>
                    <a:lstStyle/>
                    <a:p>
                      <a:pPr>
                        <a:lnSpc>
                          <a:spcPct val="100000"/>
                        </a:lnSpc>
                      </a:pPr>
                      <a:endParaRPr sz="1600" dirty="0">
                        <a:latin typeface="Times New Roman"/>
                        <a:cs typeface="Times New Roman"/>
                      </a:endParaRPr>
                    </a:p>
                  </a:txBody>
                  <a:tcPr marL="0" marR="0" marT="0" marB="0">
                    <a:lnL w="38100">
                      <a:solidFill>
                        <a:srgbClr val="000000"/>
                      </a:solidFill>
                      <a:prstDash val="solid"/>
                    </a:lnL>
                    <a:lnT w="38100">
                      <a:solidFill>
                        <a:srgbClr val="404040"/>
                      </a:solidFill>
                      <a:prstDash val="solid"/>
                    </a:lnT>
                    <a:solidFill>
                      <a:srgbClr val="F2F2F2"/>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433914761"/>
      </p:ext>
    </p:extLst>
  </p:cSld>
  <p:clrMapOvr>
    <a:masterClrMapping/>
  </p:clrMapOvr>
</p:sld>
</file>

<file path=ppt/theme/theme1.xml><?xml version="1.0" encoding="utf-8"?>
<a:theme xmlns:a="http://schemas.openxmlformats.org/drawingml/2006/main" name="View">
  <a:themeElements>
    <a:clrScheme name="Custom 9">
      <a:dk1>
        <a:srgbClr val="E7E5E1"/>
      </a:dk1>
      <a:lt1>
        <a:srgbClr val="FFFFFF"/>
      </a:lt1>
      <a:dk2>
        <a:srgbClr val="EDECE9"/>
      </a:dk2>
      <a:lt2>
        <a:srgbClr val="F3F2F0"/>
      </a:lt2>
      <a:accent1>
        <a:srgbClr val="6F6F74"/>
      </a:accent1>
      <a:accent2>
        <a:srgbClr val="D2CFC7"/>
      </a:accent2>
      <a:accent3>
        <a:srgbClr val="E7E5E1"/>
      </a:accent3>
      <a:accent4>
        <a:srgbClr val="D2CFC7"/>
      </a:accent4>
      <a:accent5>
        <a:srgbClr val="E7E5E1"/>
      </a:accent5>
      <a:accent6>
        <a:srgbClr val="D2CFC7"/>
      </a:accent6>
      <a:hlink>
        <a:srgbClr val="D2CFC7"/>
      </a:hlink>
      <a:folHlink>
        <a:srgbClr val="D2CFC7"/>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View</Template>
  <TotalTime>186</TotalTime>
  <Words>1015</Words>
  <Application>Microsoft Macintosh PowerPoint</Application>
  <PresentationFormat>Widescreen</PresentationFormat>
  <Paragraphs>188</Paragraphs>
  <Slides>40</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40</vt:i4>
      </vt:variant>
    </vt:vector>
  </HeadingPairs>
  <TitlesOfParts>
    <vt:vector size="53" baseType="lpstr">
      <vt:lpstr>宋体</vt:lpstr>
      <vt:lpstr>Arial</vt:lpstr>
      <vt:lpstr>Bold Italic Art</vt:lpstr>
      <vt:lpstr>Calibri</vt:lpstr>
      <vt:lpstr>Century Schoolbook</vt:lpstr>
      <vt:lpstr>Tahoma</vt:lpstr>
      <vt:lpstr>Times</vt:lpstr>
      <vt:lpstr>Times New Roman</vt:lpstr>
      <vt:lpstr>Trebuchet MS</vt:lpstr>
      <vt:lpstr>Verdana</vt:lpstr>
      <vt:lpstr>Wingdings</vt:lpstr>
      <vt:lpstr>Wingdings 2</vt:lpstr>
      <vt:lpstr>View</vt:lpstr>
      <vt:lpstr>PowerPoint Presentation</vt:lpstr>
      <vt:lpstr>OUTLINE</vt:lpstr>
      <vt:lpstr>Layered Tasks</vt:lpstr>
      <vt:lpstr>Figure: Tasks involved in sending a letter</vt:lpstr>
      <vt:lpstr>Note:</vt:lpstr>
      <vt:lpstr>Figure: The interaction between layers in the OSI model</vt:lpstr>
      <vt:lpstr>Figure: An exchange using the OSI model</vt:lpstr>
      <vt:lpstr>LAYERS IN THE OSI MODEL</vt:lpstr>
      <vt:lpstr>Physical Datalink Network Transport Session Presentation Application</vt:lpstr>
      <vt:lpstr>Physical Datalink Network Transport Session Presentation Application</vt:lpstr>
      <vt:lpstr>Figure: Summary of layers</vt:lpstr>
      <vt:lpstr>Physical Datalink Network Transport Application</vt:lpstr>
      <vt:lpstr>COMPARISON OF NETWORK MODELS</vt:lpstr>
      <vt:lpstr>MESSAGE TRANSMISSION USING LAYERS</vt:lpstr>
      <vt:lpstr>PowerPoint Presentation</vt:lpstr>
      <vt:lpstr>PowerPoint Presentation</vt:lpstr>
      <vt:lpstr>PowerPoint Presentation</vt:lpstr>
      <vt:lpstr>SIMPLIFIED COMMUNICATIONS MODEL -  DIAGRAM</vt:lpstr>
      <vt:lpstr>SIMPLIFIED DATA COMMUNICATIONS  MODEL</vt:lpstr>
      <vt:lpstr>Figure: Data flow (simplex, half-duplex, and full-duplex)</vt:lpstr>
      <vt:lpstr>PowerPoint Presentation</vt:lpstr>
      <vt:lpstr>PowerPoint Presentation</vt:lpstr>
      <vt:lpstr>PowerPoint Presentation</vt:lpstr>
      <vt:lpstr>Modulation and Encoding schemes</vt:lpstr>
      <vt:lpstr>Conversion</vt:lpstr>
      <vt:lpstr>Figure: Transmission medium and physical layer</vt:lpstr>
      <vt:lpstr>Figure: Classes of transmission media</vt:lpstr>
      <vt:lpstr>PowerPoint Presentation</vt:lpstr>
      <vt:lpstr>Figure: Twisted-pair cable</vt:lpstr>
      <vt:lpstr>PowerPoint Presentation</vt:lpstr>
      <vt:lpstr>Figure :UTP connector</vt:lpstr>
      <vt:lpstr>Figure : Coaxial cable</vt:lpstr>
      <vt:lpstr>Categories of coaxial cables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dc:creator>
  <cp:lastModifiedBy>Elham Sunbu</cp:lastModifiedBy>
  <cp:revision>34</cp:revision>
  <dcterms:created xsi:type="dcterms:W3CDTF">2017-10-14T05:22:23Z</dcterms:created>
  <dcterms:modified xsi:type="dcterms:W3CDTF">2019-01-21T22:01:55Z</dcterms:modified>
</cp:coreProperties>
</file>