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sldIdLst>
    <p:sldId id="256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5" r:id="rId15"/>
    <p:sldId id="438" r:id="rId16"/>
    <p:sldId id="439" r:id="rId17"/>
    <p:sldId id="440" r:id="rId18"/>
    <p:sldId id="441" r:id="rId19"/>
    <p:sldId id="442" r:id="rId20"/>
    <p:sldId id="444" r:id="rId21"/>
    <p:sldId id="445" r:id="rId22"/>
    <p:sldId id="446" r:id="rId23"/>
    <p:sldId id="451" r:id="rId24"/>
    <p:sldId id="452" r:id="rId25"/>
    <p:sldId id="453" r:id="rId26"/>
    <p:sldId id="455" r:id="rId27"/>
    <p:sldId id="456" r:id="rId28"/>
    <p:sldId id="457" r:id="rId29"/>
    <p:sldId id="458" r:id="rId30"/>
    <p:sldId id="459" r:id="rId31"/>
    <p:sldId id="460" r:id="rId32"/>
    <p:sldId id="462" r:id="rId33"/>
    <p:sldId id="461" r:id="rId34"/>
    <p:sldId id="463" r:id="rId35"/>
    <p:sldId id="465" r:id="rId36"/>
    <p:sldId id="467" r:id="rId37"/>
    <p:sldId id="469" r:id="rId38"/>
    <p:sldId id="470" r:id="rId39"/>
    <p:sldId id="47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2CDB1-4776-4EFB-971B-E763DC561453}" type="doc">
      <dgm:prSet loTypeId="urn:microsoft.com/office/officeart/2005/8/layout/default#2" loCatId="list" qsTypeId="urn:microsoft.com/office/officeart/2005/8/quickstyle/3d2#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D53451-9C2B-4D27-9131-9D2063ADFAC2}">
      <dgm:prSet phldrT="[Text]"/>
      <dgm:spPr/>
      <dgm:t>
        <a:bodyPr/>
        <a:lstStyle/>
        <a:p>
          <a:r>
            <a:rPr lang="en-US" dirty="0"/>
            <a:t>Operating systems</a:t>
          </a:r>
        </a:p>
      </dgm:t>
    </dgm:pt>
    <dgm:pt modelId="{9E57D2DB-A838-4F24-BF63-C55D9A20BE35}" type="parTrans" cxnId="{E4E7083A-DF02-4D89-A271-F2D3BB268D8A}">
      <dgm:prSet/>
      <dgm:spPr/>
      <dgm:t>
        <a:bodyPr/>
        <a:lstStyle/>
        <a:p>
          <a:endParaRPr lang="en-US"/>
        </a:p>
      </dgm:t>
    </dgm:pt>
    <dgm:pt modelId="{C767106D-0654-474C-9C09-2D213F5707DF}" type="sibTrans" cxnId="{E4E7083A-DF02-4D89-A271-F2D3BB268D8A}">
      <dgm:prSet/>
      <dgm:spPr/>
      <dgm:t>
        <a:bodyPr/>
        <a:lstStyle/>
        <a:p>
          <a:endParaRPr lang="en-US"/>
        </a:p>
      </dgm:t>
    </dgm:pt>
    <dgm:pt modelId="{43017EE3-E5FB-438A-B0B6-57FE257C6DB9}">
      <dgm:prSet phldrT="[Text]"/>
      <dgm:spPr/>
      <dgm:t>
        <a:bodyPr/>
        <a:lstStyle/>
        <a:p>
          <a:r>
            <a:rPr lang="en-US" dirty="0"/>
            <a:t>Utility Programs</a:t>
          </a:r>
        </a:p>
      </dgm:t>
    </dgm:pt>
    <dgm:pt modelId="{8098EFE4-5636-4563-B6E2-FC8BCE675B61}" type="parTrans" cxnId="{C5C0F982-EF07-4F67-84E7-6958979D61DE}">
      <dgm:prSet/>
      <dgm:spPr/>
      <dgm:t>
        <a:bodyPr/>
        <a:lstStyle/>
        <a:p>
          <a:endParaRPr lang="en-US"/>
        </a:p>
      </dgm:t>
    </dgm:pt>
    <dgm:pt modelId="{0603DA38-4785-4C8F-9E97-68BF8D3E9A12}" type="sibTrans" cxnId="{C5C0F982-EF07-4F67-84E7-6958979D61DE}">
      <dgm:prSet/>
      <dgm:spPr/>
      <dgm:t>
        <a:bodyPr/>
        <a:lstStyle/>
        <a:p>
          <a:endParaRPr lang="en-US"/>
        </a:p>
      </dgm:t>
    </dgm:pt>
    <dgm:pt modelId="{07145D0F-EBB3-40A8-842C-68F1446F7D19}" type="pres">
      <dgm:prSet presAssocID="{B952CDB1-4776-4EFB-971B-E763DC5614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4D30EA5-30E1-4132-A56B-0A4573E58BD9}" type="pres">
      <dgm:prSet presAssocID="{EBD53451-9C2B-4D27-9131-9D2063ADFAC2}" presName="node" presStyleLbl="node1" presStyleIdx="0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pPr rtl="1"/>
          <a:endParaRPr lang="ar-SA"/>
        </a:p>
      </dgm:t>
    </dgm:pt>
    <dgm:pt modelId="{E868FFB2-7ED5-47EA-813A-726BDFCD306F}" type="pres">
      <dgm:prSet presAssocID="{C767106D-0654-474C-9C09-2D213F5707DF}" presName="sibTrans" presStyleCnt="0"/>
      <dgm:spPr/>
    </dgm:pt>
    <dgm:pt modelId="{FCD8C313-6F9E-4E0F-B76A-4094B8222000}" type="pres">
      <dgm:prSet presAssocID="{43017EE3-E5FB-438A-B0B6-57FE257C6DB9}" presName="node" presStyleLbl="node1" presStyleIdx="1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7DCC76DE-2B91-4441-BDE8-E09284ECA02C}" type="presOf" srcId="{EBD53451-9C2B-4D27-9131-9D2063ADFAC2}" destId="{04D30EA5-30E1-4132-A56B-0A4573E58BD9}" srcOrd="0" destOrd="0" presId="urn:microsoft.com/office/officeart/2005/8/layout/default#2"/>
    <dgm:cxn modelId="{E4E7083A-DF02-4D89-A271-F2D3BB268D8A}" srcId="{B952CDB1-4776-4EFB-971B-E763DC561453}" destId="{EBD53451-9C2B-4D27-9131-9D2063ADFAC2}" srcOrd="0" destOrd="0" parTransId="{9E57D2DB-A838-4F24-BF63-C55D9A20BE35}" sibTransId="{C767106D-0654-474C-9C09-2D213F5707DF}"/>
    <dgm:cxn modelId="{7E7EFDC5-0A3B-4F11-8E5F-B0D6F35FD6CF}" type="presOf" srcId="{43017EE3-E5FB-438A-B0B6-57FE257C6DB9}" destId="{FCD8C313-6F9E-4E0F-B76A-4094B8222000}" srcOrd="0" destOrd="0" presId="urn:microsoft.com/office/officeart/2005/8/layout/default#2"/>
    <dgm:cxn modelId="{C5C0F982-EF07-4F67-84E7-6958979D61DE}" srcId="{B952CDB1-4776-4EFB-971B-E763DC561453}" destId="{43017EE3-E5FB-438A-B0B6-57FE257C6DB9}" srcOrd="1" destOrd="0" parTransId="{8098EFE4-5636-4563-B6E2-FC8BCE675B61}" sibTransId="{0603DA38-4785-4C8F-9E97-68BF8D3E9A12}"/>
    <dgm:cxn modelId="{F54CC0E3-CF9C-40F9-A291-F6B4CB62031B}" type="presOf" srcId="{B952CDB1-4776-4EFB-971B-E763DC561453}" destId="{07145D0F-EBB3-40A8-842C-68F1446F7D19}" srcOrd="0" destOrd="0" presId="urn:microsoft.com/office/officeart/2005/8/layout/default#2"/>
    <dgm:cxn modelId="{5AE3C6BC-BB25-4486-8323-8256BFF51D59}" type="presParOf" srcId="{07145D0F-EBB3-40A8-842C-68F1446F7D19}" destId="{04D30EA5-30E1-4132-A56B-0A4573E58BD9}" srcOrd="0" destOrd="0" presId="urn:microsoft.com/office/officeart/2005/8/layout/default#2"/>
    <dgm:cxn modelId="{F8FE4095-DDAA-434E-9996-A6B973F445D9}" type="presParOf" srcId="{07145D0F-EBB3-40A8-842C-68F1446F7D19}" destId="{E868FFB2-7ED5-47EA-813A-726BDFCD306F}" srcOrd="1" destOrd="0" presId="urn:microsoft.com/office/officeart/2005/8/layout/default#2"/>
    <dgm:cxn modelId="{35F3C7CF-5978-4BD9-9F27-C04211F11574}" type="presParOf" srcId="{07145D0F-EBB3-40A8-842C-68F1446F7D19}" destId="{FCD8C313-6F9E-4E0F-B76A-4094B8222000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BF9F51-F8D3-411F-8ED9-B2E410368EC9}" type="doc">
      <dgm:prSet loTypeId="urn:microsoft.com/office/officeart/2005/8/layout/default#11" loCatId="list" qsTypeId="urn:microsoft.com/office/officeart/2005/8/quickstyle/3d2#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38D9951-B78C-4373-BE5C-4C39E6B4B1DC}">
      <dgm:prSet phldrT="[Text]"/>
      <dgm:spPr/>
      <dgm:t>
        <a:bodyPr/>
        <a:lstStyle/>
        <a:p>
          <a:r>
            <a:rPr lang="en-US" dirty="0"/>
            <a:t>Windows Server 2008</a:t>
          </a:r>
        </a:p>
      </dgm:t>
    </dgm:pt>
    <dgm:pt modelId="{150B40DC-F6A8-4F58-A17E-5AD97FDBF73F}" type="parTrans" cxnId="{A12598AC-2E7B-4F0D-8161-4E37CE712DF9}">
      <dgm:prSet/>
      <dgm:spPr/>
      <dgm:t>
        <a:bodyPr/>
        <a:lstStyle/>
        <a:p>
          <a:endParaRPr lang="en-US"/>
        </a:p>
      </dgm:t>
    </dgm:pt>
    <dgm:pt modelId="{95FBFDA4-80EF-4ADE-9280-F4126B752AFB}" type="sibTrans" cxnId="{A12598AC-2E7B-4F0D-8161-4E37CE712DF9}">
      <dgm:prSet/>
      <dgm:spPr/>
      <dgm:t>
        <a:bodyPr/>
        <a:lstStyle/>
        <a:p>
          <a:endParaRPr lang="en-US"/>
        </a:p>
      </dgm:t>
    </dgm:pt>
    <dgm:pt modelId="{7C52B837-6CD0-494F-99BE-1BD08C8477EB}">
      <dgm:prSet phldrT="[Text]"/>
      <dgm:spPr/>
      <dgm:t>
        <a:bodyPr/>
        <a:lstStyle/>
        <a:p>
          <a:r>
            <a:rPr lang="en-US" dirty="0"/>
            <a:t>UNIX</a:t>
          </a:r>
        </a:p>
      </dgm:t>
    </dgm:pt>
    <dgm:pt modelId="{21D03E72-D8F4-4034-B38F-F80F501BCBAF}" type="parTrans" cxnId="{A27B9EF2-693E-4252-A46F-69614F089746}">
      <dgm:prSet/>
      <dgm:spPr/>
    </dgm:pt>
    <dgm:pt modelId="{55C70683-6F1A-4524-91B6-D8EF5251FE2F}" type="sibTrans" cxnId="{A27B9EF2-693E-4252-A46F-69614F089746}">
      <dgm:prSet/>
      <dgm:spPr/>
    </dgm:pt>
    <dgm:pt modelId="{DB055AA2-0457-41D1-BF95-A7B7F9BC9B9A}">
      <dgm:prSet phldrT="[Text]"/>
      <dgm:spPr/>
      <dgm:t>
        <a:bodyPr/>
        <a:lstStyle/>
        <a:p>
          <a:r>
            <a:rPr lang="en-US" dirty="0"/>
            <a:t>Linux</a:t>
          </a:r>
        </a:p>
      </dgm:t>
    </dgm:pt>
    <dgm:pt modelId="{37A09919-F755-49A7-B2F0-E46F1091A1DA}" type="parTrans" cxnId="{3E3E72DC-A276-4F71-BBAD-24AA30C528CA}">
      <dgm:prSet/>
      <dgm:spPr/>
    </dgm:pt>
    <dgm:pt modelId="{14A92A2E-522E-4333-B0D1-E238DBF6C5CE}" type="sibTrans" cxnId="{3E3E72DC-A276-4F71-BBAD-24AA30C528CA}">
      <dgm:prSet/>
      <dgm:spPr/>
    </dgm:pt>
    <dgm:pt modelId="{11CADB1A-CC53-47D0-8D4C-69AFBC83C838}">
      <dgm:prSet phldrT="[Text]"/>
      <dgm:spPr/>
      <dgm:t>
        <a:bodyPr/>
        <a:lstStyle/>
        <a:p>
          <a:r>
            <a:rPr lang="en-US" dirty="0"/>
            <a:t>Solaris</a:t>
          </a:r>
        </a:p>
      </dgm:t>
    </dgm:pt>
    <dgm:pt modelId="{815DE5D3-F2AC-4E3F-A6E2-EA7AB6123BFB}" type="parTrans" cxnId="{35E67950-440A-4842-8921-2BFA4F13D1A8}">
      <dgm:prSet/>
      <dgm:spPr/>
    </dgm:pt>
    <dgm:pt modelId="{5929B3BA-C196-4D29-9B17-320B202998D1}" type="sibTrans" cxnId="{35E67950-440A-4842-8921-2BFA4F13D1A8}">
      <dgm:prSet/>
      <dgm:spPr/>
    </dgm:pt>
    <dgm:pt modelId="{9D001BC6-079B-41A2-980D-775F514189DE}">
      <dgm:prSet phldrT="[Text]"/>
      <dgm:spPr/>
      <dgm:t>
        <a:bodyPr/>
        <a:lstStyle/>
        <a:p>
          <a:r>
            <a:rPr lang="en-US" dirty="0"/>
            <a:t>NetWare</a:t>
          </a:r>
        </a:p>
      </dgm:t>
    </dgm:pt>
    <dgm:pt modelId="{AE2C6EC1-EB6D-4B86-BD2F-1BCBFC5CF0EC}" type="parTrans" cxnId="{65DE6A89-EFCB-422A-B1EE-993A7031A863}">
      <dgm:prSet/>
      <dgm:spPr/>
    </dgm:pt>
    <dgm:pt modelId="{40DAAEBD-FC38-49C0-84D7-2747E5EB5D5A}" type="sibTrans" cxnId="{65DE6A89-EFCB-422A-B1EE-993A7031A863}">
      <dgm:prSet/>
      <dgm:spPr/>
    </dgm:pt>
    <dgm:pt modelId="{CD1424A6-7F6F-442A-9620-32D043D4035B}" type="pres">
      <dgm:prSet presAssocID="{40BF9F51-F8D3-411F-8ED9-B2E410368E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EF7D447-4872-4201-9962-E53FCD9D4B63}" type="pres">
      <dgm:prSet presAssocID="{B38D9951-B78C-4373-BE5C-4C39E6B4B1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961CB4-016B-4432-8EF0-0AFCB71CCBB8}" type="pres">
      <dgm:prSet presAssocID="{95FBFDA4-80EF-4ADE-9280-F4126B752AFB}" presName="sibTrans" presStyleCnt="0"/>
      <dgm:spPr/>
    </dgm:pt>
    <dgm:pt modelId="{43C25090-16FE-47F9-B66B-2C7EAD1D4192}" type="pres">
      <dgm:prSet presAssocID="{7C52B837-6CD0-494F-99BE-1BD08C8477E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205890-52FA-45D3-A621-7BA26C93E757}" type="pres">
      <dgm:prSet presAssocID="{55C70683-6F1A-4524-91B6-D8EF5251FE2F}" presName="sibTrans" presStyleCnt="0"/>
      <dgm:spPr/>
    </dgm:pt>
    <dgm:pt modelId="{B09A816C-6734-40B6-8D21-CA40472CCD0D}" type="pres">
      <dgm:prSet presAssocID="{DB055AA2-0457-41D1-BF95-A7B7F9BC9B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E81962-D904-4A14-BB7D-320F8F380079}" type="pres">
      <dgm:prSet presAssocID="{14A92A2E-522E-4333-B0D1-E238DBF6C5CE}" presName="sibTrans" presStyleCnt="0"/>
      <dgm:spPr/>
    </dgm:pt>
    <dgm:pt modelId="{147F6A5E-AD61-438F-B429-C9E5AEB2E04F}" type="pres">
      <dgm:prSet presAssocID="{11CADB1A-CC53-47D0-8D4C-69AFBC83C8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B7CF6B-1613-463F-B9A7-4B9696C735C0}" type="pres">
      <dgm:prSet presAssocID="{5929B3BA-C196-4D29-9B17-320B202998D1}" presName="sibTrans" presStyleCnt="0"/>
      <dgm:spPr/>
    </dgm:pt>
    <dgm:pt modelId="{7A5314BC-7CCA-4437-8EB7-491882D3DC9C}" type="pres">
      <dgm:prSet presAssocID="{9D001BC6-079B-41A2-980D-775F514189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CC72476-F6AE-46F7-8FF3-948B98630926}" type="presOf" srcId="{7C52B837-6CD0-494F-99BE-1BD08C8477EB}" destId="{43C25090-16FE-47F9-B66B-2C7EAD1D4192}" srcOrd="0" destOrd="0" presId="urn:microsoft.com/office/officeart/2005/8/layout/default#11"/>
    <dgm:cxn modelId="{3E3E72DC-A276-4F71-BBAD-24AA30C528CA}" srcId="{40BF9F51-F8D3-411F-8ED9-B2E410368EC9}" destId="{DB055AA2-0457-41D1-BF95-A7B7F9BC9B9A}" srcOrd="2" destOrd="0" parTransId="{37A09919-F755-49A7-B2F0-E46F1091A1DA}" sibTransId="{14A92A2E-522E-4333-B0D1-E238DBF6C5CE}"/>
    <dgm:cxn modelId="{43641EAE-3D46-4BB3-AAB5-DB16371D3456}" type="presOf" srcId="{11CADB1A-CC53-47D0-8D4C-69AFBC83C838}" destId="{147F6A5E-AD61-438F-B429-C9E5AEB2E04F}" srcOrd="0" destOrd="0" presId="urn:microsoft.com/office/officeart/2005/8/layout/default#11"/>
    <dgm:cxn modelId="{20F370B2-9516-45C4-A864-91D7A6D72F04}" type="presOf" srcId="{DB055AA2-0457-41D1-BF95-A7B7F9BC9B9A}" destId="{B09A816C-6734-40B6-8D21-CA40472CCD0D}" srcOrd="0" destOrd="0" presId="urn:microsoft.com/office/officeart/2005/8/layout/default#11"/>
    <dgm:cxn modelId="{65DE6A89-EFCB-422A-B1EE-993A7031A863}" srcId="{40BF9F51-F8D3-411F-8ED9-B2E410368EC9}" destId="{9D001BC6-079B-41A2-980D-775F514189DE}" srcOrd="4" destOrd="0" parTransId="{AE2C6EC1-EB6D-4B86-BD2F-1BCBFC5CF0EC}" sibTransId="{40DAAEBD-FC38-49C0-84D7-2747E5EB5D5A}"/>
    <dgm:cxn modelId="{DB57289B-A760-49E2-A7CF-65C3CB6E65FF}" type="presOf" srcId="{9D001BC6-079B-41A2-980D-775F514189DE}" destId="{7A5314BC-7CCA-4437-8EB7-491882D3DC9C}" srcOrd="0" destOrd="0" presId="urn:microsoft.com/office/officeart/2005/8/layout/default#11"/>
    <dgm:cxn modelId="{03FFCD39-ADE4-4B46-9DAF-9245B677FB4E}" type="presOf" srcId="{40BF9F51-F8D3-411F-8ED9-B2E410368EC9}" destId="{CD1424A6-7F6F-442A-9620-32D043D4035B}" srcOrd="0" destOrd="0" presId="urn:microsoft.com/office/officeart/2005/8/layout/default#11"/>
    <dgm:cxn modelId="{A12598AC-2E7B-4F0D-8161-4E37CE712DF9}" srcId="{40BF9F51-F8D3-411F-8ED9-B2E410368EC9}" destId="{B38D9951-B78C-4373-BE5C-4C39E6B4B1DC}" srcOrd="0" destOrd="0" parTransId="{150B40DC-F6A8-4F58-A17E-5AD97FDBF73F}" sibTransId="{95FBFDA4-80EF-4ADE-9280-F4126B752AFB}"/>
    <dgm:cxn modelId="{35E67950-440A-4842-8921-2BFA4F13D1A8}" srcId="{40BF9F51-F8D3-411F-8ED9-B2E410368EC9}" destId="{11CADB1A-CC53-47D0-8D4C-69AFBC83C838}" srcOrd="3" destOrd="0" parTransId="{815DE5D3-F2AC-4E3F-A6E2-EA7AB6123BFB}" sibTransId="{5929B3BA-C196-4D29-9B17-320B202998D1}"/>
    <dgm:cxn modelId="{A27B9EF2-693E-4252-A46F-69614F089746}" srcId="{40BF9F51-F8D3-411F-8ED9-B2E410368EC9}" destId="{7C52B837-6CD0-494F-99BE-1BD08C8477EB}" srcOrd="1" destOrd="0" parTransId="{21D03E72-D8F4-4034-B38F-F80F501BCBAF}" sibTransId="{55C70683-6F1A-4524-91B6-D8EF5251FE2F}"/>
    <dgm:cxn modelId="{6C166E2B-5BCE-4514-A201-98247670A6BA}" type="presOf" srcId="{B38D9951-B78C-4373-BE5C-4C39E6B4B1DC}" destId="{AEF7D447-4872-4201-9962-E53FCD9D4B63}" srcOrd="0" destOrd="0" presId="urn:microsoft.com/office/officeart/2005/8/layout/default#11"/>
    <dgm:cxn modelId="{A3F3B520-D910-4AB2-B4B8-535F4F33F914}" type="presParOf" srcId="{CD1424A6-7F6F-442A-9620-32D043D4035B}" destId="{AEF7D447-4872-4201-9962-E53FCD9D4B63}" srcOrd="0" destOrd="0" presId="urn:microsoft.com/office/officeart/2005/8/layout/default#11"/>
    <dgm:cxn modelId="{232E6FD9-10A1-4004-91DD-4B88F538B165}" type="presParOf" srcId="{CD1424A6-7F6F-442A-9620-32D043D4035B}" destId="{49961CB4-016B-4432-8EF0-0AFCB71CCBB8}" srcOrd="1" destOrd="0" presId="urn:microsoft.com/office/officeart/2005/8/layout/default#11"/>
    <dgm:cxn modelId="{666D56CD-EDB3-4318-8EE9-72966230BD49}" type="presParOf" srcId="{CD1424A6-7F6F-442A-9620-32D043D4035B}" destId="{43C25090-16FE-47F9-B66B-2C7EAD1D4192}" srcOrd="2" destOrd="0" presId="urn:microsoft.com/office/officeart/2005/8/layout/default#11"/>
    <dgm:cxn modelId="{DDD19670-2990-4643-B1E5-6D585CB447C8}" type="presParOf" srcId="{CD1424A6-7F6F-442A-9620-32D043D4035B}" destId="{8C205890-52FA-45D3-A621-7BA26C93E757}" srcOrd="3" destOrd="0" presId="urn:microsoft.com/office/officeart/2005/8/layout/default#11"/>
    <dgm:cxn modelId="{E9D4FCD0-B716-4018-A5EA-BEA16EE58207}" type="presParOf" srcId="{CD1424A6-7F6F-442A-9620-32D043D4035B}" destId="{B09A816C-6734-40B6-8D21-CA40472CCD0D}" srcOrd="4" destOrd="0" presId="urn:microsoft.com/office/officeart/2005/8/layout/default#11"/>
    <dgm:cxn modelId="{C4BE4756-5A35-4308-962A-2BCFF0119C23}" type="presParOf" srcId="{CD1424A6-7F6F-442A-9620-32D043D4035B}" destId="{2BE81962-D904-4A14-BB7D-320F8F380079}" srcOrd="5" destOrd="0" presId="urn:microsoft.com/office/officeart/2005/8/layout/default#11"/>
    <dgm:cxn modelId="{4C983E51-A781-4F34-AE50-D741F828100D}" type="presParOf" srcId="{CD1424A6-7F6F-442A-9620-32D043D4035B}" destId="{147F6A5E-AD61-438F-B429-C9E5AEB2E04F}" srcOrd="6" destOrd="0" presId="urn:microsoft.com/office/officeart/2005/8/layout/default#11"/>
    <dgm:cxn modelId="{558652E5-FEDD-4DBF-BEF7-1B7557F16487}" type="presParOf" srcId="{CD1424A6-7F6F-442A-9620-32D043D4035B}" destId="{7FB7CF6B-1613-463F-B9A7-4B9696C735C0}" srcOrd="7" destOrd="0" presId="urn:microsoft.com/office/officeart/2005/8/layout/default#11"/>
    <dgm:cxn modelId="{F0A535F6-7863-4D6D-87BD-F792D2B59F8D}" type="presParOf" srcId="{CD1424A6-7F6F-442A-9620-32D043D4035B}" destId="{7A5314BC-7CCA-4437-8EB7-491882D3DC9C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EDE7F1-1B28-45B5-874F-464CD21589FD}" type="doc">
      <dgm:prSet loTypeId="urn:microsoft.com/office/officeart/2005/8/layout/default#1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85FE1F-8188-4038-8F7F-E3058BCA9BF7}">
      <dgm:prSet phldrT="[Text]"/>
      <dgm:spPr/>
      <dgm:t>
        <a:bodyPr/>
        <a:lstStyle/>
        <a:p>
          <a:r>
            <a:rPr lang="en-US" b="1" dirty="0"/>
            <a:t>Windows Embedded CE</a:t>
          </a:r>
        </a:p>
      </dgm:t>
    </dgm:pt>
    <dgm:pt modelId="{72CA0898-E37F-42CC-9B86-1A7FECD7E04D}" type="parTrans" cxnId="{7DB9280F-58F7-4206-BBCD-FF1230505AB4}">
      <dgm:prSet/>
      <dgm:spPr/>
      <dgm:t>
        <a:bodyPr/>
        <a:lstStyle/>
        <a:p>
          <a:endParaRPr lang="en-US"/>
        </a:p>
      </dgm:t>
    </dgm:pt>
    <dgm:pt modelId="{F03FFDEB-47A0-4216-8B20-1817195E5540}" type="sibTrans" cxnId="{7DB9280F-58F7-4206-BBCD-FF1230505AB4}">
      <dgm:prSet/>
      <dgm:spPr/>
      <dgm:t>
        <a:bodyPr/>
        <a:lstStyle/>
        <a:p>
          <a:endParaRPr lang="en-US"/>
        </a:p>
      </dgm:t>
    </dgm:pt>
    <dgm:pt modelId="{85734A30-551E-45C5-99F6-3DF58D1750EE}">
      <dgm:prSet phldrT="[Text]"/>
      <dgm:spPr/>
      <dgm:t>
        <a:bodyPr/>
        <a:lstStyle/>
        <a:p>
          <a:r>
            <a:rPr lang="en-US" b="1" dirty="0"/>
            <a:t>Windows Phone 7</a:t>
          </a:r>
        </a:p>
      </dgm:t>
    </dgm:pt>
    <dgm:pt modelId="{2A2B53B1-A9E2-45B6-AB88-04EA7CC359E9}" type="parTrans" cxnId="{CEBA18C7-8192-4CB1-8253-42ADF4D2062A}">
      <dgm:prSet/>
      <dgm:spPr/>
      <dgm:t>
        <a:bodyPr/>
        <a:lstStyle/>
        <a:p>
          <a:endParaRPr lang="en-US"/>
        </a:p>
      </dgm:t>
    </dgm:pt>
    <dgm:pt modelId="{9643BA55-CE72-4B3E-8A5A-B512C2ACF5C5}" type="sibTrans" cxnId="{CEBA18C7-8192-4CB1-8253-42ADF4D2062A}">
      <dgm:prSet/>
      <dgm:spPr/>
      <dgm:t>
        <a:bodyPr/>
        <a:lstStyle/>
        <a:p>
          <a:endParaRPr lang="en-US"/>
        </a:p>
      </dgm:t>
    </dgm:pt>
    <dgm:pt modelId="{2110D21D-7A0B-476A-BB92-F9DF05086DC6}">
      <dgm:prSet phldrT="[Text]"/>
      <dgm:spPr/>
      <dgm:t>
        <a:bodyPr/>
        <a:lstStyle/>
        <a:p>
          <a:r>
            <a:rPr lang="en-US" b="0" dirty="0"/>
            <a:t>Palm OS</a:t>
          </a:r>
        </a:p>
      </dgm:t>
    </dgm:pt>
    <dgm:pt modelId="{2A0C6F1F-2CA7-42D7-8AE4-EFA5F25FB30F}" type="parTrans" cxnId="{7CB31F69-00B8-4A88-B0FB-ED89810495CD}">
      <dgm:prSet/>
      <dgm:spPr/>
      <dgm:t>
        <a:bodyPr/>
        <a:lstStyle/>
        <a:p>
          <a:endParaRPr lang="en-US"/>
        </a:p>
      </dgm:t>
    </dgm:pt>
    <dgm:pt modelId="{6AB301F0-A4A3-4159-81CE-417F752693E3}" type="sibTrans" cxnId="{7CB31F69-00B8-4A88-B0FB-ED89810495CD}">
      <dgm:prSet/>
      <dgm:spPr/>
      <dgm:t>
        <a:bodyPr/>
        <a:lstStyle/>
        <a:p>
          <a:endParaRPr lang="en-US"/>
        </a:p>
      </dgm:t>
    </dgm:pt>
    <dgm:pt modelId="{58567749-FF0C-49FD-85DE-A76EEE49C7A6}">
      <dgm:prSet phldrT="[Text]"/>
      <dgm:spPr/>
      <dgm:t>
        <a:bodyPr/>
        <a:lstStyle/>
        <a:p>
          <a:r>
            <a:rPr lang="en-US" b="1" dirty="0"/>
            <a:t>iPhone OS</a:t>
          </a:r>
        </a:p>
      </dgm:t>
    </dgm:pt>
    <dgm:pt modelId="{73684E70-2869-40DB-A929-98BC1C6DC8D6}" type="parTrans" cxnId="{B11FB86D-F057-4D73-945D-2CECF11D7B53}">
      <dgm:prSet/>
      <dgm:spPr/>
      <dgm:t>
        <a:bodyPr/>
        <a:lstStyle/>
        <a:p>
          <a:endParaRPr lang="en-US"/>
        </a:p>
      </dgm:t>
    </dgm:pt>
    <dgm:pt modelId="{57A59AFF-2941-4053-B4B7-3C833ABD9606}" type="sibTrans" cxnId="{B11FB86D-F057-4D73-945D-2CECF11D7B53}">
      <dgm:prSet/>
      <dgm:spPr/>
      <dgm:t>
        <a:bodyPr/>
        <a:lstStyle/>
        <a:p>
          <a:endParaRPr lang="en-US"/>
        </a:p>
      </dgm:t>
    </dgm:pt>
    <dgm:pt modelId="{DE079F10-CA7D-4F94-9F9B-40884BF9CCAD}">
      <dgm:prSet phldrT="[Text]"/>
      <dgm:spPr/>
      <dgm:t>
        <a:bodyPr/>
        <a:lstStyle/>
        <a:p>
          <a:r>
            <a:rPr lang="en-US" b="0" dirty="0"/>
            <a:t>BlackBerry</a:t>
          </a:r>
        </a:p>
      </dgm:t>
    </dgm:pt>
    <dgm:pt modelId="{998476DA-BEFA-454E-8C95-742119B27974}" type="parTrans" cxnId="{068CA6CD-1FFF-4946-B3FF-EAF206A92B95}">
      <dgm:prSet/>
      <dgm:spPr/>
      <dgm:t>
        <a:bodyPr/>
        <a:lstStyle/>
        <a:p>
          <a:endParaRPr lang="en-US"/>
        </a:p>
      </dgm:t>
    </dgm:pt>
    <dgm:pt modelId="{B5053340-F08B-43DD-BA33-1C4E43090643}" type="sibTrans" cxnId="{068CA6CD-1FFF-4946-B3FF-EAF206A92B95}">
      <dgm:prSet/>
      <dgm:spPr/>
      <dgm:t>
        <a:bodyPr/>
        <a:lstStyle/>
        <a:p>
          <a:endParaRPr lang="en-US"/>
        </a:p>
      </dgm:t>
    </dgm:pt>
    <dgm:pt modelId="{E6C3F898-BCD7-4DC3-97C5-E4E578418437}">
      <dgm:prSet phldrT="[Text]"/>
      <dgm:spPr/>
      <dgm:t>
        <a:bodyPr/>
        <a:lstStyle/>
        <a:p>
          <a:r>
            <a:rPr lang="en-US" b="0" dirty="0"/>
            <a:t>Embedded Linux</a:t>
          </a:r>
        </a:p>
      </dgm:t>
    </dgm:pt>
    <dgm:pt modelId="{22260BB2-0679-46BF-992C-02B662DE1C33}" type="parTrans" cxnId="{4D6F5F00-D349-4A8D-8323-09D5778CEA3C}">
      <dgm:prSet/>
      <dgm:spPr/>
      <dgm:t>
        <a:bodyPr/>
        <a:lstStyle/>
        <a:p>
          <a:endParaRPr lang="en-US"/>
        </a:p>
      </dgm:t>
    </dgm:pt>
    <dgm:pt modelId="{D0E8817F-E80C-4239-8BA5-C531D4E6D2D5}" type="sibTrans" cxnId="{4D6F5F00-D349-4A8D-8323-09D5778CEA3C}">
      <dgm:prSet/>
      <dgm:spPr/>
      <dgm:t>
        <a:bodyPr/>
        <a:lstStyle/>
        <a:p>
          <a:endParaRPr lang="en-US"/>
        </a:p>
      </dgm:t>
    </dgm:pt>
    <dgm:pt modelId="{59AA7ADE-92C5-4961-8421-2323CBC8A12B}">
      <dgm:prSet phldrT="[Text]"/>
      <dgm:spPr/>
      <dgm:t>
        <a:bodyPr/>
        <a:lstStyle/>
        <a:p>
          <a:r>
            <a:rPr lang="en-US" b="0" dirty="0" err="1"/>
            <a:t>Symbian</a:t>
          </a:r>
          <a:r>
            <a:rPr lang="en-US" b="0" dirty="0"/>
            <a:t> OS</a:t>
          </a:r>
        </a:p>
      </dgm:t>
    </dgm:pt>
    <dgm:pt modelId="{FA586808-F14B-4DA1-B4E7-5C3AE20AB030}" type="parTrans" cxnId="{7716FE37-3BA3-494E-BDC8-AAD4CCA4F2C7}">
      <dgm:prSet/>
      <dgm:spPr/>
      <dgm:t>
        <a:bodyPr/>
        <a:lstStyle/>
        <a:p>
          <a:endParaRPr lang="en-US"/>
        </a:p>
      </dgm:t>
    </dgm:pt>
    <dgm:pt modelId="{2E21B9DA-A01D-4506-A7EE-316F01C67B06}" type="sibTrans" cxnId="{7716FE37-3BA3-494E-BDC8-AAD4CCA4F2C7}">
      <dgm:prSet/>
      <dgm:spPr/>
      <dgm:t>
        <a:bodyPr/>
        <a:lstStyle/>
        <a:p>
          <a:endParaRPr lang="en-US"/>
        </a:p>
      </dgm:t>
    </dgm:pt>
    <dgm:pt modelId="{6FB0963E-2F58-456F-B0D8-F86088712D98}">
      <dgm:prSet phldrT="[Text]"/>
      <dgm:spPr/>
      <dgm:t>
        <a:bodyPr/>
        <a:lstStyle/>
        <a:p>
          <a:r>
            <a:rPr lang="en-US" b="0" dirty="0"/>
            <a:t>Google Android</a:t>
          </a:r>
        </a:p>
      </dgm:t>
    </dgm:pt>
    <dgm:pt modelId="{6A4CCC15-B92D-42FD-90E9-4F96069500F0}" type="parTrans" cxnId="{0F3A7117-BA36-4267-A615-ED4D4D4D9146}">
      <dgm:prSet/>
      <dgm:spPr/>
    </dgm:pt>
    <dgm:pt modelId="{61745CC9-25BC-431B-A106-A590AFE4FF9B}" type="sibTrans" cxnId="{0F3A7117-BA36-4267-A615-ED4D4D4D9146}">
      <dgm:prSet/>
      <dgm:spPr/>
    </dgm:pt>
    <dgm:pt modelId="{3EC5225D-2086-422B-9E36-4B1D0FB909FC}" type="pres">
      <dgm:prSet presAssocID="{E7EDE7F1-1B28-45B5-874F-464CD21589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2E0E0F2-4A46-4376-BA4E-33565E1AFA8F}" type="pres">
      <dgm:prSet presAssocID="{FC85FE1F-8188-4038-8F7F-E3058BCA9BF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A399AB-D086-4B7A-8D65-550085DB5C66}" type="pres">
      <dgm:prSet presAssocID="{F03FFDEB-47A0-4216-8B20-1817195E5540}" presName="sibTrans" presStyleCnt="0"/>
      <dgm:spPr/>
    </dgm:pt>
    <dgm:pt modelId="{21B2145E-158D-4A82-993E-1CB82F1B8F4B}" type="pres">
      <dgm:prSet presAssocID="{85734A30-551E-45C5-99F6-3DF58D1750E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534F1F9-9AE9-456D-B722-198CF12F7C4C}" type="pres">
      <dgm:prSet presAssocID="{9643BA55-CE72-4B3E-8A5A-B512C2ACF5C5}" presName="sibTrans" presStyleCnt="0"/>
      <dgm:spPr/>
    </dgm:pt>
    <dgm:pt modelId="{2096F49D-9565-4590-BBB1-1DCEB103929F}" type="pres">
      <dgm:prSet presAssocID="{2110D21D-7A0B-476A-BB92-F9DF05086DC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5E60B4-2AB0-42D0-9DED-7871A89ECE23}" type="pres">
      <dgm:prSet presAssocID="{6AB301F0-A4A3-4159-81CE-417F752693E3}" presName="sibTrans" presStyleCnt="0"/>
      <dgm:spPr/>
    </dgm:pt>
    <dgm:pt modelId="{39C849C9-C145-426C-8A79-835A5646E2C3}" type="pres">
      <dgm:prSet presAssocID="{58567749-FF0C-49FD-85DE-A76EEE49C7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D32562-2521-4D15-8F86-E1847FCA20B0}" type="pres">
      <dgm:prSet presAssocID="{57A59AFF-2941-4053-B4B7-3C833ABD9606}" presName="sibTrans" presStyleCnt="0"/>
      <dgm:spPr/>
    </dgm:pt>
    <dgm:pt modelId="{C2C5882E-7CA1-41E3-9466-79879884C965}" type="pres">
      <dgm:prSet presAssocID="{DE079F10-CA7D-4F94-9F9B-40884BF9CCA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3AD84D-9252-40AE-A2E4-8E6E79864C09}" type="pres">
      <dgm:prSet presAssocID="{B5053340-F08B-43DD-BA33-1C4E43090643}" presName="sibTrans" presStyleCnt="0"/>
      <dgm:spPr/>
    </dgm:pt>
    <dgm:pt modelId="{71D7AC07-269D-43B2-A439-888F29A3E01C}" type="pres">
      <dgm:prSet presAssocID="{6FB0963E-2F58-456F-B0D8-F86088712D9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EBE687F-233A-4BB1-8A58-328754A60A91}" type="pres">
      <dgm:prSet presAssocID="{61745CC9-25BC-431B-A106-A590AFE4FF9B}" presName="sibTrans" presStyleCnt="0"/>
      <dgm:spPr/>
    </dgm:pt>
    <dgm:pt modelId="{F8339388-1C3D-4892-AC36-1F15C66F6F9D}" type="pres">
      <dgm:prSet presAssocID="{E6C3F898-BCD7-4DC3-97C5-E4E57841843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3D772E-76E7-42B3-B314-E8D6FA597425}" type="pres">
      <dgm:prSet presAssocID="{D0E8817F-E80C-4239-8BA5-C531D4E6D2D5}" presName="sibTrans" presStyleCnt="0"/>
      <dgm:spPr/>
    </dgm:pt>
    <dgm:pt modelId="{A56E757C-FACE-4B4A-8E05-E2E25B097C9E}" type="pres">
      <dgm:prSet presAssocID="{59AA7ADE-92C5-4961-8421-2323CBC8A12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D5239E5-E5D1-48E7-B42A-9ACF7143E543}" type="presOf" srcId="{E7EDE7F1-1B28-45B5-874F-464CD21589FD}" destId="{3EC5225D-2086-422B-9E36-4B1D0FB909FC}" srcOrd="0" destOrd="0" presId="urn:microsoft.com/office/officeart/2005/8/layout/default#12"/>
    <dgm:cxn modelId="{5881EC41-1E85-42D1-877E-5F4D93BD892B}" type="presOf" srcId="{6FB0963E-2F58-456F-B0D8-F86088712D98}" destId="{71D7AC07-269D-43B2-A439-888F29A3E01C}" srcOrd="0" destOrd="0" presId="urn:microsoft.com/office/officeart/2005/8/layout/default#12"/>
    <dgm:cxn modelId="{2BAA3C0A-4822-4412-B21F-47BCA7B78D49}" type="presOf" srcId="{E6C3F898-BCD7-4DC3-97C5-E4E578418437}" destId="{F8339388-1C3D-4892-AC36-1F15C66F6F9D}" srcOrd="0" destOrd="0" presId="urn:microsoft.com/office/officeart/2005/8/layout/default#12"/>
    <dgm:cxn modelId="{F1FD648A-79B0-4520-B226-216C12002A90}" type="presOf" srcId="{2110D21D-7A0B-476A-BB92-F9DF05086DC6}" destId="{2096F49D-9565-4590-BBB1-1DCEB103929F}" srcOrd="0" destOrd="0" presId="urn:microsoft.com/office/officeart/2005/8/layout/default#12"/>
    <dgm:cxn modelId="{F35D9EE0-F490-42A1-943D-82589FF57CA1}" type="presOf" srcId="{FC85FE1F-8188-4038-8F7F-E3058BCA9BF7}" destId="{02E0E0F2-4A46-4376-BA4E-33565E1AFA8F}" srcOrd="0" destOrd="0" presId="urn:microsoft.com/office/officeart/2005/8/layout/default#12"/>
    <dgm:cxn modelId="{7716FE37-3BA3-494E-BDC8-AAD4CCA4F2C7}" srcId="{E7EDE7F1-1B28-45B5-874F-464CD21589FD}" destId="{59AA7ADE-92C5-4961-8421-2323CBC8A12B}" srcOrd="7" destOrd="0" parTransId="{FA586808-F14B-4DA1-B4E7-5C3AE20AB030}" sibTransId="{2E21B9DA-A01D-4506-A7EE-316F01C67B06}"/>
    <dgm:cxn modelId="{30D2A138-17DF-45DE-966C-E3EC86139359}" type="presOf" srcId="{58567749-FF0C-49FD-85DE-A76EEE49C7A6}" destId="{39C849C9-C145-426C-8A79-835A5646E2C3}" srcOrd="0" destOrd="0" presId="urn:microsoft.com/office/officeart/2005/8/layout/default#12"/>
    <dgm:cxn modelId="{7DB9280F-58F7-4206-BBCD-FF1230505AB4}" srcId="{E7EDE7F1-1B28-45B5-874F-464CD21589FD}" destId="{FC85FE1F-8188-4038-8F7F-E3058BCA9BF7}" srcOrd="0" destOrd="0" parTransId="{72CA0898-E37F-42CC-9B86-1A7FECD7E04D}" sibTransId="{F03FFDEB-47A0-4216-8B20-1817195E5540}"/>
    <dgm:cxn modelId="{CEBA18C7-8192-4CB1-8253-42ADF4D2062A}" srcId="{E7EDE7F1-1B28-45B5-874F-464CD21589FD}" destId="{85734A30-551E-45C5-99F6-3DF58D1750EE}" srcOrd="1" destOrd="0" parTransId="{2A2B53B1-A9E2-45B6-AB88-04EA7CC359E9}" sibTransId="{9643BA55-CE72-4B3E-8A5A-B512C2ACF5C5}"/>
    <dgm:cxn modelId="{3C313F2E-A049-4868-9505-5F9821B25066}" type="presOf" srcId="{DE079F10-CA7D-4F94-9F9B-40884BF9CCAD}" destId="{C2C5882E-7CA1-41E3-9466-79879884C965}" srcOrd="0" destOrd="0" presId="urn:microsoft.com/office/officeart/2005/8/layout/default#12"/>
    <dgm:cxn modelId="{7CB31F69-00B8-4A88-B0FB-ED89810495CD}" srcId="{E7EDE7F1-1B28-45B5-874F-464CD21589FD}" destId="{2110D21D-7A0B-476A-BB92-F9DF05086DC6}" srcOrd="2" destOrd="0" parTransId="{2A0C6F1F-2CA7-42D7-8AE4-EFA5F25FB30F}" sibTransId="{6AB301F0-A4A3-4159-81CE-417F752693E3}"/>
    <dgm:cxn modelId="{4D6F5F00-D349-4A8D-8323-09D5778CEA3C}" srcId="{E7EDE7F1-1B28-45B5-874F-464CD21589FD}" destId="{E6C3F898-BCD7-4DC3-97C5-E4E578418437}" srcOrd="6" destOrd="0" parTransId="{22260BB2-0679-46BF-992C-02B662DE1C33}" sibTransId="{D0E8817F-E80C-4239-8BA5-C531D4E6D2D5}"/>
    <dgm:cxn modelId="{97F25C6D-DD95-4FC3-918B-FD765116798F}" type="presOf" srcId="{59AA7ADE-92C5-4961-8421-2323CBC8A12B}" destId="{A56E757C-FACE-4B4A-8E05-E2E25B097C9E}" srcOrd="0" destOrd="0" presId="urn:microsoft.com/office/officeart/2005/8/layout/default#12"/>
    <dgm:cxn modelId="{1675AD83-D98E-47F1-9A04-FBB0A34C4788}" type="presOf" srcId="{85734A30-551E-45C5-99F6-3DF58D1750EE}" destId="{21B2145E-158D-4A82-993E-1CB82F1B8F4B}" srcOrd="0" destOrd="0" presId="urn:microsoft.com/office/officeart/2005/8/layout/default#12"/>
    <dgm:cxn modelId="{0F3A7117-BA36-4267-A615-ED4D4D4D9146}" srcId="{E7EDE7F1-1B28-45B5-874F-464CD21589FD}" destId="{6FB0963E-2F58-456F-B0D8-F86088712D98}" srcOrd="5" destOrd="0" parTransId="{6A4CCC15-B92D-42FD-90E9-4F96069500F0}" sibTransId="{61745CC9-25BC-431B-A106-A590AFE4FF9B}"/>
    <dgm:cxn modelId="{B11FB86D-F057-4D73-945D-2CECF11D7B53}" srcId="{E7EDE7F1-1B28-45B5-874F-464CD21589FD}" destId="{58567749-FF0C-49FD-85DE-A76EEE49C7A6}" srcOrd="3" destOrd="0" parTransId="{73684E70-2869-40DB-A929-98BC1C6DC8D6}" sibTransId="{57A59AFF-2941-4053-B4B7-3C833ABD9606}"/>
    <dgm:cxn modelId="{068CA6CD-1FFF-4946-B3FF-EAF206A92B95}" srcId="{E7EDE7F1-1B28-45B5-874F-464CD21589FD}" destId="{DE079F10-CA7D-4F94-9F9B-40884BF9CCAD}" srcOrd="4" destOrd="0" parTransId="{998476DA-BEFA-454E-8C95-742119B27974}" sibTransId="{B5053340-F08B-43DD-BA33-1C4E43090643}"/>
    <dgm:cxn modelId="{62BC9A7B-8CA1-46BE-8E9D-6BFC58FE0F72}" type="presParOf" srcId="{3EC5225D-2086-422B-9E36-4B1D0FB909FC}" destId="{02E0E0F2-4A46-4376-BA4E-33565E1AFA8F}" srcOrd="0" destOrd="0" presId="urn:microsoft.com/office/officeart/2005/8/layout/default#12"/>
    <dgm:cxn modelId="{1BC9AEC3-77FC-41E9-948A-7E046452CB30}" type="presParOf" srcId="{3EC5225D-2086-422B-9E36-4B1D0FB909FC}" destId="{E7A399AB-D086-4B7A-8D65-550085DB5C66}" srcOrd="1" destOrd="0" presId="urn:microsoft.com/office/officeart/2005/8/layout/default#12"/>
    <dgm:cxn modelId="{AAF23ACB-CC4C-4BD1-BEC0-284CC15543F8}" type="presParOf" srcId="{3EC5225D-2086-422B-9E36-4B1D0FB909FC}" destId="{21B2145E-158D-4A82-993E-1CB82F1B8F4B}" srcOrd="2" destOrd="0" presId="urn:microsoft.com/office/officeart/2005/8/layout/default#12"/>
    <dgm:cxn modelId="{7984D114-589F-46E2-93AC-396BDCA80322}" type="presParOf" srcId="{3EC5225D-2086-422B-9E36-4B1D0FB909FC}" destId="{2534F1F9-9AE9-456D-B722-198CF12F7C4C}" srcOrd="3" destOrd="0" presId="urn:microsoft.com/office/officeart/2005/8/layout/default#12"/>
    <dgm:cxn modelId="{B62A4A1D-03B7-44EE-AF01-BE307E48AB02}" type="presParOf" srcId="{3EC5225D-2086-422B-9E36-4B1D0FB909FC}" destId="{2096F49D-9565-4590-BBB1-1DCEB103929F}" srcOrd="4" destOrd="0" presId="urn:microsoft.com/office/officeart/2005/8/layout/default#12"/>
    <dgm:cxn modelId="{3E3372F9-6CFB-4BC9-9EF2-EFE747E0B9D6}" type="presParOf" srcId="{3EC5225D-2086-422B-9E36-4B1D0FB909FC}" destId="{C45E60B4-2AB0-42D0-9DED-7871A89ECE23}" srcOrd="5" destOrd="0" presId="urn:microsoft.com/office/officeart/2005/8/layout/default#12"/>
    <dgm:cxn modelId="{2E052F76-F849-4065-9628-FFBA7D0CB859}" type="presParOf" srcId="{3EC5225D-2086-422B-9E36-4B1D0FB909FC}" destId="{39C849C9-C145-426C-8A79-835A5646E2C3}" srcOrd="6" destOrd="0" presId="urn:microsoft.com/office/officeart/2005/8/layout/default#12"/>
    <dgm:cxn modelId="{3D6A3790-DECC-4B03-AC29-FB0A33ADBE68}" type="presParOf" srcId="{3EC5225D-2086-422B-9E36-4B1D0FB909FC}" destId="{A1D32562-2521-4D15-8F86-E1847FCA20B0}" srcOrd="7" destOrd="0" presId="urn:microsoft.com/office/officeart/2005/8/layout/default#12"/>
    <dgm:cxn modelId="{53D70B7E-3E88-4B94-AC20-9F07C07AB00F}" type="presParOf" srcId="{3EC5225D-2086-422B-9E36-4B1D0FB909FC}" destId="{C2C5882E-7CA1-41E3-9466-79879884C965}" srcOrd="8" destOrd="0" presId="urn:microsoft.com/office/officeart/2005/8/layout/default#12"/>
    <dgm:cxn modelId="{0CA7EBED-E822-49C3-B2C5-CFC2ABFB4877}" type="presParOf" srcId="{3EC5225D-2086-422B-9E36-4B1D0FB909FC}" destId="{6A3AD84D-9252-40AE-A2E4-8E6E79864C09}" srcOrd="9" destOrd="0" presId="urn:microsoft.com/office/officeart/2005/8/layout/default#12"/>
    <dgm:cxn modelId="{50C058E9-A63A-4374-991A-174152776E01}" type="presParOf" srcId="{3EC5225D-2086-422B-9E36-4B1D0FB909FC}" destId="{71D7AC07-269D-43B2-A439-888F29A3E01C}" srcOrd="10" destOrd="0" presId="urn:microsoft.com/office/officeart/2005/8/layout/default#12"/>
    <dgm:cxn modelId="{DD9ADE4E-12E5-49D5-AABE-24794AE747F0}" type="presParOf" srcId="{3EC5225D-2086-422B-9E36-4B1D0FB909FC}" destId="{FEBE687F-233A-4BB1-8A58-328754A60A91}" srcOrd="11" destOrd="0" presId="urn:microsoft.com/office/officeart/2005/8/layout/default#12"/>
    <dgm:cxn modelId="{3B4B6F37-C836-4EC4-9F1B-E2E77AF46260}" type="presParOf" srcId="{3EC5225D-2086-422B-9E36-4B1D0FB909FC}" destId="{F8339388-1C3D-4892-AC36-1F15C66F6F9D}" srcOrd="12" destOrd="0" presId="urn:microsoft.com/office/officeart/2005/8/layout/default#12"/>
    <dgm:cxn modelId="{4E4A93FD-E2B6-44B5-91B3-BFDD6685DDEE}" type="presParOf" srcId="{3EC5225D-2086-422B-9E36-4B1D0FB909FC}" destId="{D93D772E-76E7-42B3-B314-E8D6FA597425}" srcOrd="13" destOrd="0" presId="urn:microsoft.com/office/officeart/2005/8/layout/default#12"/>
    <dgm:cxn modelId="{D12FEB21-055D-4E38-95AA-8846E95A3F46}" type="presParOf" srcId="{3EC5225D-2086-422B-9E36-4B1D0FB909FC}" destId="{A56E757C-FACE-4B4A-8E05-E2E25B097C9E}" srcOrd="1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D4D6F3-2096-4E05-80CF-427D8BA98DB4}" type="doc">
      <dgm:prSet loTypeId="urn:microsoft.com/office/officeart/2005/8/layout/hList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7126CC6-4EE8-4EB7-BED8-9EB83C7B4268}">
      <dgm:prSet phldrT="[Text]"/>
      <dgm:spPr/>
      <dgm:t>
        <a:bodyPr/>
        <a:lstStyle/>
        <a:p>
          <a:r>
            <a:rPr lang="en-US" dirty="0"/>
            <a:t>A</a:t>
          </a:r>
          <a:r>
            <a:rPr lang="en-US" baseline="0" dirty="0"/>
            <a:t> </a:t>
          </a:r>
          <a:r>
            <a:rPr lang="en-US" b="1" baseline="0" dirty="0"/>
            <a:t>virus</a:t>
          </a:r>
          <a:r>
            <a:rPr lang="en-US" b="0" baseline="0" dirty="0"/>
            <a:t> describes a potentially damaging computer program that affects a computer negatively</a:t>
          </a:r>
          <a:endParaRPr lang="en-US" dirty="0"/>
        </a:p>
      </dgm:t>
    </dgm:pt>
    <dgm:pt modelId="{B5CC7E6F-D6A1-4994-8076-3D818C50FB90}" type="parTrans" cxnId="{224229BB-7D12-4CA8-A2B3-7CDC8EA00166}">
      <dgm:prSet/>
      <dgm:spPr/>
      <dgm:t>
        <a:bodyPr/>
        <a:lstStyle/>
        <a:p>
          <a:endParaRPr lang="en-US"/>
        </a:p>
      </dgm:t>
    </dgm:pt>
    <dgm:pt modelId="{6B0D0B2D-F267-4692-9807-70B2362094B0}" type="sibTrans" cxnId="{224229BB-7D12-4CA8-A2B3-7CDC8EA00166}">
      <dgm:prSet/>
      <dgm:spPr/>
      <dgm:t>
        <a:bodyPr/>
        <a:lstStyle/>
        <a:p>
          <a:endParaRPr lang="en-US"/>
        </a:p>
      </dgm:t>
    </dgm:pt>
    <dgm:pt modelId="{15CE1692-42B3-4814-8DA5-660D8323F56C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worm</a:t>
          </a:r>
          <a:r>
            <a:rPr lang="en-US" b="0" dirty="0"/>
            <a:t> copies itself repeatedly in memory or over a network</a:t>
          </a:r>
          <a:endParaRPr lang="en-US" dirty="0"/>
        </a:p>
      </dgm:t>
    </dgm:pt>
    <dgm:pt modelId="{1EE130BB-F7C5-4D7D-9781-73CA84F63122}" type="parTrans" cxnId="{EC3FA328-F130-4769-B9A9-69922E254AD1}">
      <dgm:prSet/>
      <dgm:spPr/>
      <dgm:t>
        <a:bodyPr/>
        <a:lstStyle/>
        <a:p>
          <a:endParaRPr lang="en-US"/>
        </a:p>
      </dgm:t>
    </dgm:pt>
    <dgm:pt modelId="{437B6283-D83B-48E7-998D-BB25EC5393E2}" type="sibTrans" cxnId="{EC3FA328-F130-4769-B9A9-69922E254AD1}">
      <dgm:prSet/>
      <dgm:spPr/>
      <dgm:t>
        <a:bodyPr/>
        <a:lstStyle/>
        <a:p>
          <a:endParaRPr lang="en-US"/>
        </a:p>
      </dgm:t>
    </dgm:pt>
    <dgm:pt modelId="{868B9E2D-05C7-4DAB-81D9-3A3D89225976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Trojan horse</a:t>
          </a:r>
          <a:r>
            <a:rPr lang="en-US" b="0" dirty="0"/>
            <a:t> hides within or looks like a legitimate program</a:t>
          </a:r>
          <a:endParaRPr lang="en-US" dirty="0"/>
        </a:p>
      </dgm:t>
    </dgm:pt>
    <dgm:pt modelId="{6B5FFFE5-8739-4C28-8E8B-0070C292CCF3}" type="parTrans" cxnId="{3E500E7E-341C-468F-84F5-1E28EC930F75}">
      <dgm:prSet/>
      <dgm:spPr/>
      <dgm:t>
        <a:bodyPr/>
        <a:lstStyle/>
        <a:p>
          <a:endParaRPr lang="en-US"/>
        </a:p>
      </dgm:t>
    </dgm:pt>
    <dgm:pt modelId="{AE10B0E0-F322-4B79-8B83-9AD8417161B6}" type="sibTrans" cxnId="{3E500E7E-341C-468F-84F5-1E28EC930F75}">
      <dgm:prSet/>
      <dgm:spPr/>
      <dgm:t>
        <a:bodyPr/>
        <a:lstStyle/>
        <a:p>
          <a:endParaRPr lang="en-US"/>
        </a:p>
      </dgm:t>
    </dgm:pt>
    <dgm:pt modelId="{DB7353AF-EDAB-4F02-9DF1-E037464D3AD6}">
      <dgm:prSet phldrT="[Text]"/>
      <dgm:spPr/>
      <dgm:t>
        <a:bodyPr/>
        <a:lstStyle/>
        <a:p>
          <a:r>
            <a:rPr lang="en-US" dirty="0"/>
            <a:t>An </a:t>
          </a:r>
          <a:r>
            <a:rPr lang="en-US" b="1" dirty="0"/>
            <a:t>antivirus program</a:t>
          </a:r>
          <a:r>
            <a:rPr lang="en-US" b="0" dirty="0"/>
            <a:t> protects a computer against viruses</a:t>
          </a:r>
          <a:endParaRPr lang="en-US" dirty="0"/>
        </a:p>
      </dgm:t>
    </dgm:pt>
    <dgm:pt modelId="{48434DBB-5D72-49C5-BB58-66C285CC9655}" type="parTrans" cxnId="{DF963505-D1BD-4B7D-BBB7-D6683ADD03D1}">
      <dgm:prSet/>
      <dgm:spPr/>
      <dgm:t>
        <a:bodyPr/>
        <a:lstStyle/>
        <a:p>
          <a:endParaRPr lang="en-US"/>
        </a:p>
      </dgm:t>
    </dgm:pt>
    <dgm:pt modelId="{9BF04A0E-437F-465B-AEC9-E816306AB8F7}" type="sibTrans" cxnId="{DF963505-D1BD-4B7D-BBB7-D6683ADD03D1}">
      <dgm:prSet/>
      <dgm:spPr/>
      <dgm:t>
        <a:bodyPr/>
        <a:lstStyle/>
        <a:p>
          <a:endParaRPr lang="en-US"/>
        </a:p>
      </dgm:t>
    </dgm:pt>
    <dgm:pt modelId="{1C17FF9A-1054-4D71-9ABD-E2CF4C48C4AE}" type="pres">
      <dgm:prSet presAssocID="{E4D4D6F3-2096-4E05-80CF-427D8BA98D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6DC7D56-C9A0-482C-BF89-9D9379CBDCE3}" type="pres">
      <dgm:prSet presAssocID="{A7126CC6-4EE8-4EB7-BED8-9EB83C7B4268}" presName="roof" presStyleLbl="dkBgShp" presStyleIdx="0" presStyleCnt="2"/>
      <dgm:spPr/>
      <dgm:t>
        <a:bodyPr/>
        <a:lstStyle/>
        <a:p>
          <a:pPr rtl="1"/>
          <a:endParaRPr lang="ar-SA"/>
        </a:p>
      </dgm:t>
    </dgm:pt>
    <dgm:pt modelId="{3D87CF3F-2E21-4D3D-B2A9-A710E982B14D}" type="pres">
      <dgm:prSet presAssocID="{A7126CC6-4EE8-4EB7-BED8-9EB83C7B4268}" presName="pillars" presStyleCnt="0"/>
      <dgm:spPr/>
    </dgm:pt>
    <dgm:pt modelId="{5248C06A-9F81-498B-B541-0BD601391453}" type="pres">
      <dgm:prSet presAssocID="{A7126CC6-4EE8-4EB7-BED8-9EB83C7B426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A07BBC9-B010-41A8-B74F-A97AE9769861}" type="pres">
      <dgm:prSet presAssocID="{868B9E2D-05C7-4DAB-81D9-3A3D8922597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628D26-B909-48E3-A992-1512B13EDE5B}" type="pres">
      <dgm:prSet presAssocID="{DB7353AF-EDAB-4F02-9DF1-E037464D3AD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F5EF9B5-B5BA-472F-BC14-8AE6EFF2AC54}" type="pres">
      <dgm:prSet presAssocID="{A7126CC6-4EE8-4EB7-BED8-9EB83C7B4268}" presName="base" presStyleLbl="dkBgShp" presStyleIdx="1" presStyleCnt="2"/>
      <dgm:spPr/>
    </dgm:pt>
  </dgm:ptLst>
  <dgm:cxnLst>
    <dgm:cxn modelId="{DF4E98ED-3BEA-4BC9-AEC2-295D8034E454}" type="presOf" srcId="{15CE1692-42B3-4814-8DA5-660D8323F56C}" destId="{5248C06A-9F81-498B-B541-0BD601391453}" srcOrd="0" destOrd="0" presId="urn:microsoft.com/office/officeart/2005/8/layout/hList3"/>
    <dgm:cxn modelId="{DF963505-D1BD-4B7D-BBB7-D6683ADD03D1}" srcId="{A7126CC6-4EE8-4EB7-BED8-9EB83C7B4268}" destId="{DB7353AF-EDAB-4F02-9DF1-E037464D3AD6}" srcOrd="2" destOrd="0" parTransId="{48434DBB-5D72-49C5-BB58-66C285CC9655}" sibTransId="{9BF04A0E-437F-465B-AEC9-E816306AB8F7}"/>
    <dgm:cxn modelId="{EC3FA328-F130-4769-B9A9-69922E254AD1}" srcId="{A7126CC6-4EE8-4EB7-BED8-9EB83C7B4268}" destId="{15CE1692-42B3-4814-8DA5-660D8323F56C}" srcOrd="0" destOrd="0" parTransId="{1EE130BB-F7C5-4D7D-9781-73CA84F63122}" sibTransId="{437B6283-D83B-48E7-998D-BB25EC5393E2}"/>
    <dgm:cxn modelId="{B90872DB-A999-4F1D-AF60-D5D3C1478ED6}" type="presOf" srcId="{DB7353AF-EDAB-4F02-9DF1-E037464D3AD6}" destId="{B3628D26-B909-48E3-A992-1512B13EDE5B}" srcOrd="0" destOrd="0" presId="urn:microsoft.com/office/officeart/2005/8/layout/hList3"/>
    <dgm:cxn modelId="{14DC66A1-E03D-4C0F-AABD-2AACD3B09140}" type="presOf" srcId="{A7126CC6-4EE8-4EB7-BED8-9EB83C7B4268}" destId="{C6DC7D56-C9A0-482C-BF89-9D9379CBDCE3}" srcOrd="0" destOrd="0" presId="urn:microsoft.com/office/officeart/2005/8/layout/hList3"/>
    <dgm:cxn modelId="{3E500E7E-341C-468F-84F5-1E28EC930F75}" srcId="{A7126CC6-4EE8-4EB7-BED8-9EB83C7B4268}" destId="{868B9E2D-05C7-4DAB-81D9-3A3D89225976}" srcOrd="1" destOrd="0" parTransId="{6B5FFFE5-8739-4C28-8E8B-0070C292CCF3}" sibTransId="{AE10B0E0-F322-4B79-8B83-9AD8417161B6}"/>
    <dgm:cxn modelId="{224229BB-7D12-4CA8-A2B3-7CDC8EA00166}" srcId="{E4D4D6F3-2096-4E05-80CF-427D8BA98DB4}" destId="{A7126CC6-4EE8-4EB7-BED8-9EB83C7B4268}" srcOrd="0" destOrd="0" parTransId="{B5CC7E6F-D6A1-4994-8076-3D818C50FB90}" sibTransId="{6B0D0B2D-F267-4692-9807-70B2362094B0}"/>
    <dgm:cxn modelId="{AC9CA956-1564-4193-B3CB-9D10462B8CAE}" type="presOf" srcId="{E4D4D6F3-2096-4E05-80CF-427D8BA98DB4}" destId="{1C17FF9A-1054-4D71-9ABD-E2CF4C48C4AE}" srcOrd="0" destOrd="0" presId="urn:microsoft.com/office/officeart/2005/8/layout/hList3"/>
    <dgm:cxn modelId="{9CC269D1-1CCC-4264-92DE-FEDE1243AAC9}" type="presOf" srcId="{868B9E2D-05C7-4DAB-81D9-3A3D89225976}" destId="{DA07BBC9-B010-41A8-B74F-A97AE9769861}" srcOrd="0" destOrd="0" presId="urn:microsoft.com/office/officeart/2005/8/layout/hList3"/>
    <dgm:cxn modelId="{2B39950B-CACE-41D1-AE8A-757AD72DF8E9}" type="presParOf" srcId="{1C17FF9A-1054-4D71-9ABD-E2CF4C48C4AE}" destId="{C6DC7D56-C9A0-482C-BF89-9D9379CBDCE3}" srcOrd="0" destOrd="0" presId="urn:microsoft.com/office/officeart/2005/8/layout/hList3"/>
    <dgm:cxn modelId="{636C3308-0A63-475D-B0DB-ABF93EEA6883}" type="presParOf" srcId="{1C17FF9A-1054-4D71-9ABD-E2CF4C48C4AE}" destId="{3D87CF3F-2E21-4D3D-B2A9-A710E982B14D}" srcOrd="1" destOrd="0" presId="urn:microsoft.com/office/officeart/2005/8/layout/hList3"/>
    <dgm:cxn modelId="{07401084-E16C-4DBE-92E3-A55706C6561B}" type="presParOf" srcId="{3D87CF3F-2E21-4D3D-B2A9-A710E982B14D}" destId="{5248C06A-9F81-498B-B541-0BD601391453}" srcOrd="0" destOrd="0" presId="urn:microsoft.com/office/officeart/2005/8/layout/hList3"/>
    <dgm:cxn modelId="{C988794F-3689-4E8B-946C-0996600B27AE}" type="presParOf" srcId="{3D87CF3F-2E21-4D3D-B2A9-A710E982B14D}" destId="{DA07BBC9-B010-41A8-B74F-A97AE9769861}" srcOrd="1" destOrd="0" presId="urn:microsoft.com/office/officeart/2005/8/layout/hList3"/>
    <dgm:cxn modelId="{E988CE9F-785F-444C-989B-638D2ED257EC}" type="presParOf" srcId="{3D87CF3F-2E21-4D3D-B2A9-A710E982B14D}" destId="{B3628D26-B909-48E3-A992-1512B13EDE5B}" srcOrd="2" destOrd="0" presId="urn:microsoft.com/office/officeart/2005/8/layout/hList3"/>
    <dgm:cxn modelId="{D8CDA159-0946-4C79-9959-EE31A31E3306}" type="presParOf" srcId="{1C17FF9A-1054-4D71-9ABD-E2CF4C48C4AE}" destId="{9F5EF9B5-B5BA-472F-BC14-8AE6EFF2AC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AAC894-B637-4AF8-B61D-CAAF99A0ADBB}" type="doc">
      <dgm:prSet loTypeId="urn:microsoft.com/office/officeart/2005/8/layout/h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5546D3F-EEEE-4BE0-9CC6-18B5782E15BC}">
      <dgm:prSet phldrT="[Text]"/>
      <dgm:spPr/>
      <dgm:t>
        <a:bodyPr/>
        <a:lstStyle/>
        <a:p>
          <a:r>
            <a:rPr lang="en-US" dirty="0"/>
            <a:t>Spyware is a program placed on a computer without the user’s knowledge that secretly collects information about the user</a:t>
          </a:r>
        </a:p>
      </dgm:t>
    </dgm:pt>
    <dgm:pt modelId="{AEC4390D-FD19-4503-AEEA-A4F9E44C78ED}" type="parTrans" cxnId="{6AA4801E-87FD-4B81-A438-F0F9E8E29E24}">
      <dgm:prSet/>
      <dgm:spPr/>
      <dgm:t>
        <a:bodyPr/>
        <a:lstStyle/>
        <a:p>
          <a:endParaRPr lang="en-US"/>
        </a:p>
      </dgm:t>
    </dgm:pt>
    <dgm:pt modelId="{1F437D15-A5FA-4540-96EF-60AA7F6AC0F6}" type="sibTrans" cxnId="{6AA4801E-87FD-4B81-A438-F0F9E8E29E24}">
      <dgm:prSet/>
      <dgm:spPr/>
      <dgm:t>
        <a:bodyPr/>
        <a:lstStyle/>
        <a:p>
          <a:endParaRPr lang="en-US"/>
        </a:p>
      </dgm:t>
    </dgm:pt>
    <dgm:pt modelId="{2C358079-84E3-423F-AA1D-3DED942FA3B8}">
      <dgm:prSet phldrT="[Text]"/>
      <dgm:spPr/>
      <dgm:t>
        <a:bodyPr/>
        <a:lstStyle/>
        <a:p>
          <a:r>
            <a:rPr lang="en-US" dirty="0"/>
            <a:t>Adware displays an online advertisement in a banner or pop-up window </a:t>
          </a:r>
        </a:p>
      </dgm:t>
    </dgm:pt>
    <dgm:pt modelId="{8DC0E9FC-FFA3-4F92-9D42-A2F956A8B03E}" type="parTrans" cxnId="{82B4C97D-FCD4-4A37-8B59-88F659E4CC44}">
      <dgm:prSet/>
      <dgm:spPr/>
      <dgm:t>
        <a:bodyPr/>
        <a:lstStyle/>
        <a:p>
          <a:endParaRPr lang="en-US"/>
        </a:p>
      </dgm:t>
    </dgm:pt>
    <dgm:pt modelId="{A1B99261-B511-45CA-835B-E721EAA6C8D2}" type="sibTrans" cxnId="{82B4C97D-FCD4-4A37-8B59-88F659E4CC44}">
      <dgm:prSet/>
      <dgm:spPr/>
      <dgm:t>
        <a:bodyPr/>
        <a:lstStyle/>
        <a:p>
          <a:endParaRPr lang="en-US"/>
        </a:p>
      </dgm:t>
    </dgm:pt>
    <dgm:pt modelId="{E396CAF6-86DD-41A6-A190-958DC075D85F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spyware remover</a:t>
          </a:r>
          <a:r>
            <a:rPr lang="en-US" b="0" dirty="0"/>
            <a:t> detects and deletes spyware and other similar programs</a:t>
          </a:r>
          <a:endParaRPr lang="en-US" dirty="0"/>
        </a:p>
      </dgm:t>
    </dgm:pt>
    <dgm:pt modelId="{E5D93FFC-E1FB-4D27-A2E0-1EAFE8748357}" type="parTrans" cxnId="{AA2F4817-2CB7-4B76-8C8C-C8E9C7A9103E}">
      <dgm:prSet/>
      <dgm:spPr/>
      <dgm:t>
        <a:bodyPr/>
        <a:lstStyle/>
        <a:p>
          <a:endParaRPr lang="en-US"/>
        </a:p>
      </dgm:t>
    </dgm:pt>
    <dgm:pt modelId="{A6076B76-07C8-4BEA-B421-358FED4720DB}" type="sibTrans" cxnId="{AA2F4817-2CB7-4B76-8C8C-C8E9C7A9103E}">
      <dgm:prSet/>
      <dgm:spPr/>
      <dgm:t>
        <a:bodyPr/>
        <a:lstStyle/>
        <a:p>
          <a:endParaRPr lang="en-US"/>
        </a:p>
      </dgm:t>
    </dgm:pt>
    <dgm:pt modelId="{6616FF2A-6969-4AF1-B34A-09076E4D251A}">
      <dgm:prSet/>
      <dgm:spPr/>
      <dgm:t>
        <a:bodyPr/>
        <a:lstStyle/>
        <a:p>
          <a:r>
            <a:rPr lang="en-US" dirty="0"/>
            <a:t>An adware remover is a program that detects and deletes adware</a:t>
          </a:r>
        </a:p>
      </dgm:t>
    </dgm:pt>
    <dgm:pt modelId="{8922927F-2F0D-4AB8-9B26-7A77BF2AAE7F}" type="parTrans" cxnId="{B29CED23-A2A6-4E1C-A76E-909BE5628E0A}">
      <dgm:prSet/>
      <dgm:spPr/>
      <dgm:t>
        <a:bodyPr/>
        <a:lstStyle/>
        <a:p>
          <a:endParaRPr lang="en-US"/>
        </a:p>
      </dgm:t>
    </dgm:pt>
    <dgm:pt modelId="{4B94AFD0-DCFB-469C-8F23-5540DBB1F217}" type="sibTrans" cxnId="{B29CED23-A2A6-4E1C-A76E-909BE5628E0A}">
      <dgm:prSet/>
      <dgm:spPr/>
      <dgm:t>
        <a:bodyPr/>
        <a:lstStyle/>
        <a:p>
          <a:endParaRPr lang="en-US"/>
        </a:p>
      </dgm:t>
    </dgm:pt>
    <dgm:pt modelId="{83C95102-CB48-4D80-89F2-AD806CEEB39D}" type="pres">
      <dgm:prSet presAssocID="{58AAC894-B637-4AF8-B61D-CAAF99A0AD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C7554F9-2133-4C08-89FF-51FEFC7609A1}" type="pres">
      <dgm:prSet presAssocID="{35546D3F-EEEE-4BE0-9CC6-18B5782E15BC}" presName="composite" presStyleCnt="0"/>
      <dgm:spPr/>
    </dgm:pt>
    <dgm:pt modelId="{ECFF6D2F-1716-4CC6-8AF2-3C728EAD2A5F}" type="pres">
      <dgm:prSet presAssocID="{35546D3F-EEEE-4BE0-9CC6-18B5782E15B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338771-C5CC-4C92-8F07-B7A6D5B08758}" type="pres">
      <dgm:prSet presAssocID="{35546D3F-EEEE-4BE0-9CC6-18B5782E15B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1B580E-2C20-41FA-A6C4-1C4C20F2E407}" type="pres">
      <dgm:prSet presAssocID="{1F437D15-A5FA-4540-96EF-60AA7F6AC0F6}" presName="space" presStyleCnt="0"/>
      <dgm:spPr/>
    </dgm:pt>
    <dgm:pt modelId="{E83EA591-5C02-4261-96A8-496790D4FEC8}" type="pres">
      <dgm:prSet presAssocID="{2C358079-84E3-423F-AA1D-3DED942FA3B8}" presName="composite" presStyleCnt="0"/>
      <dgm:spPr/>
    </dgm:pt>
    <dgm:pt modelId="{287420CF-4251-4B98-8672-2673F2485A24}" type="pres">
      <dgm:prSet presAssocID="{2C358079-84E3-423F-AA1D-3DED942FA3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A92AB4-1D20-4D91-9880-62B669A47315}" type="pres">
      <dgm:prSet presAssocID="{2C358079-84E3-423F-AA1D-3DED942FA3B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2DE6CD7-744F-4CEC-880B-206AA55A019C}" type="presOf" srcId="{58AAC894-B637-4AF8-B61D-CAAF99A0ADBB}" destId="{83C95102-CB48-4D80-89F2-AD806CEEB39D}" srcOrd="0" destOrd="0" presId="urn:microsoft.com/office/officeart/2005/8/layout/hList1"/>
    <dgm:cxn modelId="{AA2F4817-2CB7-4B76-8C8C-C8E9C7A9103E}" srcId="{35546D3F-EEEE-4BE0-9CC6-18B5782E15BC}" destId="{E396CAF6-86DD-41A6-A190-958DC075D85F}" srcOrd="0" destOrd="0" parTransId="{E5D93FFC-E1FB-4D27-A2E0-1EAFE8748357}" sibTransId="{A6076B76-07C8-4BEA-B421-358FED4720DB}"/>
    <dgm:cxn modelId="{310BB0B9-3B3B-44F2-A9CF-8C54624E6499}" type="presOf" srcId="{6616FF2A-6969-4AF1-B34A-09076E4D251A}" destId="{BAA92AB4-1D20-4D91-9880-62B669A47315}" srcOrd="0" destOrd="0" presId="urn:microsoft.com/office/officeart/2005/8/layout/hList1"/>
    <dgm:cxn modelId="{6AA4801E-87FD-4B81-A438-F0F9E8E29E24}" srcId="{58AAC894-B637-4AF8-B61D-CAAF99A0ADBB}" destId="{35546D3F-EEEE-4BE0-9CC6-18B5782E15BC}" srcOrd="0" destOrd="0" parTransId="{AEC4390D-FD19-4503-AEEA-A4F9E44C78ED}" sibTransId="{1F437D15-A5FA-4540-96EF-60AA7F6AC0F6}"/>
    <dgm:cxn modelId="{82B4C97D-FCD4-4A37-8B59-88F659E4CC44}" srcId="{58AAC894-B637-4AF8-B61D-CAAF99A0ADBB}" destId="{2C358079-84E3-423F-AA1D-3DED942FA3B8}" srcOrd="1" destOrd="0" parTransId="{8DC0E9FC-FFA3-4F92-9D42-A2F956A8B03E}" sibTransId="{A1B99261-B511-45CA-835B-E721EAA6C8D2}"/>
    <dgm:cxn modelId="{4FD5EA8B-0415-4D30-803F-B87B319DF665}" type="presOf" srcId="{E396CAF6-86DD-41A6-A190-958DC075D85F}" destId="{06338771-C5CC-4C92-8F07-B7A6D5B08758}" srcOrd="0" destOrd="0" presId="urn:microsoft.com/office/officeart/2005/8/layout/hList1"/>
    <dgm:cxn modelId="{B29CED23-A2A6-4E1C-A76E-909BE5628E0A}" srcId="{2C358079-84E3-423F-AA1D-3DED942FA3B8}" destId="{6616FF2A-6969-4AF1-B34A-09076E4D251A}" srcOrd="0" destOrd="0" parTransId="{8922927F-2F0D-4AB8-9B26-7A77BF2AAE7F}" sibTransId="{4B94AFD0-DCFB-469C-8F23-5540DBB1F217}"/>
    <dgm:cxn modelId="{AB6BDBD9-696A-4FCD-99F5-E8CB8E350A50}" type="presOf" srcId="{35546D3F-EEEE-4BE0-9CC6-18B5782E15BC}" destId="{ECFF6D2F-1716-4CC6-8AF2-3C728EAD2A5F}" srcOrd="0" destOrd="0" presId="urn:microsoft.com/office/officeart/2005/8/layout/hList1"/>
    <dgm:cxn modelId="{1BB98CE6-1814-443B-88F2-446818B48A07}" type="presOf" srcId="{2C358079-84E3-423F-AA1D-3DED942FA3B8}" destId="{287420CF-4251-4B98-8672-2673F2485A24}" srcOrd="0" destOrd="0" presId="urn:microsoft.com/office/officeart/2005/8/layout/hList1"/>
    <dgm:cxn modelId="{B545EDE1-01E7-48E9-AEE0-B8A849602AA3}" type="presParOf" srcId="{83C95102-CB48-4D80-89F2-AD806CEEB39D}" destId="{7C7554F9-2133-4C08-89FF-51FEFC7609A1}" srcOrd="0" destOrd="0" presId="urn:microsoft.com/office/officeart/2005/8/layout/hList1"/>
    <dgm:cxn modelId="{715C22A8-FCD4-4211-8997-278264FA0061}" type="presParOf" srcId="{7C7554F9-2133-4C08-89FF-51FEFC7609A1}" destId="{ECFF6D2F-1716-4CC6-8AF2-3C728EAD2A5F}" srcOrd="0" destOrd="0" presId="urn:microsoft.com/office/officeart/2005/8/layout/hList1"/>
    <dgm:cxn modelId="{AB28F157-7842-45A9-84F6-01D616F36219}" type="presParOf" srcId="{7C7554F9-2133-4C08-89FF-51FEFC7609A1}" destId="{06338771-C5CC-4C92-8F07-B7A6D5B08758}" srcOrd="1" destOrd="0" presId="urn:microsoft.com/office/officeart/2005/8/layout/hList1"/>
    <dgm:cxn modelId="{6DAF2AE9-841E-4457-8599-C2AFA5BB3D31}" type="presParOf" srcId="{83C95102-CB48-4D80-89F2-AD806CEEB39D}" destId="{4E1B580E-2C20-41FA-A6C4-1C4C20F2E407}" srcOrd="1" destOrd="0" presId="urn:microsoft.com/office/officeart/2005/8/layout/hList1"/>
    <dgm:cxn modelId="{958C917A-4024-40EE-A018-6B0A4BDAC0D0}" type="presParOf" srcId="{83C95102-CB48-4D80-89F2-AD806CEEB39D}" destId="{E83EA591-5C02-4261-96A8-496790D4FEC8}" srcOrd="2" destOrd="0" presId="urn:microsoft.com/office/officeart/2005/8/layout/hList1"/>
    <dgm:cxn modelId="{BAA6A334-3579-4161-8CE2-EE039A78A34F}" type="presParOf" srcId="{E83EA591-5C02-4261-96A8-496790D4FEC8}" destId="{287420CF-4251-4B98-8672-2673F2485A24}" srcOrd="0" destOrd="0" presId="urn:microsoft.com/office/officeart/2005/8/layout/hList1"/>
    <dgm:cxn modelId="{91629700-4F73-48A8-8C83-335FAD342167}" type="presParOf" srcId="{E83EA591-5C02-4261-96A8-496790D4FEC8}" destId="{BAA92AB4-1D20-4D91-9880-62B669A473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35116-86F5-4ED9-A99A-63691C06FDB9}" type="doc">
      <dgm:prSet loTypeId="urn:microsoft.com/office/officeart/2005/8/layout/default#3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D02BE84-72D2-494A-A658-C86D3001F19D}">
      <dgm:prSet phldrT="[Text]"/>
      <dgm:spPr/>
      <dgm:t>
        <a:bodyPr/>
        <a:lstStyle/>
        <a:p>
          <a:r>
            <a:rPr lang="en-US" dirty="0"/>
            <a:t>Start and shut down a computer</a:t>
          </a:r>
        </a:p>
      </dgm:t>
    </dgm:pt>
    <dgm:pt modelId="{B648E2DC-8AF5-408D-9146-3121BA8F2E6E}" type="parTrans" cxnId="{A63D8F05-122A-49F7-814D-85FCDF32F2FE}">
      <dgm:prSet/>
      <dgm:spPr/>
      <dgm:t>
        <a:bodyPr/>
        <a:lstStyle/>
        <a:p>
          <a:endParaRPr lang="en-US"/>
        </a:p>
      </dgm:t>
    </dgm:pt>
    <dgm:pt modelId="{7B7BB452-F82D-4621-8591-1703A90B56DB}" type="sibTrans" cxnId="{A63D8F05-122A-49F7-814D-85FCDF32F2FE}">
      <dgm:prSet/>
      <dgm:spPr/>
      <dgm:t>
        <a:bodyPr/>
        <a:lstStyle/>
        <a:p>
          <a:endParaRPr lang="en-US"/>
        </a:p>
      </dgm:t>
    </dgm:pt>
    <dgm:pt modelId="{F30768BA-92F1-4F08-B7C3-55845BCCB324}">
      <dgm:prSet phldrT="[Text]"/>
      <dgm:spPr/>
      <dgm:t>
        <a:bodyPr/>
        <a:lstStyle/>
        <a:p>
          <a:r>
            <a:rPr lang="en-US" dirty="0"/>
            <a:t>Provide a user interface</a:t>
          </a:r>
        </a:p>
      </dgm:t>
    </dgm:pt>
    <dgm:pt modelId="{A1E66015-72A6-40F1-A696-841C3F31ADC0}" type="parTrans" cxnId="{15B423F6-CBF9-4876-98B9-4AF9CEF8F4C6}">
      <dgm:prSet/>
      <dgm:spPr/>
      <dgm:t>
        <a:bodyPr/>
        <a:lstStyle/>
        <a:p>
          <a:endParaRPr lang="en-US"/>
        </a:p>
      </dgm:t>
    </dgm:pt>
    <dgm:pt modelId="{EFC706B9-A171-4ADF-BEC4-83508FC09766}" type="sibTrans" cxnId="{15B423F6-CBF9-4876-98B9-4AF9CEF8F4C6}">
      <dgm:prSet/>
      <dgm:spPr/>
      <dgm:t>
        <a:bodyPr/>
        <a:lstStyle/>
        <a:p>
          <a:endParaRPr lang="en-US"/>
        </a:p>
      </dgm:t>
    </dgm:pt>
    <dgm:pt modelId="{F943564C-C0CF-43B1-95F1-FE05623014C1}">
      <dgm:prSet phldrT="[Text]"/>
      <dgm:spPr/>
      <dgm:t>
        <a:bodyPr/>
        <a:lstStyle/>
        <a:p>
          <a:r>
            <a:rPr lang="en-US" dirty="0"/>
            <a:t>Manage programs</a:t>
          </a:r>
        </a:p>
      </dgm:t>
    </dgm:pt>
    <dgm:pt modelId="{CE52C849-EE96-4433-8752-8CC3FBA900D9}" type="parTrans" cxnId="{933AD5A0-AFE8-4F84-8B87-7EA95648C598}">
      <dgm:prSet/>
      <dgm:spPr/>
      <dgm:t>
        <a:bodyPr/>
        <a:lstStyle/>
        <a:p>
          <a:endParaRPr lang="en-US"/>
        </a:p>
      </dgm:t>
    </dgm:pt>
    <dgm:pt modelId="{1BC763A7-81C2-48FD-88DC-FC47AE8EE2E6}" type="sibTrans" cxnId="{933AD5A0-AFE8-4F84-8B87-7EA95648C598}">
      <dgm:prSet/>
      <dgm:spPr/>
      <dgm:t>
        <a:bodyPr/>
        <a:lstStyle/>
        <a:p>
          <a:endParaRPr lang="en-US"/>
        </a:p>
      </dgm:t>
    </dgm:pt>
    <dgm:pt modelId="{4240CC52-E9BA-4E92-9D89-A7C8277C16F3}">
      <dgm:prSet phldrT="[Text]"/>
      <dgm:spPr/>
      <dgm:t>
        <a:bodyPr/>
        <a:lstStyle/>
        <a:p>
          <a:r>
            <a:rPr lang="en-US" dirty="0"/>
            <a:t>Manage memory</a:t>
          </a:r>
        </a:p>
      </dgm:t>
    </dgm:pt>
    <dgm:pt modelId="{09D710A7-3660-4E0D-9D56-B5026D1C7A35}" type="parTrans" cxnId="{AA39817B-CE7F-46E9-9CFA-895CAA82CB11}">
      <dgm:prSet/>
      <dgm:spPr/>
      <dgm:t>
        <a:bodyPr/>
        <a:lstStyle/>
        <a:p>
          <a:endParaRPr lang="en-US"/>
        </a:p>
      </dgm:t>
    </dgm:pt>
    <dgm:pt modelId="{EFA66925-4A81-465E-843C-35DF3DDB2535}" type="sibTrans" cxnId="{AA39817B-CE7F-46E9-9CFA-895CAA82CB11}">
      <dgm:prSet/>
      <dgm:spPr/>
      <dgm:t>
        <a:bodyPr/>
        <a:lstStyle/>
        <a:p>
          <a:endParaRPr lang="en-US"/>
        </a:p>
      </dgm:t>
    </dgm:pt>
    <dgm:pt modelId="{01110615-C13F-499C-B817-0FD6AADB1E6A}">
      <dgm:prSet phldrT="[Text]"/>
      <dgm:spPr/>
      <dgm:t>
        <a:bodyPr/>
        <a:lstStyle/>
        <a:p>
          <a:r>
            <a:rPr lang="en-US" dirty="0"/>
            <a:t>Coordinate tasks</a:t>
          </a:r>
        </a:p>
      </dgm:t>
    </dgm:pt>
    <dgm:pt modelId="{6051EF1A-BB48-46CB-A984-2B609F6E900E}" type="parTrans" cxnId="{069B472A-9A3C-4210-8520-C64633E965E7}">
      <dgm:prSet/>
      <dgm:spPr/>
      <dgm:t>
        <a:bodyPr/>
        <a:lstStyle/>
        <a:p>
          <a:endParaRPr lang="en-US"/>
        </a:p>
      </dgm:t>
    </dgm:pt>
    <dgm:pt modelId="{BF534C2D-2F7F-45DB-84B5-9B4BD635D7FA}" type="sibTrans" cxnId="{069B472A-9A3C-4210-8520-C64633E965E7}">
      <dgm:prSet/>
      <dgm:spPr/>
      <dgm:t>
        <a:bodyPr/>
        <a:lstStyle/>
        <a:p>
          <a:endParaRPr lang="en-US"/>
        </a:p>
      </dgm:t>
    </dgm:pt>
    <dgm:pt modelId="{54665117-E495-4CDB-8DFB-8B73A9970C8C}">
      <dgm:prSet phldrT="[Text]"/>
      <dgm:spPr/>
      <dgm:t>
        <a:bodyPr/>
        <a:lstStyle/>
        <a:p>
          <a:r>
            <a:rPr lang="en-US" dirty="0"/>
            <a:t>Configure devices</a:t>
          </a:r>
        </a:p>
      </dgm:t>
    </dgm:pt>
    <dgm:pt modelId="{F00FE3DA-A469-40D8-BD67-62632E119C19}" type="parTrans" cxnId="{E5EDBDCD-2461-41E1-9A9A-319D28B41C5D}">
      <dgm:prSet/>
      <dgm:spPr/>
      <dgm:t>
        <a:bodyPr/>
        <a:lstStyle/>
        <a:p>
          <a:endParaRPr lang="en-US"/>
        </a:p>
      </dgm:t>
    </dgm:pt>
    <dgm:pt modelId="{BE6C358B-7F54-413D-BF8B-6C45BD33735F}" type="sibTrans" cxnId="{E5EDBDCD-2461-41E1-9A9A-319D28B41C5D}">
      <dgm:prSet/>
      <dgm:spPr/>
      <dgm:t>
        <a:bodyPr/>
        <a:lstStyle/>
        <a:p>
          <a:endParaRPr lang="en-US"/>
        </a:p>
      </dgm:t>
    </dgm:pt>
    <dgm:pt modelId="{AD9944F6-89C4-4466-A62B-F07D2C4C3D0E}">
      <dgm:prSet phldrT="[Text]"/>
      <dgm:spPr/>
      <dgm:t>
        <a:bodyPr/>
        <a:lstStyle/>
        <a:p>
          <a:r>
            <a:rPr lang="en-US" dirty="0"/>
            <a:t>Establish an Internet connection</a:t>
          </a:r>
        </a:p>
      </dgm:t>
    </dgm:pt>
    <dgm:pt modelId="{CAA37415-16D8-42E0-992B-4E0752F2FA85}" type="parTrans" cxnId="{B0DADD79-8D0A-4F53-8B17-572237936802}">
      <dgm:prSet/>
      <dgm:spPr/>
      <dgm:t>
        <a:bodyPr/>
        <a:lstStyle/>
        <a:p>
          <a:endParaRPr lang="en-US"/>
        </a:p>
      </dgm:t>
    </dgm:pt>
    <dgm:pt modelId="{19AF0E7C-CF69-4345-BFA7-31AF491771E4}" type="sibTrans" cxnId="{B0DADD79-8D0A-4F53-8B17-572237936802}">
      <dgm:prSet/>
      <dgm:spPr/>
      <dgm:t>
        <a:bodyPr/>
        <a:lstStyle/>
        <a:p>
          <a:endParaRPr lang="en-US"/>
        </a:p>
      </dgm:t>
    </dgm:pt>
    <dgm:pt modelId="{90F06852-2412-4EDA-8201-9BD51122B938}">
      <dgm:prSet phldrT="[Text]"/>
      <dgm:spPr/>
      <dgm:t>
        <a:bodyPr/>
        <a:lstStyle/>
        <a:p>
          <a:r>
            <a:rPr lang="en-US" dirty="0"/>
            <a:t>Monitor performance</a:t>
          </a:r>
        </a:p>
      </dgm:t>
    </dgm:pt>
    <dgm:pt modelId="{3B4BD790-164B-4FC5-BAB4-16D0B7372F4F}" type="parTrans" cxnId="{E686476A-D5E1-4DF0-81B1-A8230765C3B9}">
      <dgm:prSet/>
      <dgm:spPr/>
      <dgm:t>
        <a:bodyPr/>
        <a:lstStyle/>
        <a:p>
          <a:endParaRPr lang="en-US"/>
        </a:p>
      </dgm:t>
    </dgm:pt>
    <dgm:pt modelId="{1844C8D7-CF35-426B-AAAD-07A409C4F9F6}" type="sibTrans" cxnId="{E686476A-D5E1-4DF0-81B1-A8230765C3B9}">
      <dgm:prSet/>
      <dgm:spPr/>
      <dgm:t>
        <a:bodyPr/>
        <a:lstStyle/>
        <a:p>
          <a:endParaRPr lang="en-US"/>
        </a:p>
      </dgm:t>
    </dgm:pt>
    <dgm:pt modelId="{050979E1-8463-4278-A14A-B49CCC32A0B6}">
      <dgm:prSet phldrT="[Text]"/>
      <dgm:spPr/>
      <dgm:t>
        <a:bodyPr/>
        <a:lstStyle/>
        <a:p>
          <a:r>
            <a:rPr lang="en-US" dirty="0"/>
            <a:t>Provide utilities</a:t>
          </a:r>
        </a:p>
      </dgm:t>
    </dgm:pt>
    <dgm:pt modelId="{871CF587-95F2-4288-A342-A1F1F0BF50C9}" type="parTrans" cxnId="{30C0C8E7-E33D-44BA-82B7-CF0FD42D7354}">
      <dgm:prSet/>
      <dgm:spPr/>
      <dgm:t>
        <a:bodyPr/>
        <a:lstStyle/>
        <a:p>
          <a:endParaRPr lang="en-US"/>
        </a:p>
      </dgm:t>
    </dgm:pt>
    <dgm:pt modelId="{B2314192-F723-46CD-9690-6C02FED91687}" type="sibTrans" cxnId="{30C0C8E7-E33D-44BA-82B7-CF0FD42D7354}">
      <dgm:prSet/>
      <dgm:spPr/>
      <dgm:t>
        <a:bodyPr/>
        <a:lstStyle/>
        <a:p>
          <a:endParaRPr lang="en-US"/>
        </a:p>
      </dgm:t>
    </dgm:pt>
    <dgm:pt modelId="{FCF3FCC5-76B3-47DB-A918-27D3A83C122E}">
      <dgm:prSet phldrT="[Text]"/>
      <dgm:spPr/>
      <dgm:t>
        <a:bodyPr/>
        <a:lstStyle/>
        <a:p>
          <a:r>
            <a:rPr lang="en-US" dirty="0"/>
            <a:t>Automatically update</a:t>
          </a:r>
        </a:p>
      </dgm:t>
    </dgm:pt>
    <dgm:pt modelId="{4A697D1E-1ED5-48F2-A53E-ACE41702662C}" type="parTrans" cxnId="{03F76919-44D7-4104-9FA2-A1C692CDEDD2}">
      <dgm:prSet/>
      <dgm:spPr/>
      <dgm:t>
        <a:bodyPr/>
        <a:lstStyle/>
        <a:p>
          <a:endParaRPr lang="en-US"/>
        </a:p>
      </dgm:t>
    </dgm:pt>
    <dgm:pt modelId="{CCB35D04-5551-4B24-9E86-2DC4069829C4}" type="sibTrans" cxnId="{03F76919-44D7-4104-9FA2-A1C692CDEDD2}">
      <dgm:prSet/>
      <dgm:spPr/>
      <dgm:t>
        <a:bodyPr/>
        <a:lstStyle/>
        <a:p>
          <a:endParaRPr lang="en-US"/>
        </a:p>
      </dgm:t>
    </dgm:pt>
    <dgm:pt modelId="{279AFD18-AAAC-41CD-9BE4-F30F27F6C207}">
      <dgm:prSet phldrT="[Text]"/>
      <dgm:spPr/>
      <dgm:t>
        <a:bodyPr/>
        <a:lstStyle/>
        <a:p>
          <a:r>
            <a:rPr lang="en-US" dirty="0"/>
            <a:t>Control a network</a:t>
          </a:r>
        </a:p>
      </dgm:t>
    </dgm:pt>
    <dgm:pt modelId="{1CDEBEFA-584A-49C5-AC5C-12FFF486B623}" type="parTrans" cxnId="{31AFF2C6-CC6A-4203-B965-E59C50389550}">
      <dgm:prSet/>
      <dgm:spPr/>
      <dgm:t>
        <a:bodyPr/>
        <a:lstStyle/>
        <a:p>
          <a:endParaRPr lang="en-US"/>
        </a:p>
      </dgm:t>
    </dgm:pt>
    <dgm:pt modelId="{3CC517CC-56CC-4F49-BC8D-67D90CA283DB}" type="sibTrans" cxnId="{31AFF2C6-CC6A-4203-B965-E59C50389550}">
      <dgm:prSet/>
      <dgm:spPr/>
      <dgm:t>
        <a:bodyPr/>
        <a:lstStyle/>
        <a:p>
          <a:endParaRPr lang="en-US"/>
        </a:p>
      </dgm:t>
    </dgm:pt>
    <dgm:pt modelId="{EB4EBF78-CDDF-4B98-A705-84EF15903717}">
      <dgm:prSet phldrT="[Text]"/>
      <dgm:spPr/>
      <dgm:t>
        <a:bodyPr/>
        <a:lstStyle/>
        <a:p>
          <a:r>
            <a:rPr lang="en-US" dirty="0"/>
            <a:t>Administer security</a:t>
          </a:r>
        </a:p>
      </dgm:t>
    </dgm:pt>
    <dgm:pt modelId="{5800ED96-28F8-47AE-ACF0-C97F84FE983C}" type="parTrans" cxnId="{C011753C-49BA-4250-A58D-96BF1BB3544D}">
      <dgm:prSet/>
      <dgm:spPr/>
      <dgm:t>
        <a:bodyPr/>
        <a:lstStyle/>
        <a:p>
          <a:endParaRPr lang="en-US"/>
        </a:p>
      </dgm:t>
    </dgm:pt>
    <dgm:pt modelId="{89962A86-2161-4FAB-8754-18C87E997CE2}" type="sibTrans" cxnId="{C011753C-49BA-4250-A58D-96BF1BB3544D}">
      <dgm:prSet/>
      <dgm:spPr/>
      <dgm:t>
        <a:bodyPr/>
        <a:lstStyle/>
        <a:p>
          <a:endParaRPr lang="en-US"/>
        </a:p>
      </dgm:t>
    </dgm:pt>
    <dgm:pt modelId="{FA93D46C-9B31-4E19-9CCC-891638FAA5C6}" type="pres">
      <dgm:prSet presAssocID="{62235116-86F5-4ED9-A99A-63691C06F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3F51301-56CD-4DC2-9166-70B7979B232E}" type="pres">
      <dgm:prSet presAssocID="{7D02BE84-72D2-494A-A658-C86D3001F19D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85BBC6FD-C98E-4109-A91C-F4BAEC6504AF}" type="pres">
      <dgm:prSet presAssocID="{7B7BB452-F82D-4621-8591-1703A90B56DB}" presName="sibTrans" presStyleCnt="0"/>
      <dgm:spPr/>
    </dgm:pt>
    <dgm:pt modelId="{5F78F0EB-1D3D-49E9-A075-DA1C2B0B087C}" type="pres">
      <dgm:prSet presAssocID="{F30768BA-92F1-4F08-B7C3-55845BCCB324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C85C5F87-4AD6-4595-B128-51DCEA5B9733}" type="pres">
      <dgm:prSet presAssocID="{EFC706B9-A171-4ADF-BEC4-83508FC09766}" presName="sibTrans" presStyleCnt="0"/>
      <dgm:spPr/>
    </dgm:pt>
    <dgm:pt modelId="{C2D35DD1-9ACB-431A-8AED-DC83903728AB}" type="pres">
      <dgm:prSet presAssocID="{F943564C-C0CF-43B1-95F1-FE05623014C1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28CC19D1-0CB1-49C9-AE8A-A3E95D82453E}" type="pres">
      <dgm:prSet presAssocID="{1BC763A7-81C2-48FD-88DC-FC47AE8EE2E6}" presName="sibTrans" presStyleCnt="0"/>
      <dgm:spPr/>
    </dgm:pt>
    <dgm:pt modelId="{9208C6FD-EB52-49F8-8A91-967A39F1083E}" type="pres">
      <dgm:prSet presAssocID="{4240CC52-E9BA-4E92-9D89-A7C8277C16F3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5E4F1AB7-7968-44BE-AB7B-AB8A8903D926}" type="pres">
      <dgm:prSet presAssocID="{EFA66925-4A81-465E-843C-35DF3DDB2535}" presName="sibTrans" presStyleCnt="0"/>
      <dgm:spPr/>
    </dgm:pt>
    <dgm:pt modelId="{25EBB903-9C38-479C-A60E-428584639E29}" type="pres">
      <dgm:prSet presAssocID="{01110615-C13F-499C-B817-0FD6AADB1E6A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51FD4D09-4874-439F-8388-215EC859FFB8}" type="pres">
      <dgm:prSet presAssocID="{BF534C2D-2F7F-45DB-84B5-9B4BD635D7FA}" presName="sibTrans" presStyleCnt="0"/>
      <dgm:spPr/>
    </dgm:pt>
    <dgm:pt modelId="{60955569-A30E-4A3F-957A-07852ED12309}" type="pres">
      <dgm:prSet presAssocID="{54665117-E495-4CDB-8DFB-8B73A9970C8C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4FB78B4E-A298-48FD-A2E9-DC84692FC7EC}" type="pres">
      <dgm:prSet presAssocID="{BE6C358B-7F54-413D-BF8B-6C45BD33735F}" presName="sibTrans" presStyleCnt="0"/>
      <dgm:spPr/>
    </dgm:pt>
    <dgm:pt modelId="{57388318-03DB-4BDF-A303-A993F92C829E}" type="pres">
      <dgm:prSet presAssocID="{AD9944F6-89C4-4466-A62B-F07D2C4C3D0E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350B1865-D23E-4F7F-88A3-2365F1CDC98F}" type="pres">
      <dgm:prSet presAssocID="{19AF0E7C-CF69-4345-BFA7-31AF491771E4}" presName="sibTrans" presStyleCnt="0"/>
      <dgm:spPr/>
    </dgm:pt>
    <dgm:pt modelId="{AF562479-5CBE-4F46-9367-9B29C9349CCA}" type="pres">
      <dgm:prSet presAssocID="{90F06852-2412-4EDA-8201-9BD51122B938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229E5FDA-9C01-4B15-B66B-1770F930574F}" type="pres">
      <dgm:prSet presAssocID="{1844C8D7-CF35-426B-AAAD-07A409C4F9F6}" presName="sibTrans" presStyleCnt="0"/>
      <dgm:spPr/>
    </dgm:pt>
    <dgm:pt modelId="{6AF31FB4-A620-4F5F-AA6A-CEBC89873331}" type="pres">
      <dgm:prSet presAssocID="{050979E1-8463-4278-A14A-B49CCC32A0B6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6252CC7A-8B20-4EAF-A73A-D9A52B857758}" type="pres">
      <dgm:prSet presAssocID="{B2314192-F723-46CD-9690-6C02FED91687}" presName="sibTrans" presStyleCnt="0"/>
      <dgm:spPr/>
    </dgm:pt>
    <dgm:pt modelId="{A6505D82-75AA-4E62-8C11-F72FF038E790}" type="pres">
      <dgm:prSet presAssocID="{FCF3FCC5-76B3-47DB-A918-27D3A83C122E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36E04F60-4221-406C-8059-3641FF081520}" type="pres">
      <dgm:prSet presAssocID="{CCB35D04-5551-4B24-9E86-2DC4069829C4}" presName="sibTrans" presStyleCnt="0"/>
      <dgm:spPr/>
    </dgm:pt>
    <dgm:pt modelId="{835AEB78-9258-4204-B8E8-F57A98DDDC34}" type="pres">
      <dgm:prSet presAssocID="{279AFD18-AAAC-41CD-9BE4-F30F27F6C207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627D23C2-906F-47AF-BE6D-C02B2E4FEF13}" type="pres">
      <dgm:prSet presAssocID="{3CC517CC-56CC-4F49-BC8D-67D90CA283DB}" presName="sibTrans" presStyleCnt="0"/>
      <dgm:spPr/>
    </dgm:pt>
    <dgm:pt modelId="{38723709-A0F5-46C8-9137-61F819BAD77C}" type="pres">
      <dgm:prSet presAssocID="{EB4EBF78-CDDF-4B98-A705-84EF15903717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E686476A-D5E1-4DF0-81B1-A8230765C3B9}" srcId="{62235116-86F5-4ED9-A99A-63691C06FDB9}" destId="{90F06852-2412-4EDA-8201-9BD51122B938}" srcOrd="7" destOrd="0" parTransId="{3B4BD790-164B-4FC5-BAB4-16D0B7372F4F}" sibTransId="{1844C8D7-CF35-426B-AAAD-07A409C4F9F6}"/>
    <dgm:cxn modelId="{069B472A-9A3C-4210-8520-C64633E965E7}" srcId="{62235116-86F5-4ED9-A99A-63691C06FDB9}" destId="{01110615-C13F-499C-B817-0FD6AADB1E6A}" srcOrd="4" destOrd="0" parTransId="{6051EF1A-BB48-46CB-A984-2B609F6E900E}" sibTransId="{BF534C2D-2F7F-45DB-84B5-9B4BD635D7FA}"/>
    <dgm:cxn modelId="{AA39817B-CE7F-46E9-9CFA-895CAA82CB11}" srcId="{62235116-86F5-4ED9-A99A-63691C06FDB9}" destId="{4240CC52-E9BA-4E92-9D89-A7C8277C16F3}" srcOrd="3" destOrd="0" parTransId="{09D710A7-3660-4E0D-9D56-B5026D1C7A35}" sibTransId="{EFA66925-4A81-465E-843C-35DF3DDB2535}"/>
    <dgm:cxn modelId="{C011753C-49BA-4250-A58D-96BF1BB3544D}" srcId="{62235116-86F5-4ED9-A99A-63691C06FDB9}" destId="{EB4EBF78-CDDF-4B98-A705-84EF15903717}" srcOrd="11" destOrd="0" parTransId="{5800ED96-28F8-47AE-ACF0-C97F84FE983C}" sibTransId="{89962A86-2161-4FAB-8754-18C87E997CE2}"/>
    <dgm:cxn modelId="{509E2ACB-DBB1-4C2C-846C-86EAE6888FF0}" type="presOf" srcId="{050979E1-8463-4278-A14A-B49CCC32A0B6}" destId="{6AF31FB4-A620-4F5F-AA6A-CEBC89873331}" srcOrd="0" destOrd="0" presId="urn:microsoft.com/office/officeart/2005/8/layout/default#3"/>
    <dgm:cxn modelId="{ADA3CEEE-3FF0-43E8-B5C1-41A8110F80A9}" type="presOf" srcId="{279AFD18-AAAC-41CD-9BE4-F30F27F6C207}" destId="{835AEB78-9258-4204-B8E8-F57A98DDDC34}" srcOrd="0" destOrd="0" presId="urn:microsoft.com/office/officeart/2005/8/layout/default#3"/>
    <dgm:cxn modelId="{42EA3C11-1118-4DE9-9D43-DD39C5B873C3}" type="presOf" srcId="{54665117-E495-4CDB-8DFB-8B73A9970C8C}" destId="{60955569-A30E-4A3F-957A-07852ED12309}" srcOrd="0" destOrd="0" presId="urn:microsoft.com/office/officeart/2005/8/layout/default#3"/>
    <dgm:cxn modelId="{15B423F6-CBF9-4876-98B9-4AF9CEF8F4C6}" srcId="{62235116-86F5-4ED9-A99A-63691C06FDB9}" destId="{F30768BA-92F1-4F08-B7C3-55845BCCB324}" srcOrd="1" destOrd="0" parTransId="{A1E66015-72A6-40F1-A696-841C3F31ADC0}" sibTransId="{EFC706B9-A171-4ADF-BEC4-83508FC09766}"/>
    <dgm:cxn modelId="{E5EDBDCD-2461-41E1-9A9A-319D28B41C5D}" srcId="{62235116-86F5-4ED9-A99A-63691C06FDB9}" destId="{54665117-E495-4CDB-8DFB-8B73A9970C8C}" srcOrd="5" destOrd="0" parTransId="{F00FE3DA-A469-40D8-BD67-62632E119C19}" sibTransId="{BE6C358B-7F54-413D-BF8B-6C45BD33735F}"/>
    <dgm:cxn modelId="{52B42D2E-1734-47CF-AE7F-B8E44AF88FEB}" type="presOf" srcId="{01110615-C13F-499C-B817-0FD6AADB1E6A}" destId="{25EBB903-9C38-479C-A60E-428584639E29}" srcOrd="0" destOrd="0" presId="urn:microsoft.com/office/officeart/2005/8/layout/default#3"/>
    <dgm:cxn modelId="{B0DADD79-8D0A-4F53-8B17-572237936802}" srcId="{62235116-86F5-4ED9-A99A-63691C06FDB9}" destId="{AD9944F6-89C4-4466-A62B-F07D2C4C3D0E}" srcOrd="6" destOrd="0" parTransId="{CAA37415-16D8-42E0-992B-4E0752F2FA85}" sibTransId="{19AF0E7C-CF69-4345-BFA7-31AF491771E4}"/>
    <dgm:cxn modelId="{4FEEE513-F087-4772-A0A5-3C5E3BEAD62A}" type="presOf" srcId="{F943564C-C0CF-43B1-95F1-FE05623014C1}" destId="{C2D35DD1-9ACB-431A-8AED-DC83903728AB}" srcOrd="0" destOrd="0" presId="urn:microsoft.com/office/officeart/2005/8/layout/default#3"/>
    <dgm:cxn modelId="{BA5F738C-A44C-41A7-83C9-CF06B483E34B}" type="presOf" srcId="{62235116-86F5-4ED9-A99A-63691C06FDB9}" destId="{FA93D46C-9B31-4E19-9CCC-891638FAA5C6}" srcOrd="0" destOrd="0" presId="urn:microsoft.com/office/officeart/2005/8/layout/default#3"/>
    <dgm:cxn modelId="{D077E0D6-F59C-4B37-BB5A-0293995A3550}" type="presOf" srcId="{F30768BA-92F1-4F08-B7C3-55845BCCB324}" destId="{5F78F0EB-1D3D-49E9-A075-DA1C2B0B087C}" srcOrd="0" destOrd="0" presId="urn:microsoft.com/office/officeart/2005/8/layout/default#3"/>
    <dgm:cxn modelId="{30C0C8E7-E33D-44BA-82B7-CF0FD42D7354}" srcId="{62235116-86F5-4ED9-A99A-63691C06FDB9}" destId="{050979E1-8463-4278-A14A-B49CCC32A0B6}" srcOrd="8" destOrd="0" parTransId="{871CF587-95F2-4288-A342-A1F1F0BF50C9}" sibTransId="{B2314192-F723-46CD-9690-6C02FED91687}"/>
    <dgm:cxn modelId="{19628101-4148-4FE5-9119-9275A269B9C1}" type="presOf" srcId="{4240CC52-E9BA-4E92-9D89-A7C8277C16F3}" destId="{9208C6FD-EB52-49F8-8A91-967A39F1083E}" srcOrd="0" destOrd="0" presId="urn:microsoft.com/office/officeart/2005/8/layout/default#3"/>
    <dgm:cxn modelId="{31AFF2C6-CC6A-4203-B965-E59C50389550}" srcId="{62235116-86F5-4ED9-A99A-63691C06FDB9}" destId="{279AFD18-AAAC-41CD-9BE4-F30F27F6C207}" srcOrd="10" destOrd="0" parTransId="{1CDEBEFA-584A-49C5-AC5C-12FFF486B623}" sibTransId="{3CC517CC-56CC-4F49-BC8D-67D90CA283DB}"/>
    <dgm:cxn modelId="{4D5E8F5D-78D7-452A-85F1-A582ED0821FB}" type="presOf" srcId="{FCF3FCC5-76B3-47DB-A918-27D3A83C122E}" destId="{A6505D82-75AA-4E62-8C11-F72FF038E790}" srcOrd="0" destOrd="0" presId="urn:microsoft.com/office/officeart/2005/8/layout/default#3"/>
    <dgm:cxn modelId="{933AD5A0-AFE8-4F84-8B87-7EA95648C598}" srcId="{62235116-86F5-4ED9-A99A-63691C06FDB9}" destId="{F943564C-C0CF-43B1-95F1-FE05623014C1}" srcOrd="2" destOrd="0" parTransId="{CE52C849-EE96-4433-8752-8CC3FBA900D9}" sibTransId="{1BC763A7-81C2-48FD-88DC-FC47AE8EE2E6}"/>
    <dgm:cxn modelId="{041392EA-0165-4E0D-B37E-B6BBCF137B53}" type="presOf" srcId="{AD9944F6-89C4-4466-A62B-F07D2C4C3D0E}" destId="{57388318-03DB-4BDF-A303-A993F92C829E}" srcOrd="0" destOrd="0" presId="urn:microsoft.com/office/officeart/2005/8/layout/default#3"/>
    <dgm:cxn modelId="{03F76919-44D7-4104-9FA2-A1C692CDEDD2}" srcId="{62235116-86F5-4ED9-A99A-63691C06FDB9}" destId="{FCF3FCC5-76B3-47DB-A918-27D3A83C122E}" srcOrd="9" destOrd="0" parTransId="{4A697D1E-1ED5-48F2-A53E-ACE41702662C}" sibTransId="{CCB35D04-5551-4B24-9E86-2DC4069829C4}"/>
    <dgm:cxn modelId="{A63D8F05-122A-49F7-814D-85FCDF32F2FE}" srcId="{62235116-86F5-4ED9-A99A-63691C06FDB9}" destId="{7D02BE84-72D2-494A-A658-C86D3001F19D}" srcOrd="0" destOrd="0" parTransId="{B648E2DC-8AF5-408D-9146-3121BA8F2E6E}" sibTransId="{7B7BB452-F82D-4621-8591-1703A90B56DB}"/>
    <dgm:cxn modelId="{259E5F20-2510-4350-B1D0-40BCC94C1EC6}" type="presOf" srcId="{90F06852-2412-4EDA-8201-9BD51122B938}" destId="{AF562479-5CBE-4F46-9367-9B29C9349CCA}" srcOrd="0" destOrd="0" presId="urn:microsoft.com/office/officeart/2005/8/layout/default#3"/>
    <dgm:cxn modelId="{AF304EBE-368E-4E3C-B1B3-E9E65A8AADB1}" type="presOf" srcId="{EB4EBF78-CDDF-4B98-A705-84EF15903717}" destId="{38723709-A0F5-46C8-9137-61F819BAD77C}" srcOrd="0" destOrd="0" presId="urn:microsoft.com/office/officeart/2005/8/layout/default#3"/>
    <dgm:cxn modelId="{81F4284A-B0D2-4BB6-8A93-2D5386D8497E}" type="presOf" srcId="{7D02BE84-72D2-494A-A658-C86D3001F19D}" destId="{C3F51301-56CD-4DC2-9166-70B7979B232E}" srcOrd="0" destOrd="0" presId="urn:microsoft.com/office/officeart/2005/8/layout/default#3"/>
    <dgm:cxn modelId="{FDFBABD3-1733-4FF8-BABD-7CD0E189DBF5}" type="presParOf" srcId="{FA93D46C-9B31-4E19-9CCC-891638FAA5C6}" destId="{C3F51301-56CD-4DC2-9166-70B7979B232E}" srcOrd="0" destOrd="0" presId="urn:microsoft.com/office/officeart/2005/8/layout/default#3"/>
    <dgm:cxn modelId="{FC300950-389C-4C37-AFB5-A1B9CA59E0D9}" type="presParOf" srcId="{FA93D46C-9B31-4E19-9CCC-891638FAA5C6}" destId="{85BBC6FD-C98E-4109-A91C-F4BAEC6504AF}" srcOrd="1" destOrd="0" presId="urn:microsoft.com/office/officeart/2005/8/layout/default#3"/>
    <dgm:cxn modelId="{2C2E8854-55B8-43A1-9EA3-D914BA7F68CD}" type="presParOf" srcId="{FA93D46C-9B31-4E19-9CCC-891638FAA5C6}" destId="{5F78F0EB-1D3D-49E9-A075-DA1C2B0B087C}" srcOrd="2" destOrd="0" presId="urn:microsoft.com/office/officeart/2005/8/layout/default#3"/>
    <dgm:cxn modelId="{6F4E8E2B-29E1-43F4-BC66-F696C323D4A4}" type="presParOf" srcId="{FA93D46C-9B31-4E19-9CCC-891638FAA5C6}" destId="{C85C5F87-4AD6-4595-B128-51DCEA5B9733}" srcOrd="3" destOrd="0" presId="urn:microsoft.com/office/officeart/2005/8/layout/default#3"/>
    <dgm:cxn modelId="{51AA0B18-5907-4C86-86BF-72B9A1AB2FEF}" type="presParOf" srcId="{FA93D46C-9B31-4E19-9CCC-891638FAA5C6}" destId="{C2D35DD1-9ACB-431A-8AED-DC83903728AB}" srcOrd="4" destOrd="0" presId="urn:microsoft.com/office/officeart/2005/8/layout/default#3"/>
    <dgm:cxn modelId="{3BC1D4BF-3770-4679-8347-80227902CE70}" type="presParOf" srcId="{FA93D46C-9B31-4E19-9CCC-891638FAA5C6}" destId="{28CC19D1-0CB1-49C9-AE8A-A3E95D82453E}" srcOrd="5" destOrd="0" presId="urn:microsoft.com/office/officeart/2005/8/layout/default#3"/>
    <dgm:cxn modelId="{8A5FE77A-2F96-4D45-A8C4-9E846271E471}" type="presParOf" srcId="{FA93D46C-9B31-4E19-9CCC-891638FAA5C6}" destId="{9208C6FD-EB52-49F8-8A91-967A39F1083E}" srcOrd="6" destOrd="0" presId="urn:microsoft.com/office/officeart/2005/8/layout/default#3"/>
    <dgm:cxn modelId="{50BEA519-9AB0-4AAB-8D02-B5BA75CAF84E}" type="presParOf" srcId="{FA93D46C-9B31-4E19-9CCC-891638FAA5C6}" destId="{5E4F1AB7-7968-44BE-AB7B-AB8A8903D926}" srcOrd="7" destOrd="0" presId="urn:microsoft.com/office/officeart/2005/8/layout/default#3"/>
    <dgm:cxn modelId="{436BAD31-EF79-47F1-A8EF-884FDAAE604B}" type="presParOf" srcId="{FA93D46C-9B31-4E19-9CCC-891638FAA5C6}" destId="{25EBB903-9C38-479C-A60E-428584639E29}" srcOrd="8" destOrd="0" presId="urn:microsoft.com/office/officeart/2005/8/layout/default#3"/>
    <dgm:cxn modelId="{A3B9D577-38EF-4EF2-A40E-F7E74EF5385F}" type="presParOf" srcId="{FA93D46C-9B31-4E19-9CCC-891638FAA5C6}" destId="{51FD4D09-4874-439F-8388-215EC859FFB8}" srcOrd="9" destOrd="0" presId="urn:microsoft.com/office/officeart/2005/8/layout/default#3"/>
    <dgm:cxn modelId="{C90951E6-C70A-46A4-BD25-0E17027A3F83}" type="presParOf" srcId="{FA93D46C-9B31-4E19-9CCC-891638FAA5C6}" destId="{60955569-A30E-4A3F-957A-07852ED12309}" srcOrd="10" destOrd="0" presId="urn:microsoft.com/office/officeart/2005/8/layout/default#3"/>
    <dgm:cxn modelId="{D7C3934B-178F-48D8-AE97-C7277385E4F0}" type="presParOf" srcId="{FA93D46C-9B31-4E19-9CCC-891638FAA5C6}" destId="{4FB78B4E-A298-48FD-A2E9-DC84692FC7EC}" srcOrd="11" destOrd="0" presId="urn:microsoft.com/office/officeart/2005/8/layout/default#3"/>
    <dgm:cxn modelId="{F162FADA-9435-4A0A-8DE6-E4CFAA49344A}" type="presParOf" srcId="{FA93D46C-9B31-4E19-9CCC-891638FAA5C6}" destId="{57388318-03DB-4BDF-A303-A993F92C829E}" srcOrd="12" destOrd="0" presId="urn:microsoft.com/office/officeart/2005/8/layout/default#3"/>
    <dgm:cxn modelId="{82817EC9-E71E-4902-9E09-B174ABB47C78}" type="presParOf" srcId="{FA93D46C-9B31-4E19-9CCC-891638FAA5C6}" destId="{350B1865-D23E-4F7F-88A3-2365F1CDC98F}" srcOrd="13" destOrd="0" presId="urn:microsoft.com/office/officeart/2005/8/layout/default#3"/>
    <dgm:cxn modelId="{6B7BD33F-E28F-45DA-919C-C67428C8A46D}" type="presParOf" srcId="{FA93D46C-9B31-4E19-9CCC-891638FAA5C6}" destId="{AF562479-5CBE-4F46-9367-9B29C9349CCA}" srcOrd="14" destOrd="0" presId="urn:microsoft.com/office/officeart/2005/8/layout/default#3"/>
    <dgm:cxn modelId="{21418727-E567-4B0C-B98A-A6AA394687A5}" type="presParOf" srcId="{FA93D46C-9B31-4E19-9CCC-891638FAA5C6}" destId="{229E5FDA-9C01-4B15-B66B-1770F930574F}" srcOrd="15" destOrd="0" presId="urn:microsoft.com/office/officeart/2005/8/layout/default#3"/>
    <dgm:cxn modelId="{95E44429-1100-4BD8-8D1A-D1FE3468D99E}" type="presParOf" srcId="{FA93D46C-9B31-4E19-9CCC-891638FAA5C6}" destId="{6AF31FB4-A620-4F5F-AA6A-CEBC89873331}" srcOrd="16" destOrd="0" presId="urn:microsoft.com/office/officeart/2005/8/layout/default#3"/>
    <dgm:cxn modelId="{6789CB1B-F972-4798-B3B7-A5BF158F1814}" type="presParOf" srcId="{FA93D46C-9B31-4E19-9CCC-891638FAA5C6}" destId="{6252CC7A-8B20-4EAF-A73A-D9A52B857758}" srcOrd="17" destOrd="0" presId="urn:microsoft.com/office/officeart/2005/8/layout/default#3"/>
    <dgm:cxn modelId="{75309C35-1452-4EE0-9196-995D2391328D}" type="presParOf" srcId="{FA93D46C-9B31-4E19-9CCC-891638FAA5C6}" destId="{A6505D82-75AA-4E62-8C11-F72FF038E790}" srcOrd="18" destOrd="0" presId="urn:microsoft.com/office/officeart/2005/8/layout/default#3"/>
    <dgm:cxn modelId="{7F3372E2-5B98-4406-9848-FB0CE01B692C}" type="presParOf" srcId="{FA93D46C-9B31-4E19-9CCC-891638FAA5C6}" destId="{36E04F60-4221-406C-8059-3641FF081520}" srcOrd="19" destOrd="0" presId="urn:microsoft.com/office/officeart/2005/8/layout/default#3"/>
    <dgm:cxn modelId="{75914EA7-380D-45EF-98F3-35878AB3EDC2}" type="presParOf" srcId="{FA93D46C-9B31-4E19-9CCC-891638FAA5C6}" destId="{835AEB78-9258-4204-B8E8-F57A98DDDC34}" srcOrd="20" destOrd="0" presId="urn:microsoft.com/office/officeart/2005/8/layout/default#3"/>
    <dgm:cxn modelId="{1D7E39C9-474D-433A-B048-76531CDC7621}" type="presParOf" srcId="{FA93D46C-9B31-4E19-9CCC-891638FAA5C6}" destId="{627D23C2-906F-47AF-BE6D-C02B2E4FEF13}" srcOrd="21" destOrd="0" presId="urn:microsoft.com/office/officeart/2005/8/layout/default#3"/>
    <dgm:cxn modelId="{571EBA82-D2DA-4A1B-9A3D-43574EBB8D50}" type="presParOf" srcId="{FA93D46C-9B31-4E19-9CCC-891638FAA5C6}" destId="{38723709-A0F5-46C8-9137-61F819BAD77C}" srcOrd="2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B9DFF-C1A0-4BBD-B427-D268D4CCDD20}" type="doc">
      <dgm:prSet loTypeId="urn:microsoft.com/office/officeart/2005/8/layout/hList1" loCatId="list" qsTypeId="urn:microsoft.com/office/officeart/2005/8/quickstyle/3d2#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1180307-7CAF-434C-B1A9-A77ACBCEEB92}">
      <dgm:prSet phldrT="[Text]"/>
      <dgm:spPr/>
      <dgm:t>
        <a:bodyPr/>
        <a:lstStyle/>
        <a:p>
          <a:r>
            <a:rPr lang="en-US" b="1" dirty="0"/>
            <a:t>Cold boot</a:t>
          </a:r>
        </a:p>
      </dgm:t>
    </dgm:pt>
    <dgm:pt modelId="{D8690EAC-D1BA-4773-9A27-D9EE9ACF8D73}" type="parTrans" cxnId="{5C2DC863-C98E-4C93-B7FD-790F6654526F}">
      <dgm:prSet/>
      <dgm:spPr/>
      <dgm:t>
        <a:bodyPr/>
        <a:lstStyle/>
        <a:p>
          <a:endParaRPr lang="en-US"/>
        </a:p>
      </dgm:t>
    </dgm:pt>
    <dgm:pt modelId="{C4F569BD-DDBF-4743-AECD-DA1BFDF6303C}" type="sibTrans" cxnId="{5C2DC863-C98E-4C93-B7FD-790F6654526F}">
      <dgm:prSet/>
      <dgm:spPr/>
      <dgm:t>
        <a:bodyPr/>
        <a:lstStyle/>
        <a:p>
          <a:endParaRPr lang="en-US"/>
        </a:p>
      </dgm:t>
    </dgm:pt>
    <dgm:pt modelId="{DAD295A2-7F5E-43B5-A1CF-77BBC4F0E9BF}">
      <dgm:prSet phldrT="[Text]"/>
      <dgm:spPr/>
      <dgm:t>
        <a:bodyPr/>
        <a:lstStyle/>
        <a:p>
          <a:r>
            <a:rPr lang="en-US" b="0" dirty="0"/>
            <a:t>Turning on a computer that has been powered off completely</a:t>
          </a:r>
        </a:p>
      </dgm:t>
    </dgm:pt>
    <dgm:pt modelId="{1D8BC0F4-DE90-4F93-9D6D-C20B38AF3624}" type="parTrans" cxnId="{2B315CD4-D1D8-430F-84A5-60EFBD25E864}">
      <dgm:prSet/>
      <dgm:spPr/>
      <dgm:t>
        <a:bodyPr/>
        <a:lstStyle/>
        <a:p>
          <a:endParaRPr lang="en-US"/>
        </a:p>
      </dgm:t>
    </dgm:pt>
    <dgm:pt modelId="{267344C9-BD8D-413D-BB6C-010D2129DCFD}" type="sibTrans" cxnId="{2B315CD4-D1D8-430F-84A5-60EFBD25E864}">
      <dgm:prSet/>
      <dgm:spPr/>
      <dgm:t>
        <a:bodyPr/>
        <a:lstStyle/>
        <a:p>
          <a:endParaRPr lang="en-US"/>
        </a:p>
      </dgm:t>
    </dgm:pt>
    <dgm:pt modelId="{7E7B0BE9-6B2C-427B-B5D7-6C55F05FCAFD}">
      <dgm:prSet phldrT="[Text]"/>
      <dgm:spPr/>
      <dgm:t>
        <a:bodyPr/>
        <a:lstStyle/>
        <a:p>
          <a:r>
            <a:rPr lang="en-US" b="1" dirty="0"/>
            <a:t>Warm boot</a:t>
          </a:r>
        </a:p>
      </dgm:t>
    </dgm:pt>
    <dgm:pt modelId="{87530514-22B5-4255-8019-4E8FACE402B7}" type="parTrans" cxnId="{F1C483E7-0748-4DBF-9F28-D003CE5CE3C0}">
      <dgm:prSet/>
      <dgm:spPr/>
      <dgm:t>
        <a:bodyPr/>
        <a:lstStyle/>
        <a:p>
          <a:endParaRPr lang="en-US"/>
        </a:p>
      </dgm:t>
    </dgm:pt>
    <dgm:pt modelId="{A2DD3533-3584-4EAD-999F-C7FE58F8B8B7}" type="sibTrans" cxnId="{F1C483E7-0748-4DBF-9F28-D003CE5CE3C0}">
      <dgm:prSet/>
      <dgm:spPr/>
      <dgm:t>
        <a:bodyPr/>
        <a:lstStyle/>
        <a:p>
          <a:endParaRPr lang="en-US"/>
        </a:p>
      </dgm:t>
    </dgm:pt>
    <dgm:pt modelId="{1F6651AF-7E41-4177-8B08-30E650B05B9C}">
      <dgm:prSet phldrT="[Text]"/>
      <dgm:spPr/>
      <dgm:t>
        <a:bodyPr/>
        <a:lstStyle/>
        <a:p>
          <a:r>
            <a:rPr lang="en-US" b="0" dirty="0"/>
            <a:t>Using the operating system to restart a computer</a:t>
          </a:r>
        </a:p>
      </dgm:t>
    </dgm:pt>
    <dgm:pt modelId="{32708ED9-1480-4EE3-BAD1-25AFED6F8DAB}" type="parTrans" cxnId="{BE7C08E4-534C-4048-A522-D93A9A94DD4E}">
      <dgm:prSet/>
      <dgm:spPr/>
      <dgm:t>
        <a:bodyPr/>
        <a:lstStyle/>
        <a:p>
          <a:endParaRPr lang="en-US"/>
        </a:p>
      </dgm:t>
    </dgm:pt>
    <dgm:pt modelId="{6405BDDF-B786-4043-8E02-B11E0F5D7605}" type="sibTrans" cxnId="{BE7C08E4-534C-4048-A522-D93A9A94DD4E}">
      <dgm:prSet/>
      <dgm:spPr/>
      <dgm:t>
        <a:bodyPr/>
        <a:lstStyle/>
        <a:p>
          <a:endParaRPr lang="en-US"/>
        </a:p>
      </dgm:t>
    </dgm:pt>
    <dgm:pt modelId="{77CB5F06-C8CD-4539-8BAA-A03737C745C5}" type="pres">
      <dgm:prSet presAssocID="{1BFB9DFF-C1A0-4BBD-B427-D268D4CCD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41B3FD3-FF01-4CAA-B909-C4176AB57A43}" type="pres">
      <dgm:prSet presAssocID="{21180307-7CAF-434C-B1A9-A77ACBCEEB92}" presName="composite" presStyleCnt="0"/>
      <dgm:spPr/>
    </dgm:pt>
    <dgm:pt modelId="{80D0EFAC-6E4E-43F7-AC6B-3E21B494D006}" type="pres">
      <dgm:prSet presAssocID="{21180307-7CAF-434C-B1A9-A77ACBCEEB9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9AC9661-36C0-4426-A842-CAB8B99AC259}" type="pres">
      <dgm:prSet presAssocID="{21180307-7CAF-434C-B1A9-A77ACBCEEB9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0B1BB07-F94E-47A4-AA5E-3D734DF1EB8E}" type="pres">
      <dgm:prSet presAssocID="{C4F569BD-DDBF-4743-AECD-DA1BFDF6303C}" presName="space" presStyleCnt="0"/>
      <dgm:spPr/>
    </dgm:pt>
    <dgm:pt modelId="{2730C986-7B0D-40F3-8028-E339BC4E6B88}" type="pres">
      <dgm:prSet presAssocID="{7E7B0BE9-6B2C-427B-B5D7-6C55F05FCAFD}" presName="composite" presStyleCnt="0"/>
      <dgm:spPr/>
    </dgm:pt>
    <dgm:pt modelId="{9150AF0B-CA4D-4507-B9F4-F056591475C7}" type="pres">
      <dgm:prSet presAssocID="{7E7B0BE9-6B2C-427B-B5D7-6C55F05FCA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B51546-485B-413E-AB07-18F41E1D96F4}" type="pres">
      <dgm:prSet presAssocID="{7E7B0BE9-6B2C-427B-B5D7-6C55F05FCAF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CDB83D2-9B7F-47E3-92BC-B54CF990125C}" type="presOf" srcId="{7E7B0BE9-6B2C-427B-B5D7-6C55F05FCAFD}" destId="{9150AF0B-CA4D-4507-B9F4-F056591475C7}" srcOrd="0" destOrd="0" presId="urn:microsoft.com/office/officeart/2005/8/layout/hList1"/>
    <dgm:cxn modelId="{37BC7ACD-92DC-41A1-980B-76D2034C5E2D}" type="presOf" srcId="{1F6651AF-7E41-4177-8B08-30E650B05B9C}" destId="{97B51546-485B-413E-AB07-18F41E1D96F4}" srcOrd="0" destOrd="0" presId="urn:microsoft.com/office/officeart/2005/8/layout/hList1"/>
    <dgm:cxn modelId="{E8F0B2C8-D57F-4FD5-8D75-D94D331DD7A8}" type="presOf" srcId="{21180307-7CAF-434C-B1A9-A77ACBCEEB92}" destId="{80D0EFAC-6E4E-43F7-AC6B-3E21B494D006}" srcOrd="0" destOrd="0" presId="urn:microsoft.com/office/officeart/2005/8/layout/hList1"/>
    <dgm:cxn modelId="{5C2DC863-C98E-4C93-B7FD-790F6654526F}" srcId="{1BFB9DFF-C1A0-4BBD-B427-D268D4CCDD20}" destId="{21180307-7CAF-434C-B1A9-A77ACBCEEB92}" srcOrd="0" destOrd="0" parTransId="{D8690EAC-D1BA-4773-9A27-D9EE9ACF8D73}" sibTransId="{C4F569BD-DDBF-4743-AECD-DA1BFDF6303C}"/>
    <dgm:cxn modelId="{8E7A9DD3-234B-4D77-AD9D-2DE96ABCE45D}" type="presOf" srcId="{1BFB9DFF-C1A0-4BBD-B427-D268D4CCDD20}" destId="{77CB5F06-C8CD-4539-8BAA-A03737C745C5}" srcOrd="0" destOrd="0" presId="urn:microsoft.com/office/officeart/2005/8/layout/hList1"/>
    <dgm:cxn modelId="{2B315CD4-D1D8-430F-84A5-60EFBD25E864}" srcId="{21180307-7CAF-434C-B1A9-A77ACBCEEB92}" destId="{DAD295A2-7F5E-43B5-A1CF-77BBC4F0E9BF}" srcOrd="0" destOrd="0" parTransId="{1D8BC0F4-DE90-4F93-9D6D-C20B38AF3624}" sibTransId="{267344C9-BD8D-413D-BB6C-010D2129DCFD}"/>
    <dgm:cxn modelId="{BE7C08E4-534C-4048-A522-D93A9A94DD4E}" srcId="{7E7B0BE9-6B2C-427B-B5D7-6C55F05FCAFD}" destId="{1F6651AF-7E41-4177-8B08-30E650B05B9C}" srcOrd="0" destOrd="0" parTransId="{32708ED9-1480-4EE3-BAD1-25AFED6F8DAB}" sibTransId="{6405BDDF-B786-4043-8E02-B11E0F5D7605}"/>
    <dgm:cxn modelId="{1D99339B-9BD6-46D0-A3D6-BEB8351A1BDA}" type="presOf" srcId="{DAD295A2-7F5E-43B5-A1CF-77BBC4F0E9BF}" destId="{A9AC9661-36C0-4426-A842-CAB8B99AC259}" srcOrd="0" destOrd="0" presId="urn:microsoft.com/office/officeart/2005/8/layout/hList1"/>
    <dgm:cxn modelId="{F1C483E7-0748-4DBF-9F28-D003CE5CE3C0}" srcId="{1BFB9DFF-C1A0-4BBD-B427-D268D4CCDD20}" destId="{7E7B0BE9-6B2C-427B-B5D7-6C55F05FCAFD}" srcOrd="1" destOrd="0" parTransId="{87530514-22B5-4255-8019-4E8FACE402B7}" sibTransId="{A2DD3533-3584-4EAD-999F-C7FE58F8B8B7}"/>
    <dgm:cxn modelId="{3FF7556A-4612-41B3-9D78-49C7D6A509E0}" type="presParOf" srcId="{77CB5F06-C8CD-4539-8BAA-A03737C745C5}" destId="{A41B3FD3-FF01-4CAA-B909-C4176AB57A43}" srcOrd="0" destOrd="0" presId="urn:microsoft.com/office/officeart/2005/8/layout/hList1"/>
    <dgm:cxn modelId="{6A0B2BF8-C12D-493E-9459-1F70FB367B6C}" type="presParOf" srcId="{A41B3FD3-FF01-4CAA-B909-C4176AB57A43}" destId="{80D0EFAC-6E4E-43F7-AC6B-3E21B494D006}" srcOrd="0" destOrd="0" presId="urn:microsoft.com/office/officeart/2005/8/layout/hList1"/>
    <dgm:cxn modelId="{1416735E-BDB7-44CB-B8FA-F1136048A529}" type="presParOf" srcId="{A41B3FD3-FF01-4CAA-B909-C4176AB57A43}" destId="{A9AC9661-36C0-4426-A842-CAB8B99AC259}" srcOrd="1" destOrd="0" presId="urn:microsoft.com/office/officeart/2005/8/layout/hList1"/>
    <dgm:cxn modelId="{DC124407-957E-4D14-8020-A76644EE0302}" type="presParOf" srcId="{77CB5F06-C8CD-4539-8BAA-A03737C745C5}" destId="{F0B1BB07-F94E-47A4-AA5E-3D734DF1EB8E}" srcOrd="1" destOrd="0" presId="urn:microsoft.com/office/officeart/2005/8/layout/hList1"/>
    <dgm:cxn modelId="{A20BF3BC-D2F5-4CE3-A2F5-9E6468B8E1EE}" type="presParOf" srcId="{77CB5F06-C8CD-4539-8BAA-A03737C745C5}" destId="{2730C986-7B0D-40F3-8028-E339BC4E6B88}" srcOrd="2" destOrd="0" presId="urn:microsoft.com/office/officeart/2005/8/layout/hList1"/>
    <dgm:cxn modelId="{E2CAD3AC-0353-464A-8EFA-71E34D60642A}" type="presParOf" srcId="{2730C986-7B0D-40F3-8028-E339BC4E6B88}" destId="{9150AF0B-CA4D-4507-B9F4-F056591475C7}" srcOrd="0" destOrd="0" presId="urn:microsoft.com/office/officeart/2005/8/layout/hList1"/>
    <dgm:cxn modelId="{C5E0300E-2793-4602-98BC-91872DED3E69}" type="presParOf" srcId="{2730C986-7B0D-40F3-8028-E339BC4E6B88}" destId="{97B51546-485B-413E-AB07-18F41E1D96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80BE14-D5C0-4211-8E84-B4C8A89BF3BB}" type="doc">
      <dgm:prSet loTypeId="urn:microsoft.com/office/officeart/2005/8/layout/vList2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4E2CFCB-BA25-43CA-8E27-33656A10CD8A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boot drive</a:t>
          </a:r>
          <a:r>
            <a:rPr lang="en-US" b="0" dirty="0"/>
            <a:t> is the drive from which your computer starts</a:t>
          </a:r>
          <a:endParaRPr lang="en-US" dirty="0"/>
        </a:p>
      </dgm:t>
    </dgm:pt>
    <dgm:pt modelId="{40741CDE-D74B-49AF-8BE1-B51059898047}" type="parTrans" cxnId="{71036129-1CC0-4688-93BF-752C80E0AB8E}">
      <dgm:prSet/>
      <dgm:spPr/>
      <dgm:t>
        <a:bodyPr/>
        <a:lstStyle/>
        <a:p>
          <a:endParaRPr lang="en-US"/>
        </a:p>
      </dgm:t>
    </dgm:pt>
    <dgm:pt modelId="{E6BF4C59-1A3C-49FA-AE38-9D74448B0DC5}" type="sibTrans" cxnId="{71036129-1CC0-4688-93BF-752C80E0AB8E}">
      <dgm:prSet/>
      <dgm:spPr/>
      <dgm:t>
        <a:bodyPr/>
        <a:lstStyle/>
        <a:p>
          <a:endParaRPr lang="en-US"/>
        </a:p>
      </dgm:t>
    </dgm:pt>
    <dgm:pt modelId="{A6C51E77-6A0A-4DDD-9E8E-FA033576C076}">
      <dgm:prSet phldrT="[Text]"/>
      <dgm:spPr/>
      <dgm:t>
        <a:bodyPr/>
        <a:lstStyle/>
        <a:p>
          <a:r>
            <a:rPr lang="en-US" dirty="0"/>
            <a:t>You can boot from a </a:t>
          </a:r>
          <a:r>
            <a:rPr lang="en-US" b="1" dirty="0">
              <a:solidFill>
                <a:srgbClr val="67588E"/>
              </a:solidFill>
            </a:rPr>
            <a:t>boot disk</a:t>
          </a:r>
          <a:endParaRPr lang="en-US" dirty="0">
            <a:solidFill>
              <a:srgbClr val="67588E"/>
            </a:solidFill>
          </a:endParaRPr>
        </a:p>
      </dgm:t>
    </dgm:pt>
    <dgm:pt modelId="{29C531A4-2A94-427E-BCC0-EC14175D114C}" type="parTrans" cxnId="{D83D4D23-9343-453A-8962-7DF3F7535276}">
      <dgm:prSet/>
      <dgm:spPr/>
      <dgm:t>
        <a:bodyPr/>
        <a:lstStyle/>
        <a:p>
          <a:endParaRPr lang="en-US"/>
        </a:p>
      </dgm:t>
    </dgm:pt>
    <dgm:pt modelId="{E2B0D8BE-B93E-4206-AAEB-F3F78B354F2C}" type="sibTrans" cxnId="{D83D4D23-9343-453A-8962-7DF3F7535276}">
      <dgm:prSet/>
      <dgm:spPr/>
      <dgm:t>
        <a:bodyPr/>
        <a:lstStyle/>
        <a:p>
          <a:endParaRPr lang="en-US"/>
        </a:p>
      </dgm:t>
    </dgm:pt>
    <dgm:pt modelId="{DC6CB51E-72D4-415C-871E-164556C91CFF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>
              <a:solidFill>
                <a:srgbClr val="67588E"/>
              </a:solidFill>
            </a:rPr>
            <a:t>recovery disk</a:t>
          </a:r>
          <a:r>
            <a:rPr lang="en-US" b="0" dirty="0">
              <a:solidFill>
                <a:srgbClr val="67588E"/>
              </a:solidFill>
            </a:rPr>
            <a:t> </a:t>
          </a:r>
          <a:r>
            <a:rPr lang="en-US" b="0" dirty="0"/>
            <a:t>contains a few system files that will start the computer</a:t>
          </a:r>
          <a:endParaRPr lang="en-US" dirty="0"/>
        </a:p>
      </dgm:t>
    </dgm:pt>
    <dgm:pt modelId="{D44B99F7-BB0A-4DD2-BFEF-419A35987D48}" type="parTrans" cxnId="{993259A2-D0D3-4709-9EE6-83F394482383}">
      <dgm:prSet/>
      <dgm:spPr/>
      <dgm:t>
        <a:bodyPr/>
        <a:lstStyle/>
        <a:p>
          <a:endParaRPr lang="en-US"/>
        </a:p>
      </dgm:t>
    </dgm:pt>
    <dgm:pt modelId="{B10F1D2F-B989-4ABB-8B9A-8C24D9072315}" type="sibTrans" cxnId="{993259A2-D0D3-4709-9EE6-83F394482383}">
      <dgm:prSet/>
      <dgm:spPr/>
      <dgm:t>
        <a:bodyPr/>
        <a:lstStyle/>
        <a:p>
          <a:endParaRPr lang="en-US"/>
        </a:p>
      </dgm:t>
    </dgm:pt>
    <dgm:pt modelId="{5000A964-943B-4EEF-A7B0-8A9895F93968}" type="pres">
      <dgm:prSet presAssocID="{0C80BE14-D5C0-4211-8E84-B4C8A89BF3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1727533-D5B4-4D25-A403-AEB3C746BB54}" type="pres">
      <dgm:prSet presAssocID="{94E2CFCB-BA25-43CA-8E27-33656A10CD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052A8D-B326-4B20-BE3F-6FC11BF7B913}" type="pres">
      <dgm:prSet presAssocID="{94E2CFCB-BA25-43CA-8E27-33656A10CD8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2337D3B-BEB8-4349-8615-0FC2FF6C7CD7}" type="presOf" srcId="{0C80BE14-D5C0-4211-8E84-B4C8A89BF3BB}" destId="{5000A964-943B-4EEF-A7B0-8A9895F93968}" srcOrd="0" destOrd="0" presId="urn:microsoft.com/office/officeart/2005/8/layout/vList2"/>
    <dgm:cxn modelId="{993259A2-D0D3-4709-9EE6-83F394482383}" srcId="{94E2CFCB-BA25-43CA-8E27-33656A10CD8A}" destId="{DC6CB51E-72D4-415C-871E-164556C91CFF}" srcOrd="1" destOrd="0" parTransId="{D44B99F7-BB0A-4DD2-BFEF-419A35987D48}" sibTransId="{B10F1D2F-B989-4ABB-8B9A-8C24D9072315}"/>
    <dgm:cxn modelId="{D83D4D23-9343-453A-8962-7DF3F7535276}" srcId="{94E2CFCB-BA25-43CA-8E27-33656A10CD8A}" destId="{A6C51E77-6A0A-4DDD-9E8E-FA033576C076}" srcOrd="0" destOrd="0" parTransId="{29C531A4-2A94-427E-BCC0-EC14175D114C}" sibTransId="{E2B0D8BE-B93E-4206-AAEB-F3F78B354F2C}"/>
    <dgm:cxn modelId="{BCCDA750-A283-4461-9179-CC33B927C1E0}" type="presOf" srcId="{94E2CFCB-BA25-43CA-8E27-33656A10CD8A}" destId="{E1727533-D5B4-4D25-A403-AEB3C746BB54}" srcOrd="0" destOrd="0" presId="urn:microsoft.com/office/officeart/2005/8/layout/vList2"/>
    <dgm:cxn modelId="{71036129-1CC0-4688-93BF-752C80E0AB8E}" srcId="{0C80BE14-D5C0-4211-8E84-B4C8A89BF3BB}" destId="{94E2CFCB-BA25-43CA-8E27-33656A10CD8A}" srcOrd="0" destOrd="0" parTransId="{40741CDE-D74B-49AF-8BE1-B51059898047}" sibTransId="{E6BF4C59-1A3C-49FA-AE38-9D74448B0DC5}"/>
    <dgm:cxn modelId="{07C6DD76-7F45-4236-B6A4-F9E778887548}" type="presOf" srcId="{A6C51E77-6A0A-4DDD-9E8E-FA033576C076}" destId="{9A052A8D-B326-4B20-BE3F-6FC11BF7B913}" srcOrd="0" destOrd="0" presId="urn:microsoft.com/office/officeart/2005/8/layout/vList2"/>
    <dgm:cxn modelId="{F74FF4F2-B8A3-43BF-B4ED-651C9E6DB22F}" type="presOf" srcId="{DC6CB51E-72D4-415C-871E-164556C91CFF}" destId="{9A052A8D-B326-4B20-BE3F-6FC11BF7B913}" srcOrd="0" destOrd="1" presId="urn:microsoft.com/office/officeart/2005/8/layout/vList2"/>
    <dgm:cxn modelId="{1A417FDF-D6C8-4D0A-9CEE-9596479A3EDB}" type="presParOf" srcId="{5000A964-943B-4EEF-A7B0-8A9895F93968}" destId="{E1727533-D5B4-4D25-A403-AEB3C746BB54}" srcOrd="0" destOrd="0" presId="urn:microsoft.com/office/officeart/2005/8/layout/vList2"/>
    <dgm:cxn modelId="{9EEB5BBC-E4F9-4D1E-AAB0-31DEEC129BF6}" type="presParOf" srcId="{5000A964-943B-4EEF-A7B0-8A9895F93968}" destId="{9A052A8D-B326-4B20-BE3F-6FC11BF7B9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F0272F-7375-4FCA-9E76-FCFE0DD7AF95}" type="doc">
      <dgm:prSet loTypeId="urn:microsoft.com/office/officeart/2005/8/layout/default#4" loCatId="list" qsTypeId="urn:microsoft.com/office/officeart/2005/8/quickstyle/3d2#3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62DA687-71C8-4AF1-A853-34AF5BB206D5}">
      <dgm:prSet/>
      <dgm:spPr/>
      <dgm:t>
        <a:bodyPr/>
        <a:lstStyle/>
        <a:p>
          <a:r>
            <a:rPr lang="en-US" dirty="0"/>
            <a:t>Sleep mode saves any open documents and programs to RAM, turns off all unneeded functions, and then places the computer in a low-power state</a:t>
          </a:r>
        </a:p>
      </dgm:t>
    </dgm:pt>
    <dgm:pt modelId="{E86CF24A-788F-4FDD-B36C-45B7AA29809B}" type="parTrans" cxnId="{D5DAFB47-E6B4-472C-B4DC-0AAB2F0E9A78}">
      <dgm:prSet/>
      <dgm:spPr/>
      <dgm:t>
        <a:bodyPr/>
        <a:lstStyle/>
        <a:p>
          <a:endParaRPr lang="en-US"/>
        </a:p>
      </dgm:t>
    </dgm:pt>
    <dgm:pt modelId="{96208007-3973-493A-A09E-DB9BB11A83EF}" type="sibTrans" cxnId="{D5DAFB47-E6B4-472C-B4DC-0AAB2F0E9A78}">
      <dgm:prSet/>
      <dgm:spPr/>
      <dgm:t>
        <a:bodyPr/>
        <a:lstStyle/>
        <a:p>
          <a:endParaRPr lang="en-US"/>
        </a:p>
      </dgm:t>
    </dgm:pt>
    <dgm:pt modelId="{F1FAC544-CB0E-4E4A-95B0-97830F2B273A}">
      <dgm:prSet/>
      <dgm:spPr/>
      <dgm:t>
        <a:bodyPr/>
        <a:lstStyle/>
        <a:p>
          <a:r>
            <a:rPr lang="en-US" dirty="0"/>
            <a:t>Hibernate saves any open documents and programs to a hard disk before removing power from the computer</a:t>
          </a:r>
        </a:p>
      </dgm:t>
    </dgm:pt>
    <dgm:pt modelId="{538BE81B-94BA-4C26-905B-01FC14D6DE99}" type="parTrans" cxnId="{70AAF839-6600-4E39-98DD-BCBD4A2DE4CD}">
      <dgm:prSet/>
      <dgm:spPr/>
      <dgm:t>
        <a:bodyPr/>
        <a:lstStyle/>
        <a:p>
          <a:endParaRPr lang="en-US"/>
        </a:p>
      </dgm:t>
    </dgm:pt>
    <dgm:pt modelId="{57ED3C29-4E03-4BBD-995A-26B4DE752CEB}" type="sibTrans" cxnId="{70AAF839-6600-4E39-98DD-BCBD4A2DE4CD}">
      <dgm:prSet/>
      <dgm:spPr/>
      <dgm:t>
        <a:bodyPr/>
        <a:lstStyle/>
        <a:p>
          <a:endParaRPr lang="en-US"/>
        </a:p>
      </dgm:t>
    </dgm:pt>
    <dgm:pt modelId="{68980A41-2435-44C7-B883-80AA88F839A7}" type="pres">
      <dgm:prSet presAssocID="{07F0272F-7375-4FCA-9E76-FCFE0DD7AF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5BC56FD-9029-45AA-AA98-0BE360FDEC4E}" type="pres">
      <dgm:prSet presAssocID="{462DA687-71C8-4AF1-A853-34AF5BB206D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9C57D1-E552-49B7-AD12-256F742FBF6A}" type="pres">
      <dgm:prSet presAssocID="{96208007-3973-493A-A09E-DB9BB11A83EF}" presName="sibTrans" presStyleCnt="0"/>
      <dgm:spPr/>
    </dgm:pt>
    <dgm:pt modelId="{97DF73EE-3C44-4DC9-B993-1C5FD7BD8E2E}" type="pres">
      <dgm:prSet presAssocID="{F1FAC544-CB0E-4E4A-95B0-97830F2B27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DBB6D73-3D9D-4206-8451-891CB286A4E9}" type="presOf" srcId="{07F0272F-7375-4FCA-9E76-FCFE0DD7AF95}" destId="{68980A41-2435-44C7-B883-80AA88F839A7}" srcOrd="0" destOrd="0" presId="urn:microsoft.com/office/officeart/2005/8/layout/default#4"/>
    <dgm:cxn modelId="{D5DAFB47-E6B4-472C-B4DC-0AAB2F0E9A78}" srcId="{07F0272F-7375-4FCA-9E76-FCFE0DD7AF95}" destId="{462DA687-71C8-4AF1-A853-34AF5BB206D5}" srcOrd="0" destOrd="0" parTransId="{E86CF24A-788F-4FDD-B36C-45B7AA29809B}" sibTransId="{96208007-3973-493A-A09E-DB9BB11A83EF}"/>
    <dgm:cxn modelId="{70AAF839-6600-4E39-98DD-BCBD4A2DE4CD}" srcId="{07F0272F-7375-4FCA-9E76-FCFE0DD7AF95}" destId="{F1FAC544-CB0E-4E4A-95B0-97830F2B273A}" srcOrd="1" destOrd="0" parTransId="{538BE81B-94BA-4C26-905B-01FC14D6DE99}" sibTransId="{57ED3C29-4E03-4BBD-995A-26B4DE752CEB}"/>
    <dgm:cxn modelId="{15734590-FFE2-48E8-848E-D32FE6729B8E}" type="presOf" srcId="{462DA687-71C8-4AF1-A853-34AF5BB206D5}" destId="{A5BC56FD-9029-45AA-AA98-0BE360FDEC4E}" srcOrd="0" destOrd="0" presId="urn:microsoft.com/office/officeart/2005/8/layout/default#4"/>
    <dgm:cxn modelId="{D70CA0F7-B757-4C80-B8B8-A91075BBE03B}" type="presOf" srcId="{F1FAC544-CB0E-4E4A-95B0-97830F2B273A}" destId="{97DF73EE-3C44-4DC9-B993-1C5FD7BD8E2E}" srcOrd="0" destOrd="0" presId="urn:microsoft.com/office/officeart/2005/8/layout/default#4"/>
    <dgm:cxn modelId="{0E40600B-2486-469E-84F2-3310CD12CE78}" type="presParOf" srcId="{68980A41-2435-44C7-B883-80AA88F839A7}" destId="{A5BC56FD-9029-45AA-AA98-0BE360FDEC4E}" srcOrd="0" destOrd="0" presId="urn:microsoft.com/office/officeart/2005/8/layout/default#4"/>
    <dgm:cxn modelId="{B4075638-ED90-486E-84F7-81C9738AABFB}" type="presParOf" srcId="{68980A41-2435-44C7-B883-80AA88F839A7}" destId="{379C57D1-E552-49B7-AD12-256F742FBF6A}" srcOrd="1" destOrd="0" presId="urn:microsoft.com/office/officeart/2005/8/layout/default#4"/>
    <dgm:cxn modelId="{6407F9EF-68F2-4BEB-B903-2A8EF513A647}" type="presParOf" srcId="{68980A41-2435-44C7-B883-80AA88F839A7}" destId="{97DF73EE-3C44-4DC9-B993-1C5FD7BD8E2E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071C1B-EF67-4679-ABE6-5115A19935A5}" type="doc">
      <dgm:prSet loTypeId="urn:microsoft.com/office/officeart/2005/8/layout/default#6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A390DF3-CEDD-42BB-B4AB-9BE8BEE3BAB7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driver</a:t>
          </a:r>
          <a:r>
            <a:rPr lang="en-US" b="0" dirty="0"/>
            <a:t> is a small program that tells the operating system how to communicate with a specific device</a:t>
          </a:r>
          <a:endParaRPr lang="en-US" dirty="0"/>
        </a:p>
      </dgm:t>
    </dgm:pt>
    <dgm:pt modelId="{3B8F74D5-325F-4570-ADF8-46073EB003A6}" type="parTrans" cxnId="{916894C6-B677-4A4A-BF5D-4616649EC464}">
      <dgm:prSet/>
      <dgm:spPr/>
      <dgm:t>
        <a:bodyPr/>
        <a:lstStyle/>
        <a:p>
          <a:endParaRPr lang="en-US"/>
        </a:p>
      </dgm:t>
    </dgm:pt>
    <dgm:pt modelId="{39BB1CDF-F1C2-47B3-B3C5-A2BC9F6A9B5E}" type="sibTrans" cxnId="{916894C6-B677-4A4A-BF5D-4616649EC464}">
      <dgm:prSet/>
      <dgm:spPr/>
      <dgm:t>
        <a:bodyPr/>
        <a:lstStyle/>
        <a:p>
          <a:endParaRPr lang="en-US"/>
        </a:p>
      </dgm:t>
    </dgm:pt>
    <dgm:pt modelId="{124CA85B-7BB0-45C9-BBDC-F3EF0F011BCB}">
      <dgm:prSet phldrT="[Text]"/>
      <dgm:spPr/>
      <dgm:t>
        <a:bodyPr/>
        <a:lstStyle/>
        <a:p>
          <a:r>
            <a:rPr lang="en-US" b="1" dirty="0"/>
            <a:t>Plug and Play</a:t>
          </a:r>
          <a:r>
            <a:rPr lang="en-US" b="0" dirty="0"/>
            <a:t> automatically configures new devices as you install them</a:t>
          </a:r>
          <a:endParaRPr lang="en-US" b="1" dirty="0"/>
        </a:p>
      </dgm:t>
    </dgm:pt>
    <dgm:pt modelId="{8E5AF057-9720-42D5-B6C2-B8CD8D31EA22}" type="parTrans" cxnId="{6D73C91F-D97D-4E79-97E9-F935CE80B72D}">
      <dgm:prSet/>
      <dgm:spPr/>
      <dgm:t>
        <a:bodyPr/>
        <a:lstStyle/>
        <a:p>
          <a:endParaRPr lang="en-US"/>
        </a:p>
      </dgm:t>
    </dgm:pt>
    <dgm:pt modelId="{79997F81-FD5C-4BC2-8ACE-61D5428A6875}" type="sibTrans" cxnId="{6D73C91F-D97D-4E79-97E9-F935CE80B72D}">
      <dgm:prSet/>
      <dgm:spPr/>
      <dgm:t>
        <a:bodyPr/>
        <a:lstStyle/>
        <a:p>
          <a:endParaRPr lang="en-US"/>
        </a:p>
      </dgm:t>
    </dgm:pt>
    <dgm:pt modelId="{A011D8CE-23FA-4ECF-B679-0C10F187D1E4}" type="pres">
      <dgm:prSet presAssocID="{07071C1B-EF67-4679-ABE6-5115A19935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18A5A27-5EAD-46B6-98D7-D43201E77A45}" type="pres">
      <dgm:prSet presAssocID="{4A390DF3-CEDD-42BB-B4AB-9BE8BEE3BA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30AD4A-2A19-448D-9A26-429EE943A895}" type="pres">
      <dgm:prSet presAssocID="{39BB1CDF-F1C2-47B3-B3C5-A2BC9F6A9B5E}" presName="sibTrans" presStyleCnt="0"/>
      <dgm:spPr/>
    </dgm:pt>
    <dgm:pt modelId="{AA656B0B-349F-4487-BD89-F4C5908163A2}" type="pres">
      <dgm:prSet presAssocID="{124CA85B-7BB0-45C9-BBDC-F3EF0F011B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16894C6-B677-4A4A-BF5D-4616649EC464}" srcId="{07071C1B-EF67-4679-ABE6-5115A19935A5}" destId="{4A390DF3-CEDD-42BB-B4AB-9BE8BEE3BAB7}" srcOrd="0" destOrd="0" parTransId="{3B8F74D5-325F-4570-ADF8-46073EB003A6}" sibTransId="{39BB1CDF-F1C2-47B3-B3C5-A2BC9F6A9B5E}"/>
    <dgm:cxn modelId="{A0FAB810-AF2A-4321-B188-0FB07849D449}" type="presOf" srcId="{07071C1B-EF67-4679-ABE6-5115A19935A5}" destId="{A011D8CE-23FA-4ECF-B679-0C10F187D1E4}" srcOrd="0" destOrd="0" presId="urn:microsoft.com/office/officeart/2005/8/layout/default#6"/>
    <dgm:cxn modelId="{6D73C91F-D97D-4E79-97E9-F935CE80B72D}" srcId="{07071C1B-EF67-4679-ABE6-5115A19935A5}" destId="{124CA85B-7BB0-45C9-BBDC-F3EF0F011BCB}" srcOrd="1" destOrd="0" parTransId="{8E5AF057-9720-42D5-B6C2-B8CD8D31EA22}" sibTransId="{79997F81-FD5C-4BC2-8ACE-61D5428A6875}"/>
    <dgm:cxn modelId="{3E7D04CB-16B7-4A00-9F58-46671442095C}" type="presOf" srcId="{4A390DF3-CEDD-42BB-B4AB-9BE8BEE3BAB7}" destId="{118A5A27-5EAD-46B6-98D7-D43201E77A45}" srcOrd="0" destOrd="0" presId="urn:microsoft.com/office/officeart/2005/8/layout/default#6"/>
    <dgm:cxn modelId="{915705F1-5DE3-41A9-8AB4-0EF600022A80}" type="presOf" srcId="{124CA85B-7BB0-45C9-BBDC-F3EF0F011BCB}" destId="{AA656B0B-349F-4487-BD89-F4C5908163A2}" srcOrd="0" destOrd="0" presId="urn:microsoft.com/office/officeart/2005/8/layout/default#6"/>
    <dgm:cxn modelId="{4448BCC7-0620-4021-8F61-8F24052F2FBF}" type="presParOf" srcId="{A011D8CE-23FA-4ECF-B679-0C10F187D1E4}" destId="{118A5A27-5EAD-46B6-98D7-D43201E77A45}" srcOrd="0" destOrd="0" presId="urn:microsoft.com/office/officeart/2005/8/layout/default#6"/>
    <dgm:cxn modelId="{251A0884-C94D-4883-8D45-40078A1BC66F}" type="presParOf" srcId="{A011D8CE-23FA-4ECF-B679-0C10F187D1E4}" destId="{FD30AD4A-2A19-448D-9A26-429EE943A895}" srcOrd="1" destOrd="0" presId="urn:microsoft.com/office/officeart/2005/8/layout/default#6"/>
    <dgm:cxn modelId="{59A16974-6EBA-4C08-93A1-687C9C9D9DE7}" type="presParOf" srcId="{A011D8CE-23FA-4ECF-B679-0C10F187D1E4}" destId="{AA656B0B-349F-4487-BD89-F4C5908163A2}" srcOrd="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3DB6F4-E735-4ED2-9537-AF01C5906F7B}" type="doc">
      <dgm:prSet loTypeId="urn:microsoft.com/office/officeart/2005/8/layout/default#7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1A8CA46-336A-4C57-AA38-A7E4AA87840E}">
      <dgm:prSet phldrT="[Text]"/>
      <dgm:spPr/>
      <dgm:t>
        <a:bodyPr/>
        <a:lstStyle/>
        <a:p>
          <a:r>
            <a:rPr lang="en-US"/>
            <a:t>Managing files</a:t>
          </a:r>
          <a:endParaRPr lang="en-US" dirty="0"/>
        </a:p>
      </dgm:t>
    </dgm:pt>
    <dgm:pt modelId="{FC15F412-A811-4210-A6F3-3549ABC41E30}" type="parTrans" cxnId="{56714DE4-AC22-4C8F-A615-E7424742C4DF}">
      <dgm:prSet/>
      <dgm:spPr/>
      <dgm:t>
        <a:bodyPr/>
        <a:lstStyle/>
        <a:p>
          <a:endParaRPr lang="en-US"/>
        </a:p>
      </dgm:t>
    </dgm:pt>
    <dgm:pt modelId="{EC2EC77D-BEFE-4091-B418-5BD37ABF6BE4}" type="sibTrans" cxnId="{56714DE4-AC22-4C8F-A615-E7424742C4DF}">
      <dgm:prSet/>
      <dgm:spPr/>
      <dgm:t>
        <a:bodyPr/>
        <a:lstStyle/>
        <a:p>
          <a:endParaRPr lang="en-US"/>
        </a:p>
      </dgm:t>
    </dgm:pt>
    <dgm:pt modelId="{07B83AAD-FE90-4B70-A74D-A7B12E0080F4}">
      <dgm:prSet/>
      <dgm:spPr/>
      <dgm:t>
        <a:bodyPr/>
        <a:lstStyle/>
        <a:p>
          <a:r>
            <a:rPr lang="en-US" dirty="0"/>
            <a:t>Searching for files</a:t>
          </a:r>
        </a:p>
      </dgm:t>
    </dgm:pt>
    <dgm:pt modelId="{54AD0A75-EC25-4381-8C55-7D44A9D5A77A}" type="parTrans" cxnId="{7082E178-4E30-4F6F-B543-DDA3962BA87E}">
      <dgm:prSet/>
      <dgm:spPr/>
      <dgm:t>
        <a:bodyPr/>
        <a:lstStyle/>
        <a:p>
          <a:endParaRPr lang="en-US"/>
        </a:p>
      </dgm:t>
    </dgm:pt>
    <dgm:pt modelId="{42C9CD3B-C9A1-453A-A027-82442F172E21}" type="sibTrans" cxnId="{7082E178-4E30-4F6F-B543-DDA3962BA87E}">
      <dgm:prSet/>
      <dgm:spPr/>
      <dgm:t>
        <a:bodyPr/>
        <a:lstStyle/>
        <a:p>
          <a:endParaRPr lang="en-US"/>
        </a:p>
      </dgm:t>
    </dgm:pt>
    <dgm:pt modelId="{E6A844E1-BF8E-4B19-A791-6B7B54FA8147}">
      <dgm:prSet/>
      <dgm:spPr/>
      <dgm:t>
        <a:bodyPr/>
        <a:lstStyle/>
        <a:p>
          <a:r>
            <a:rPr lang="en-US"/>
            <a:t>Viewing images</a:t>
          </a:r>
          <a:endParaRPr lang="en-US" dirty="0"/>
        </a:p>
      </dgm:t>
    </dgm:pt>
    <dgm:pt modelId="{D7AF1B34-8A23-4888-9293-16490215FA10}" type="parTrans" cxnId="{CDB92613-B371-4D65-94BC-81D46361D142}">
      <dgm:prSet/>
      <dgm:spPr/>
      <dgm:t>
        <a:bodyPr/>
        <a:lstStyle/>
        <a:p>
          <a:endParaRPr lang="en-US"/>
        </a:p>
      </dgm:t>
    </dgm:pt>
    <dgm:pt modelId="{04DAB26C-21BD-4B33-8CE0-CCDE2E256502}" type="sibTrans" cxnId="{CDB92613-B371-4D65-94BC-81D46361D142}">
      <dgm:prSet/>
      <dgm:spPr/>
      <dgm:t>
        <a:bodyPr/>
        <a:lstStyle/>
        <a:p>
          <a:endParaRPr lang="en-US"/>
        </a:p>
      </dgm:t>
    </dgm:pt>
    <dgm:pt modelId="{D0C4AC70-C7D9-4D45-B938-442428A834F6}">
      <dgm:prSet/>
      <dgm:spPr/>
      <dgm:t>
        <a:bodyPr/>
        <a:lstStyle/>
        <a:p>
          <a:r>
            <a:rPr lang="en-US"/>
            <a:t>Securing a computer</a:t>
          </a:r>
          <a:endParaRPr lang="en-US" dirty="0"/>
        </a:p>
      </dgm:t>
    </dgm:pt>
    <dgm:pt modelId="{A6542143-7F6E-46BD-AD34-C7545CCB02CE}" type="parTrans" cxnId="{B0A449AD-4629-472B-9200-1309D3626F59}">
      <dgm:prSet/>
      <dgm:spPr/>
      <dgm:t>
        <a:bodyPr/>
        <a:lstStyle/>
        <a:p>
          <a:endParaRPr lang="en-US"/>
        </a:p>
      </dgm:t>
    </dgm:pt>
    <dgm:pt modelId="{488445BA-5BD6-4013-B5D7-145A97DAADB7}" type="sibTrans" cxnId="{B0A449AD-4629-472B-9200-1309D3626F59}">
      <dgm:prSet/>
      <dgm:spPr/>
      <dgm:t>
        <a:bodyPr/>
        <a:lstStyle/>
        <a:p>
          <a:endParaRPr lang="en-US"/>
        </a:p>
      </dgm:t>
    </dgm:pt>
    <dgm:pt modelId="{C83ED312-074C-41FB-A9F6-7169684F1D6F}">
      <dgm:prSet/>
      <dgm:spPr/>
      <dgm:t>
        <a:bodyPr/>
        <a:lstStyle/>
        <a:p>
          <a:r>
            <a:rPr lang="en-US"/>
            <a:t>Uninstalling programs</a:t>
          </a:r>
          <a:endParaRPr lang="en-US" dirty="0"/>
        </a:p>
      </dgm:t>
    </dgm:pt>
    <dgm:pt modelId="{346957B4-F5C7-41AE-828F-660F6EAEA054}" type="parTrans" cxnId="{57276288-8B1C-4597-9BBB-BE7CAB89A0C7}">
      <dgm:prSet/>
      <dgm:spPr/>
      <dgm:t>
        <a:bodyPr/>
        <a:lstStyle/>
        <a:p>
          <a:endParaRPr lang="en-US"/>
        </a:p>
      </dgm:t>
    </dgm:pt>
    <dgm:pt modelId="{FFE36F9B-2A8B-4859-BC7F-BD0557F7B1CD}" type="sibTrans" cxnId="{57276288-8B1C-4597-9BBB-BE7CAB89A0C7}">
      <dgm:prSet/>
      <dgm:spPr/>
      <dgm:t>
        <a:bodyPr/>
        <a:lstStyle/>
        <a:p>
          <a:endParaRPr lang="en-US"/>
        </a:p>
      </dgm:t>
    </dgm:pt>
    <dgm:pt modelId="{8FA5DFFA-5F34-4F09-A643-662B35556A86}">
      <dgm:prSet/>
      <dgm:spPr/>
      <dgm:t>
        <a:bodyPr/>
        <a:lstStyle/>
        <a:p>
          <a:r>
            <a:rPr lang="en-US"/>
            <a:t>Cleaning up disks</a:t>
          </a:r>
          <a:endParaRPr lang="en-US" dirty="0"/>
        </a:p>
      </dgm:t>
    </dgm:pt>
    <dgm:pt modelId="{9A1BC5DA-329E-4516-91E2-AE6AAADD0547}" type="parTrans" cxnId="{6FE9B8E3-2791-4F9C-8572-208C920B248B}">
      <dgm:prSet/>
      <dgm:spPr/>
      <dgm:t>
        <a:bodyPr/>
        <a:lstStyle/>
        <a:p>
          <a:endParaRPr lang="en-US"/>
        </a:p>
      </dgm:t>
    </dgm:pt>
    <dgm:pt modelId="{40EC234A-2C4A-4F1C-9A6E-B78B5BB1B1B7}" type="sibTrans" cxnId="{6FE9B8E3-2791-4F9C-8572-208C920B248B}">
      <dgm:prSet/>
      <dgm:spPr/>
      <dgm:t>
        <a:bodyPr/>
        <a:lstStyle/>
        <a:p>
          <a:endParaRPr lang="en-US"/>
        </a:p>
      </dgm:t>
    </dgm:pt>
    <dgm:pt modelId="{779A3185-9355-4BDC-A423-D0A5AB8E85C5}">
      <dgm:prSet/>
      <dgm:spPr/>
      <dgm:t>
        <a:bodyPr/>
        <a:lstStyle/>
        <a:p>
          <a:r>
            <a:rPr lang="en-US"/>
            <a:t>Defragmenting disks</a:t>
          </a:r>
          <a:endParaRPr lang="en-US" dirty="0"/>
        </a:p>
      </dgm:t>
    </dgm:pt>
    <dgm:pt modelId="{140C3A8B-0DA2-47FD-AEF7-392573CFCA82}" type="parTrans" cxnId="{E891D731-B2FC-45DB-9B80-082A0D109FCF}">
      <dgm:prSet/>
      <dgm:spPr/>
      <dgm:t>
        <a:bodyPr/>
        <a:lstStyle/>
        <a:p>
          <a:endParaRPr lang="en-US"/>
        </a:p>
      </dgm:t>
    </dgm:pt>
    <dgm:pt modelId="{625ADA86-606A-4A53-88C2-F84DC34B44D7}" type="sibTrans" cxnId="{E891D731-B2FC-45DB-9B80-082A0D109FCF}">
      <dgm:prSet/>
      <dgm:spPr/>
      <dgm:t>
        <a:bodyPr/>
        <a:lstStyle/>
        <a:p>
          <a:endParaRPr lang="en-US"/>
        </a:p>
      </dgm:t>
    </dgm:pt>
    <dgm:pt modelId="{3BFABF44-FB46-42A9-9840-1C2B130033CC}">
      <dgm:prSet/>
      <dgm:spPr/>
      <dgm:t>
        <a:bodyPr/>
        <a:lstStyle/>
        <a:p>
          <a:r>
            <a:rPr lang="en-US"/>
            <a:t>Diagnosing problems</a:t>
          </a:r>
          <a:endParaRPr lang="en-US" dirty="0"/>
        </a:p>
      </dgm:t>
    </dgm:pt>
    <dgm:pt modelId="{3AD63119-21D3-4D39-9421-B96528D299FB}" type="parTrans" cxnId="{6DE41953-E68C-457B-B548-6C2A6F082AAC}">
      <dgm:prSet/>
      <dgm:spPr/>
      <dgm:t>
        <a:bodyPr/>
        <a:lstStyle/>
        <a:p>
          <a:endParaRPr lang="en-US"/>
        </a:p>
      </dgm:t>
    </dgm:pt>
    <dgm:pt modelId="{0434D600-72E9-49B9-8125-6A52CD973E07}" type="sibTrans" cxnId="{6DE41953-E68C-457B-B548-6C2A6F082AAC}">
      <dgm:prSet/>
      <dgm:spPr/>
      <dgm:t>
        <a:bodyPr/>
        <a:lstStyle/>
        <a:p>
          <a:endParaRPr lang="en-US"/>
        </a:p>
      </dgm:t>
    </dgm:pt>
    <dgm:pt modelId="{08FB6B74-38E7-44CE-AF24-5F20F198FDBA}">
      <dgm:prSet/>
      <dgm:spPr/>
      <dgm:t>
        <a:bodyPr/>
        <a:lstStyle/>
        <a:p>
          <a:r>
            <a:rPr lang="en-US"/>
            <a:t>Backing up files and disks</a:t>
          </a:r>
          <a:endParaRPr lang="en-US" dirty="0"/>
        </a:p>
      </dgm:t>
    </dgm:pt>
    <dgm:pt modelId="{512A71B3-8C3A-4F49-9310-21DF8989C955}" type="parTrans" cxnId="{84BB7C37-9AD2-4FA5-8A0D-97261620CCAE}">
      <dgm:prSet/>
      <dgm:spPr/>
      <dgm:t>
        <a:bodyPr/>
        <a:lstStyle/>
        <a:p>
          <a:endParaRPr lang="en-US"/>
        </a:p>
      </dgm:t>
    </dgm:pt>
    <dgm:pt modelId="{63C80BF0-AB0C-4B65-A79A-29251EA3590D}" type="sibTrans" cxnId="{84BB7C37-9AD2-4FA5-8A0D-97261620CCAE}">
      <dgm:prSet/>
      <dgm:spPr/>
      <dgm:t>
        <a:bodyPr/>
        <a:lstStyle/>
        <a:p>
          <a:endParaRPr lang="en-US"/>
        </a:p>
      </dgm:t>
    </dgm:pt>
    <dgm:pt modelId="{13BAC134-74FA-48CC-998E-BC1DF483B76C}">
      <dgm:prSet/>
      <dgm:spPr/>
      <dgm:t>
        <a:bodyPr/>
        <a:lstStyle/>
        <a:p>
          <a:r>
            <a:rPr lang="en-US"/>
            <a:t>Setting up screen savers</a:t>
          </a:r>
          <a:endParaRPr lang="en-US" dirty="0"/>
        </a:p>
      </dgm:t>
    </dgm:pt>
    <dgm:pt modelId="{FBDFACA0-C25B-4E41-A1BB-BE5D6702C83F}" type="parTrans" cxnId="{0342ADC8-C026-4D2E-AB9B-9F3FDAA48537}">
      <dgm:prSet/>
      <dgm:spPr/>
      <dgm:t>
        <a:bodyPr/>
        <a:lstStyle/>
        <a:p>
          <a:endParaRPr lang="en-US"/>
        </a:p>
      </dgm:t>
    </dgm:pt>
    <dgm:pt modelId="{2F37E179-1755-4DB6-8E66-E0D8791D7CB4}" type="sibTrans" cxnId="{0342ADC8-C026-4D2E-AB9B-9F3FDAA48537}">
      <dgm:prSet/>
      <dgm:spPr/>
      <dgm:t>
        <a:bodyPr/>
        <a:lstStyle/>
        <a:p>
          <a:endParaRPr lang="en-US"/>
        </a:p>
      </dgm:t>
    </dgm:pt>
    <dgm:pt modelId="{0DD60C51-C4FB-4279-821D-E926EE9B7C16}" type="pres">
      <dgm:prSet presAssocID="{393DB6F4-E735-4ED2-9537-AF01C5906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7E4406A-B48E-447C-836E-A91E8BD88386}" type="pres">
      <dgm:prSet presAssocID="{71A8CA46-336A-4C57-AA38-A7E4AA87840E}" presName="node" presStyleLbl="node1" presStyleIdx="0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D348DFEE-C8A6-4BCE-9894-138F768EA23F}" type="pres">
      <dgm:prSet presAssocID="{EC2EC77D-BEFE-4091-B418-5BD37ABF6BE4}" presName="sibTrans" presStyleCnt="0"/>
      <dgm:spPr/>
    </dgm:pt>
    <dgm:pt modelId="{54A0AC0D-3893-46FB-A003-1298AAD6A004}" type="pres">
      <dgm:prSet presAssocID="{07B83AAD-FE90-4B70-A74D-A7B12E0080F4}" presName="node" presStyleLbl="node1" presStyleIdx="1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DDF052D8-9049-4114-A509-9A38881D3DF0}" type="pres">
      <dgm:prSet presAssocID="{42C9CD3B-C9A1-453A-A027-82442F172E21}" presName="sibTrans" presStyleCnt="0"/>
      <dgm:spPr/>
    </dgm:pt>
    <dgm:pt modelId="{49C25601-A69E-4BD7-A963-8E8CFBDF62C9}" type="pres">
      <dgm:prSet presAssocID="{E6A844E1-BF8E-4B19-A791-6B7B54FA8147}" presName="node" presStyleLbl="node1" presStyleIdx="2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D977FD4A-4FE1-436E-ABC4-8014E8C08824}" type="pres">
      <dgm:prSet presAssocID="{04DAB26C-21BD-4B33-8CE0-CCDE2E256502}" presName="sibTrans" presStyleCnt="0"/>
      <dgm:spPr/>
    </dgm:pt>
    <dgm:pt modelId="{0942526E-B618-46F5-A941-F22C586D3E6B}" type="pres">
      <dgm:prSet presAssocID="{D0C4AC70-C7D9-4D45-B938-442428A834F6}" presName="node" presStyleLbl="node1" presStyleIdx="3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A01DA11D-0E81-4037-AC14-3F21FE124042}" type="pres">
      <dgm:prSet presAssocID="{488445BA-5BD6-4013-B5D7-145A97DAADB7}" presName="sibTrans" presStyleCnt="0"/>
      <dgm:spPr/>
    </dgm:pt>
    <dgm:pt modelId="{99CEC89E-8D16-40FB-A85A-414731F88459}" type="pres">
      <dgm:prSet presAssocID="{C83ED312-074C-41FB-A9F6-7169684F1D6F}" presName="node" presStyleLbl="node1" presStyleIdx="4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844A6461-1E9B-4BBD-9764-25A55F5D4CCC}" type="pres">
      <dgm:prSet presAssocID="{FFE36F9B-2A8B-4859-BC7F-BD0557F7B1CD}" presName="sibTrans" presStyleCnt="0"/>
      <dgm:spPr/>
    </dgm:pt>
    <dgm:pt modelId="{D5543E96-A70D-4AC8-B9F6-B7F7309FE5EE}" type="pres">
      <dgm:prSet presAssocID="{8FA5DFFA-5F34-4F09-A643-662B35556A86}" presName="node" presStyleLbl="node1" presStyleIdx="5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B66C3BCD-2C3B-4927-9F76-38E28ADDA348}" type="pres">
      <dgm:prSet presAssocID="{40EC234A-2C4A-4F1C-9A6E-B78B5BB1B1B7}" presName="sibTrans" presStyleCnt="0"/>
      <dgm:spPr/>
    </dgm:pt>
    <dgm:pt modelId="{195AF834-A8E7-4B3B-BFD5-19A2412EE87E}" type="pres">
      <dgm:prSet presAssocID="{779A3185-9355-4BDC-A423-D0A5AB8E85C5}" presName="node" presStyleLbl="node1" presStyleIdx="6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CF92D4CF-FBEE-4A17-A49C-A8B4236C35C9}" type="pres">
      <dgm:prSet presAssocID="{625ADA86-606A-4A53-88C2-F84DC34B44D7}" presName="sibTrans" presStyleCnt="0"/>
      <dgm:spPr/>
    </dgm:pt>
    <dgm:pt modelId="{EE65798F-FD6F-4CFB-B7D1-F090DE3BD75E}" type="pres">
      <dgm:prSet presAssocID="{3BFABF44-FB46-42A9-9840-1C2B130033CC}" presName="node" presStyleLbl="node1" presStyleIdx="7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6CDF3BF4-015F-474D-9038-491872C4BF35}" type="pres">
      <dgm:prSet presAssocID="{0434D600-72E9-49B9-8125-6A52CD973E07}" presName="sibTrans" presStyleCnt="0"/>
      <dgm:spPr/>
    </dgm:pt>
    <dgm:pt modelId="{47305607-72E7-49A2-B044-40DAA07CC64B}" type="pres">
      <dgm:prSet presAssocID="{08FB6B74-38E7-44CE-AF24-5F20F198FDBA}" presName="node" presStyleLbl="node1" presStyleIdx="8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DA514FA6-AB41-4BE9-9E02-216AB925DBE8}" type="pres">
      <dgm:prSet presAssocID="{63C80BF0-AB0C-4B65-A79A-29251EA3590D}" presName="sibTrans" presStyleCnt="0"/>
      <dgm:spPr/>
    </dgm:pt>
    <dgm:pt modelId="{A9615E49-875E-4881-B479-CCF517491300}" type="pres">
      <dgm:prSet presAssocID="{13BAC134-74FA-48CC-998E-BC1DF483B76C}" presName="node" presStyleLbl="node1" presStyleIdx="9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FC69CD48-66B9-403F-AE86-D699BC71892E}" type="presOf" srcId="{779A3185-9355-4BDC-A423-D0A5AB8E85C5}" destId="{195AF834-A8E7-4B3B-BFD5-19A2412EE87E}" srcOrd="0" destOrd="0" presId="urn:microsoft.com/office/officeart/2005/8/layout/default#7"/>
    <dgm:cxn modelId="{57276288-8B1C-4597-9BBB-BE7CAB89A0C7}" srcId="{393DB6F4-E735-4ED2-9537-AF01C5906F7B}" destId="{C83ED312-074C-41FB-A9F6-7169684F1D6F}" srcOrd="4" destOrd="0" parTransId="{346957B4-F5C7-41AE-828F-660F6EAEA054}" sibTransId="{FFE36F9B-2A8B-4859-BC7F-BD0557F7B1CD}"/>
    <dgm:cxn modelId="{AD07A289-540E-4D43-ADB2-0703E0F5251C}" type="presOf" srcId="{08FB6B74-38E7-44CE-AF24-5F20F198FDBA}" destId="{47305607-72E7-49A2-B044-40DAA07CC64B}" srcOrd="0" destOrd="0" presId="urn:microsoft.com/office/officeart/2005/8/layout/default#7"/>
    <dgm:cxn modelId="{3FB29F9E-C61E-4766-B499-189C2BB602FA}" type="presOf" srcId="{07B83AAD-FE90-4B70-A74D-A7B12E0080F4}" destId="{54A0AC0D-3893-46FB-A003-1298AAD6A004}" srcOrd="0" destOrd="0" presId="urn:microsoft.com/office/officeart/2005/8/layout/default#7"/>
    <dgm:cxn modelId="{B0A449AD-4629-472B-9200-1309D3626F59}" srcId="{393DB6F4-E735-4ED2-9537-AF01C5906F7B}" destId="{D0C4AC70-C7D9-4D45-B938-442428A834F6}" srcOrd="3" destOrd="0" parTransId="{A6542143-7F6E-46BD-AD34-C7545CCB02CE}" sibTransId="{488445BA-5BD6-4013-B5D7-145A97DAADB7}"/>
    <dgm:cxn modelId="{0342ADC8-C026-4D2E-AB9B-9F3FDAA48537}" srcId="{393DB6F4-E735-4ED2-9537-AF01C5906F7B}" destId="{13BAC134-74FA-48CC-998E-BC1DF483B76C}" srcOrd="9" destOrd="0" parTransId="{FBDFACA0-C25B-4E41-A1BB-BE5D6702C83F}" sibTransId="{2F37E179-1755-4DB6-8E66-E0D8791D7CB4}"/>
    <dgm:cxn modelId="{855B0243-2762-4670-8A47-605A7D04C966}" type="presOf" srcId="{3BFABF44-FB46-42A9-9840-1C2B130033CC}" destId="{EE65798F-FD6F-4CFB-B7D1-F090DE3BD75E}" srcOrd="0" destOrd="0" presId="urn:microsoft.com/office/officeart/2005/8/layout/default#7"/>
    <dgm:cxn modelId="{F6C2C4AF-F239-4C74-B4FF-7045074E442D}" type="presOf" srcId="{C83ED312-074C-41FB-A9F6-7169684F1D6F}" destId="{99CEC89E-8D16-40FB-A85A-414731F88459}" srcOrd="0" destOrd="0" presId="urn:microsoft.com/office/officeart/2005/8/layout/default#7"/>
    <dgm:cxn modelId="{56714DE4-AC22-4C8F-A615-E7424742C4DF}" srcId="{393DB6F4-E735-4ED2-9537-AF01C5906F7B}" destId="{71A8CA46-336A-4C57-AA38-A7E4AA87840E}" srcOrd="0" destOrd="0" parTransId="{FC15F412-A811-4210-A6F3-3549ABC41E30}" sibTransId="{EC2EC77D-BEFE-4091-B418-5BD37ABF6BE4}"/>
    <dgm:cxn modelId="{84BB7C37-9AD2-4FA5-8A0D-97261620CCAE}" srcId="{393DB6F4-E735-4ED2-9537-AF01C5906F7B}" destId="{08FB6B74-38E7-44CE-AF24-5F20F198FDBA}" srcOrd="8" destOrd="0" parTransId="{512A71B3-8C3A-4F49-9310-21DF8989C955}" sibTransId="{63C80BF0-AB0C-4B65-A79A-29251EA3590D}"/>
    <dgm:cxn modelId="{0D9F606B-4303-482A-B4A5-C85093F394F8}" type="presOf" srcId="{E6A844E1-BF8E-4B19-A791-6B7B54FA8147}" destId="{49C25601-A69E-4BD7-A963-8E8CFBDF62C9}" srcOrd="0" destOrd="0" presId="urn:microsoft.com/office/officeart/2005/8/layout/default#7"/>
    <dgm:cxn modelId="{E891D731-B2FC-45DB-9B80-082A0D109FCF}" srcId="{393DB6F4-E735-4ED2-9537-AF01C5906F7B}" destId="{779A3185-9355-4BDC-A423-D0A5AB8E85C5}" srcOrd="6" destOrd="0" parTransId="{140C3A8B-0DA2-47FD-AEF7-392573CFCA82}" sibTransId="{625ADA86-606A-4A53-88C2-F84DC34B44D7}"/>
    <dgm:cxn modelId="{1BE171D3-C0F8-4F8E-B748-600181CE21B9}" type="presOf" srcId="{71A8CA46-336A-4C57-AA38-A7E4AA87840E}" destId="{37E4406A-B48E-447C-836E-A91E8BD88386}" srcOrd="0" destOrd="0" presId="urn:microsoft.com/office/officeart/2005/8/layout/default#7"/>
    <dgm:cxn modelId="{7082E178-4E30-4F6F-B543-DDA3962BA87E}" srcId="{393DB6F4-E735-4ED2-9537-AF01C5906F7B}" destId="{07B83AAD-FE90-4B70-A74D-A7B12E0080F4}" srcOrd="1" destOrd="0" parTransId="{54AD0A75-EC25-4381-8C55-7D44A9D5A77A}" sibTransId="{42C9CD3B-C9A1-453A-A027-82442F172E21}"/>
    <dgm:cxn modelId="{6DE41953-E68C-457B-B548-6C2A6F082AAC}" srcId="{393DB6F4-E735-4ED2-9537-AF01C5906F7B}" destId="{3BFABF44-FB46-42A9-9840-1C2B130033CC}" srcOrd="7" destOrd="0" parTransId="{3AD63119-21D3-4D39-9421-B96528D299FB}" sibTransId="{0434D600-72E9-49B9-8125-6A52CD973E07}"/>
    <dgm:cxn modelId="{C751AEE3-1364-47A3-B829-3530DBDAE73F}" type="presOf" srcId="{13BAC134-74FA-48CC-998E-BC1DF483B76C}" destId="{A9615E49-875E-4881-B479-CCF517491300}" srcOrd="0" destOrd="0" presId="urn:microsoft.com/office/officeart/2005/8/layout/default#7"/>
    <dgm:cxn modelId="{6FE9B8E3-2791-4F9C-8572-208C920B248B}" srcId="{393DB6F4-E735-4ED2-9537-AF01C5906F7B}" destId="{8FA5DFFA-5F34-4F09-A643-662B35556A86}" srcOrd="5" destOrd="0" parTransId="{9A1BC5DA-329E-4516-91E2-AE6AAADD0547}" sibTransId="{40EC234A-2C4A-4F1C-9A6E-B78B5BB1B1B7}"/>
    <dgm:cxn modelId="{CDB92613-B371-4D65-94BC-81D46361D142}" srcId="{393DB6F4-E735-4ED2-9537-AF01C5906F7B}" destId="{E6A844E1-BF8E-4B19-A791-6B7B54FA8147}" srcOrd="2" destOrd="0" parTransId="{D7AF1B34-8A23-4888-9293-16490215FA10}" sibTransId="{04DAB26C-21BD-4B33-8CE0-CCDE2E256502}"/>
    <dgm:cxn modelId="{8B5BB820-424C-48C5-BFE5-4EAB80BCE163}" type="presOf" srcId="{8FA5DFFA-5F34-4F09-A643-662B35556A86}" destId="{D5543E96-A70D-4AC8-B9F6-B7F7309FE5EE}" srcOrd="0" destOrd="0" presId="urn:microsoft.com/office/officeart/2005/8/layout/default#7"/>
    <dgm:cxn modelId="{777EF16B-907C-48A9-972A-B7EFFD49F8C0}" type="presOf" srcId="{393DB6F4-E735-4ED2-9537-AF01C5906F7B}" destId="{0DD60C51-C4FB-4279-821D-E926EE9B7C16}" srcOrd="0" destOrd="0" presId="urn:microsoft.com/office/officeart/2005/8/layout/default#7"/>
    <dgm:cxn modelId="{0D455120-79E3-482F-8681-59715223E404}" type="presOf" srcId="{D0C4AC70-C7D9-4D45-B938-442428A834F6}" destId="{0942526E-B618-46F5-A941-F22C586D3E6B}" srcOrd="0" destOrd="0" presId="urn:microsoft.com/office/officeart/2005/8/layout/default#7"/>
    <dgm:cxn modelId="{D22B9900-06CC-43DE-808F-13CAB44A44D5}" type="presParOf" srcId="{0DD60C51-C4FB-4279-821D-E926EE9B7C16}" destId="{37E4406A-B48E-447C-836E-A91E8BD88386}" srcOrd="0" destOrd="0" presId="urn:microsoft.com/office/officeart/2005/8/layout/default#7"/>
    <dgm:cxn modelId="{4D899FC0-DF3D-4E4D-AD1E-7EE92CEAC296}" type="presParOf" srcId="{0DD60C51-C4FB-4279-821D-E926EE9B7C16}" destId="{D348DFEE-C8A6-4BCE-9894-138F768EA23F}" srcOrd="1" destOrd="0" presId="urn:microsoft.com/office/officeart/2005/8/layout/default#7"/>
    <dgm:cxn modelId="{5ECCF632-C50E-4415-904F-DD949A5E29DD}" type="presParOf" srcId="{0DD60C51-C4FB-4279-821D-E926EE9B7C16}" destId="{54A0AC0D-3893-46FB-A003-1298AAD6A004}" srcOrd="2" destOrd="0" presId="urn:microsoft.com/office/officeart/2005/8/layout/default#7"/>
    <dgm:cxn modelId="{7538479F-9BCD-4876-B8C5-94C2AA42F489}" type="presParOf" srcId="{0DD60C51-C4FB-4279-821D-E926EE9B7C16}" destId="{DDF052D8-9049-4114-A509-9A38881D3DF0}" srcOrd="3" destOrd="0" presId="urn:microsoft.com/office/officeart/2005/8/layout/default#7"/>
    <dgm:cxn modelId="{3F9C12B4-AC47-408E-B647-F1FA4581C457}" type="presParOf" srcId="{0DD60C51-C4FB-4279-821D-E926EE9B7C16}" destId="{49C25601-A69E-4BD7-A963-8E8CFBDF62C9}" srcOrd="4" destOrd="0" presId="urn:microsoft.com/office/officeart/2005/8/layout/default#7"/>
    <dgm:cxn modelId="{AC2D4709-E19D-4347-ABA3-071232B43C70}" type="presParOf" srcId="{0DD60C51-C4FB-4279-821D-E926EE9B7C16}" destId="{D977FD4A-4FE1-436E-ABC4-8014E8C08824}" srcOrd="5" destOrd="0" presId="urn:microsoft.com/office/officeart/2005/8/layout/default#7"/>
    <dgm:cxn modelId="{61C24411-D2C1-4605-BBA0-8951FBF6EC52}" type="presParOf" srcId="{0DD60C51-C4FB-4279-821D-E926EE9B7C16}" destId="{0942526E-B618-46F5-A941-F22C586D3E6B}" srcOrd="6" destOrd="0" presId="urn:microsoft.com/office/officeart/2005/8/layout/default#7"/>
    <dgm:cxn modelId="{7CF85F5D-12CF-474B-A71A-93F34A5DE70D}" type="presParOf" srcId="{0DD60C51-C4FB-4279-821D-E926EE9B7C16}" destId="{A01DA11D-0E81-4037-AC14-3F21FE124042}" srcOrd="7" destOrd="0" presId="urn:microsoft.com/office/officeart/2005/8/layout/default#7"/>
    <dgm:cxn modelId="{640FDACD-AEC7-4A14-A868-14C18B37F5CE}" type="presParOf" srcId="{0DD60C51-C4FB-4279-821D-E926EE9B7C16}" destId="{99CEC89E-8D16-40FB-A85A-414731F88459}" srcOrd="8" destOrd="0" presId="urn:microsoft.com/office/officeart/2005/8/layout/default#7"/>
    <dgm:cxn modelId="{DDC36AC2-3C89-4371-9677-9BE5AF911065}" type="presParOf" srcId="{0DD60C51-C4FB-4279-821D-E926EE9B7C16}" destId="{844A6461-1E9B-4BBD-9764-25A55F5D4CCC}" srcOrd="9" destOrd="0" presId="urn:microsoft.com/office/officeart/2005/8/layout/default#7"/>
    <dgm:cxn modelId="{264EF84D-0FD7-46B9-949E-821FE8F772DA}" type="presParOf" srcId="{0DD60C51-C4FB-4279-821D-E926EE9B7C16}" destId="{D5543E96-A70D-4AC8-B9F6-B7F7309FE5EE}" srcOrd="10" destOrd="0" presId="urn:microsoft.com/office/officeart/2005/8/layout/default#7"/>
    <dgm:cxn modelId="{12B4079E-A3EA-4E02-81E9-8ECDECC85DA8}" type="presParOf" srcId="{0DD60C51-C4FB-4279-821D-E926EE9B7C16}" destId="{B66C3BCD-2C3B-4927-9F76-38E28ADDA348}" srcOrd="11" destOrd="0" presId="urn:microsoft.com/office/officeart/2005/8/layout/default#7"/>
    <dgm:cxn modelId="{F3C34963-BCC8-4852-A45B-C4A0172ACE83}" type="presParOf" srcId="{0DD60C51-C4FB-4279-821D-E926EE9B7C16}" destId="{195AF834-A8E7-4B3B-BFD5-19A2412EE87E}" srcOrd="12" destOrd="0" presId="urn:microsoft.com/office/officeart/2005/8/layout/default#7"/>
    <dgm:cxn modelId="{FCB85280-6F26-40C1-9626-993657739E85}" type="presParOf" srcId="{0DD60C51-C4FB-4279-821D-E926EE9B7C16}" destId="{CF92D4CF-FBEE-4A17-A49C-A8B4236C35C9}" srcOrd="13" destOrd="0" presId="urn:microsoft.com/office/officeart/2005/8/layout/default#7"/>
    <dgm:cxn modelId="{0CECCB45-2AAB-4E01-BC53-22AE242DF25C}" type="presParOf" srcId="{0DD60C51-C4FB-4279-821D-E926EE9B7C16}" destId="{EE65798F-FD6F-4CFB-B7D1-F090DE3BD75E}" srcOrd="14" destOrd="0" presId="urn:microsoft.com/office/officeart/2005/8/layout/default#7"/>
    <dgm:cxn modelId="{2D9D465F-501F-4DD7-8955-296D88448862}" type="presParOf" srcId="{0DD60C51-C4FB-4279-821D-E926EE9B7C16}" destId="{6CDF3BF4-015F-474D-9038-491872C4BF35}" srcOrd="15" destOrd="0" presId="urn:microsoft.com/office/officeart/2005/8/layout/default#7"/>
    <dgm:cxn modelId="{7D856C9E-2C07-41F2-9D2D-461DA1AABA51}" type="presParOf" srcId="{0DD60C51-C4FB-4279-821D-E926EE9B7C16}" destId="{47305607-72E7-49A2-B044-40DAA07CC64B}" srcOrd="16" destOrd="0" presId="urn:microsoft.com/office/officeart/2005/8/layout/default#7"/>
    <dgm:cxn modelId="{E0F38806-4FBD-4928-B34E-DE2644307239}" type="presParOf" srcId="{0DD60C51-C4FB-4279-821D-E926EE9B7C16}" destId="{DA514FA6-AB41-4BE9-9E02-216AB925DBE8}" srcOrd="17" destOrd="0" presId="urn:microsoft.com/office/officeart/2005/8/layout/default#7"/>
    <dgm:cxn modelId="{B68B983F-EC8E-4BCC-832A-4FE810B2FE3C}" type="presParOf" srcId="{0DD60C51-C4FB-4279-821D-E926EE9B7C16}" destId="{A9615E49-875E-4881-B479-CCF517491300}" srcOrd="1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47247-CDAA-43D9-B645-D439DB331911}" type="doc">
      <dgm:prSet loTypeId="urn:microsoft.com/office/officeart/2005/8/layout/default#8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91F0D64-FC92-463C-AE21-1ABD7AAF0AB3}">
      <dgm:prSet phldrT="[Text]"/>
      <dgm:spPr/>
      <dgm:t>
        <a:bodyPr/>
        <a:lstStyle/>
        <a:p>
          <a:r>
            <a:rPr lang="en-US" dirty="0"/>
            <a:t>Windows 7</a:t>
          </a:r>
        </a:p>
      </dgm:t>
    </dgm:pt>
    <dgm:pt modelId="{1C8279ED-004B-4EC7-AD77-2EA255021B49}" type="parTrans" cxnId="{32C6BA26-6E69-4FFF-810C-E3C744AB6912}">
      <dgm:prSet/>
      <dgm:spPr/>
      <dgm:t>
        <a:bodyPr/>
        <a:lstStyle/>
        <a:p>
          <a:endParaRPr lang="en-US"/>
        </a:p>
      </dgm:t>
    </dgm:pt>
    <dgm:pt modelId="{F5B2D0E2-06D4-40CF-ACD7-A2E45AE2313A}" type="sibTrans" cxnId="{32C6BA26-6E69-4FFF-810C-E3C744AB6912}">
      <dgm:prSet/>
      <dgm:spPr/>
      <dgm:t>
        <a:bodyPr/>
        <a:lstStyle/>
        <a:p>
          <a:endParaRPr lang="en-US"/>
        </a:p>
      </dgm:t>
    </dgm:pt>
    <dgm:pt modelId="{4FEF426F-2AD0-43D4-87AE-556B69DC9539}">
      <dgm:prSet phldrT="[Text]"/>
      <dgm:spPr/>
      <dgm:t>
        <a:bodyPr/>
        <a:lstStyle/>
        <a:p>
          <a:r>
            <a:rPr lang="en-US" dirty="0"/>
            <a:t>Mac OS X</a:t>
          </a:r>
        </a:p>
      </dgm:t>
    </dgm:pt>
    <dgm:pt modelId="{9E3CA3C5-BD8E-4F8A-8C39-C965A33F6275}" type="parTrans" cxnId="{7A0C09E4-A4F1-479E-9197-7B73F2A0B2AE}">
      <dgm:prSet/>
      <dgm:spPr/>
      <dgm:t>
        <a:bodyPr/>
        <a:lstStyle/>
        <a:p>
          <a:endParaRPr lang="en-US"/>
        </a:p>
      </dgm:t>
    </dgm:pt>
    <dgm:pt modelId="{53566C9D-E5C0-4F08-8EB3-FFDBBFB95B02}" type="sibTrans" cxnId="{7A0C09E4-A4F1-479E-9197-7B73F2A0B2AE}">
      <dgm:prSet/>
      <dgm:spPr/>
      <dgm:t>
        <a:bodyPr/>
        <a:lstStyle/>
        <a:p>
          <a:endParaRPr lang="en-US"/>
        </a:p>
      </dgm:t>
    </dgm:pt>
    <dgm:pt modelId="{D2335EC7-B356-49B0-BA41-3BE7221A8F9B}">
      <dgm:prSet phldrT="[Text]"/>
      <dgm:spPr/>
      <dgm:t>
        <a:bodyPr/>
        <a:lstStyle/>
        <a:p>
          <a:r>
            <a:rPr lang="en-US" dirty="0"/>
            <a:t>UNIX</a:t>
          </a:r>
        </a:p>
      </dgm:t>
    </dgm:pt>
    <dgm:pt modelId="{B15050A8-321B-4AE8-80DC-C6E33103983C}" type="parTrans" cxnId="{18965934-EC52-4178-96E5-A5C97721ABFB}">
      <dgm:prSet/>
      <dgm:spPr/>
      <dgm:t>
        <a:bodyPr/>
        <a:lstStyle/>
        <a:p>
          <a:endParaRPr lang="en-US"/>
        </a:p>
      </dgm:t>
    </dgm:pt>
    <dgm:pt modelId="{1CD4EF94-EDE1-40E0-9335-F754F7B8584E}" type="sibTrans" cxnId="{18965934-EC52-4178-96E5-A5C97721ABFB}">
      <dgm:prSet/>
      <dgm:spPr/>
      <dgm:t>
        <a:bodyPr/>
        <a:lstStyle/>
        <a:p>
          <a:endParaRPr lang="en-US"/>
        </a:p>
      </dgm:t>
    </dgm:pt>
    <dgm:pt modelId="{C94A6926-6527-46F3-ADEA-AB1FBB24178E}">
      <dgm:prSet phldrT="[Text]"/>
      <dgm:spPr/>
      <dgm:t>
        <a:bodyPr/>
        <a:lstStyle/>
        <a:p>
          <a:r>
            <a:rPr lang="en-US" dirty="0"/>
            <a:t>Linux</a:t>
          </a:r>
        </a:p>
      </dgm:t>
    </dgm:pt>
    <dgm:pt modelId="{F929B2EA-9D77-41D2-AB75-480D9608A62E}" type="parTrans" cxnId="{7D4FAFD8-DF14-439D-A47B-7B3FC778B27C}">
      <dgm:prSet/>
      <dgm:spPr/>
      <dgm:t>
        <a:bodyPr/>
        <a:lstStyle/>
        <a:p>
          <a:endParaRPr lang="en-US"/>
        </a:p>
      </dgm:t>
    </dgm:pt>
    <dgm:pt modelId="{D45BC8CE-079D-47CB-99D4-8559C07712B4}" type="sibTrans" cxnId="{7D4FAFD8-DF14-439D-A47B-7B3FC778B27C}">
      <dgm:prSet/>
      <dgm:spPr/>
      <dgm:t>
        <a:bodyPr/>
        <a:lstStyle/>
        <a:p>
          <a:endParaRPr lang="en-US"/>
        </a:p>
      </dgm:t>
    </dgm:pt>
    <dgm:pt modelId="{F9EDE3BC-6823-40D9-B24A-98CD6F908395}" type="pres">
      <dgm:prSet presAssocID="{B5647247-CDAA-43D9-B645-D439DB331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7D395C9-8D90-4008-A6E3-40B266F8125D}" type="pres">
      <dgm:prSet presAssocID="{391F0D64-FC92-463C-AE21-1ABD7AAF0A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779AC49-AB6E-49A1-BD24-2AEE2DD1C881}" type="pres">
      <dgm:prSet presAssocID="{F5B2D0E2-06D4-40CF-ACD7-A2E45AE2313A}" presName="sibTrans" presStyleCnt="0"/>
      <dgm:spPr/>
    </dgm:pt>
    <dgm:pt modelId="{5EF2E959-4BDA-40DC-91C2-E07EF2F16F8B}" type="pres">
      <dgm:prSet presAssocID="{4FEF426F-2AD0-43D4-87AE-556B69DC95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7EDCAA-F3CC-4C95-BB00-77734E8DF237}" type="pres">
      <dgm:prSet presAssocID="{53566C9D-E5C0-4F08-8EB3-FFDBBFB95B02}" presName="sibTrans" presStyleCnt="0"/>
      <dgm:spPr/>
    </dgm:pt>
    <dgm:pt modelId="{3A52E138-C003-45D3-9975-71EF7E072C55}" type="pres">
      <dgm:prSet presAssocID="{D2335EC7-B356-49B0-BA41-3BE7221A8F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1FBBBA2-73B9-4762-8EF4-B9C624D00F1F}" type="pres">
      <dgm:prSet presAssocID="{1CD4EF94-EDE1-40E0-9335-F754F7B8584E}" presName="sibTrans" presStyleCnt="0"/>
      <dgm:spPr/>
    </dgm:pt>
    <dgm:pt modelId="{B72EBF13-CB0A-478F-BA53-C4C3353908BF}" type="pres">
      <dgm:prSet presAssocID="{C94A6926-6527-46F3-ADEA-AB1FBB2417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CE1256C-441A-4BDC-95F7-801333C80405}" type="presOf" srcId="{391F0D64-FC92-463C-AE21-1ABD7AAF0AB3}" destId="{47D395C9-8D90-4008-A6E3-40B266F8125D}" srcOrd="0" destOrd="0" presId="urn:microsoft.com/office/officeart/2005/8/layout/default#8"/>
    <dgm:cxn modelId="{FC1176CB-7915-4642-BE31-02AB37BE85AC}" type="presOf" srcId="{B5647247-CDAA-43D9-B645-D439DB331911}" destId="{F9EDE3BC-6823-40D9-B24A-98CD6F908395}" srcOrd="0" destOrd="0" presId="urn:microsoft.com/office/officeart/2005/8/layout/default#8"/>
    <dgm:cxn modelId="{23BD6C14-1872-4CE7-B1D0-56412277093F}" type="presOf" srcId="{D2335EC7-B356-49B0-BA41-3BE7221A8F9B}" destId="{3A52E138-C003-45D3-9975-71EF7E072C55}" srcOrd="0" destOrd="0" presId="urn:microsoft.com/office/officeart/2005/8/layout/default#8"/>
    <dgm:cxn modelId="{614E10E5-B501-4C4F-A347-DE7AC04D3091}" type="presOf" srcId="{4FEF426F-2AD0-43D4-87AE-556B69DC9539}" destId="{5EF2E959-4BDA-40DC-91C2-E07EF2F16F8B}" srcOrd="0" destOrd="0" presId="urn:microsoft.com/office/officeart/2005/8/layout/default#8"/>
    <dgm:cxn modelId="{18965934-EC52-4178-96E5-A5C97721ABFB}" srcId="{B5647247-CDAA-43D9-B645-D439DB331911}" destId="{D2335EC7-B356-49B0-BA41-3BE7221A8F9B}" srcOrd="2" destOrd="0" parTransId="{B15050A8-321B-4AE8-80DC-C6E33103983C}" sibTransId="{1CD4EF94-EDE1-40E0-9335-F754F7B8584E}"/>
    <dgm:cxn modelId="{32C6BA26-6E69-4FFF-810C-E3C744AB6912}" srcId="{B5647247-CDAA-43D9-B645-D439DB331911}" destId="{391F0D64-FC92-463C-AE21-1ABD7AAF0AB3}" srcOrd="0" destOrd="0" parTransId="{1C8279ED-004B-4EC7-AD77-2EA255021B49}" sibTransId="{F5B2D0E2-06D4-40CF-ACD7-A2E45AE2313A}"/>
    <dgm:cxn modelId="{7D4FAFD8-DF14-439D-A47B-7B3FC778B27C}" srcId="{B5647247-CDAA-43D9-B645-D439DB331911}" destId="{C94A6926-6527-46F3-ADEA-AB1FBB24178E}" srcOrd="3" destOrd="0" parTransId="{F929B2EA-9D77-41D2-AB75-480D9608A62E}" sibTransId="{D45BC8CE-079D-47CB-99D4-8559C07712B4}"/>
    <dgm:cxn modelId="{7A0C09E4-A4F1-479E-9197-7B73F2A0B2AE}" srcId="{B5647247-CDAA-43D9-B645-D439DB331911}" destId="{4FEF426F-2AD0-43D4-87AE-556B69DC9539}" srcOrd="1" destOrd="0" parTransId="{9E3CA3C5-BD8E-4F8A-8C39-C965A33F6275}" sibTransId="{53566C9D-E5C0-4F08-8EB3-FFDBBFB95B02}"/>
    <dgm:cxn modelId="{05124412-D327-4667-B1D0-F890078F5ABB}" type="presOf" srcId="{C94A6926-6527-46F3-ADEA-AB1FBB24178E}" destId="{B72EBF13-CB0A-478F-BA53-C4C3353908BF}" srcOrd="0" destOrd="0" presId="urn:microsoft.com/office/officeart/2005/8/layout/default#8"/>
    <dgm:cxn modelId="{F4863D3D-5DC4-4BB5-BF42-104CF0DCEABF}" type="presParOf" srcId="{F9EDE3BC-6823-40D9-B24A-98CD6F908395}" destId="{47D395C9-8D90-4008-A6E3-40B266F8125D}" srcOrd="0" destOrd="0" presId="urn:microsoft.com/office/officeart/2005/8/layout/default#8"/>
    <dgm:cxn modelId="{56456583-6FB5-489C-83C2-A79FAF9EB1B0}" type="presParOf" srcId="{F9EDE3BC-6823-40D9-B24A-98CD6F908395}" destId="{F779AC49-AB6E-49A1-BD24-2AEE2DD1C881}" srcOrd="1" destOrd="0" presId="urn:microsoft.com/office/officeart/2005/8/layout/default#8"/>
    <dgm:cxn modelId="{9E360264-6EF8-453D-9673-E7EE69675BD9}" type="presParOf" srcId="{F9EDE3BC-6823-40D9-B24A-98CD6F908395}" destId="{5EF2E959-4BDA-40DC-91C2-E07EF2F16F8B}" srcOrd="2" destOrd="0" presId="urn:microsoft.com/office/officeart/2005/8/layout/default#8"/>
    <dgm:cxn modelId="{57D11E55-73BA-4AAB-8564-606434382693}" type="presParOf" srcId="{F9EDE3BC-6823-40D9-B24A-98CD6F908395}" destId="{127EDCAA-F3CC-4C95-BB00-77734E8DF237}" srcOrd="3" destOrd="0" presId="urn:microsoft.com/office/officeart/2005/8/layout/default#8"/>
    <dgm:cxn modelId="{3E9E03A4-D1D7-4271-BE57-3888472E158B}" type="presParOf" srcId="{F9EDE3BC-6823-40D9-B24A-98CD6F908395}" destId="{3A52E138-C003-45D3-9975-71EF7E072C55}" srcOrd="4" destOrd="0" presId="urn:microsoft.com/office/officeart/2005/8/layout/default#8"/>
    <dgm:cxn modelId="{B90AACEE-84E5-4EB4-893A-FF502DDEA39A}" type="presParOf" srcId="{F9EDE3BC-6823-40D9-B24A-98CD6F908395}" destId="{D1FBBBA2-73B9-4762-8EF4-B9C624D00F1F}" srcOrd="5" destOrd="0" presId="urn:microsoft.com/office/officeart/2005/8/layout/default#8"/>
    <dgm:cxn modelId="{69FF5938-0E3D-461D-9AF0-A27DD5D88BC3}" type="presParOf" srcId="{F9EDE3BC-6823-40D9-B24A-98CD6F908395}" destId="{B72EBF13-CB0A-478F-BA53-C4C3353908BF}" srcOrd="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5AC045-F6DB-4B3A-9524-05E3FDA72B56}" type="doc">
      <dgm:prSet loTypeId="urn:microsoft.com/office/officeart/2005/8/layout/vList4#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37EB4C2-CCF3-4F09-A92D-C89E36FBC204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UNIX</a:t>
          </a:r>
          <a:r>
            <a:rPr lang="en-US" b="0" dirty="0"/>
            <a:t> is a multitasking operating system developed in the early 1970s</a:t>
          </a:r>
          <a:endParaRPr lang="en-US" b="1" dirty="0"/>
        </a:p>
      </dgm:t>
    </dgm:pt>
    <dgm:pt modelId="{05E12C1E-6ECD-49C5-90AE-B3440137670B}" type="parTrans" cxnId="{79470799-38BE-46B8-B38A-C9319CF7C30D}">
      <dgm:prSet/>
      <dgm:spPr/>
      <dgm:t>
        <a:bodyPr/>
        <a:lstStyle/>
        <a:p>
          <a:endParaRPr lang="en-US"/>
        </a:p>
      </dgm:t>
    </dgm:pt>
    <dgm:pt modelId="{48528D21-40FA-4EB5-8833-746A0ABBED3A}" type="sibTrans" cxnId="{79470799-38BE-46B8-B38A-C9319CF7C30D}">
      <dgm:prSet/>
      <dgm:spPr/>
      <dgm:t>
        <a:bodyPr/>
        <a:lstStyle/>
        <a:p>
          <a:endParaRPr lang="en-US"/>
        </a:p>
      </dgm:t>
    </dgm:pt>
    <dgm:pt modelId="{DE59F1B7-1285-4502-A10F-2CB637BD1BF3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Linux</a:t>
          </a:r>
          <a:r>
            <a:rPr lang="en-US" b="0" dirty="0"/>
            <a:t> is an open-source, popular, multitasking UNIX-type operating system</a:t>
          </a:r>
          <a:endParaRPr lang="en-US" b="1" dirty="0"/>
        </a:p>
      </dgm:t>
    </dgm:pt>
    <dgm:pt modelId="{0E33F81B-AFE2-4009-B6EF-4494344A4006}" type="parTrans" cxnId="{B8295893-2732-40A3-989B-CF3A9D487192}">
      <dgm:prSet/>
      <dgm:spPr/>
      <dgm:t>
        <a:bodyPr/>
        <a:lstStyle/>
        <a:p>
          <a:endParaRPr lang="en-US"/>
        </a:p>
      </dgm:t>
    </dgm:pt>
    <dgm:pt modelId="{D9858A8C-32EA-43C5-956D-F226503D0A01}" type="sibTrans" cxnId="{B8295893-2732-40A3-989B-CF3A9D487192}">
      <dgm:prSet/>
      <dgm:spPr/>
      <dgm:t>
        <a:bodyPr/>
        <a:lstStyle/>
        <a:p>
          <a:endParaRPr lang="en-US"/>
        </a:p>
      </dgm:t>
    </dgm:pt>
    <dgm:pt modelId="{78A81838-196F-48B0-B080-4D73E481A459}" type="pres">
      <dgm:prSet presAssocID="{BC5AC045-F6DB-4B3A-9524-05E3FDA72B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54B14B7-107E-48FA-8533-612F6567C999}" type="pres">
      <dgm:prSet presAssocID="{E37EB4C2-CCF3-4F09-A92D-C89E36FBC204}" presName="comp" presStyleCnt="0"/>
      <dgm:spPr/>
    </dgm:pt>
    <dgm:pt modelId="{FEAF6971-0E8A-462C-BE73-CA02F4C0FA83}" type="pres">
      <dgm:prSet presAssocID="{E37EB4C2-CCF3-4F09-A92D-C89E36FBC204}" presName="box" presStyleLbl="node1" presStyleIdx="0" presStyleCnt="2"/>
      <dgm:spPr/>
      <dgm:t>
        <a:bodyPr/>
        <a:lstStyle/>
        <a:p>
          <a:pPr rtl="1"/>
          <a:endParaRPr lang="ar-SA"/>
        </a:p>
      </dgm:t>
    </dgm:pt>
    <dgm:pt modelId="{C56A6217-3179-472B-859C-F08AD73B2175}" type="pres">
      <dgm:prSet presAssocID="{E37EB4C2-CCF3-4F09-A92D-C89E36FBC20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4FD994-BB47-4AD7-9565-29D80D7850C4}" type="pres">
      <dgm:prSet presAssocID="{E37EB4C2-CCF3-4F09-A92D-C89E36FBC20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843211B-E32F-444F-A97C-5F05DC8C22BF}" type="pres">
      <dgm:prSet presAssocID="{48528D21-40FA-4EB5-8833-746A0ABBED3A}" presName="spacer" presStyleCnt="0"/>
      <dgm:spPr/>
    </dgm:pt>
    <dgm:pt modelId="{A1A7CF81-A5FE-41F3-8663-EFBFEB337A13}" type="pres">
      <dgm:prSet presAssocID="{DE59F1B7-1285-4502-A10F-2CB637BD1BF3}" presName="comp" presStyleCnt="0"/>
      <dgm:spPr/>
    </dgm:pt>
    <dgm:pt modelId="{F6AE0490-E6B4-4ECC-9511-726FCE4185A3}" type="pres">
      <dgm:prSet presAssocID="{DE59F1B7-1285-4502-A10F-2CB637BD1BF3}" presName="box" presStyleLbl="node1" presStyleIdx="1" presStyleCnt="2"/>
      <dgm:spPr/>
      <dgm:t>
        <a:bodyPr/>
        <a:lstStyle/>
        <a:p>
          <a:pPr rtl="1"/>
          <a:endParaRPr lang="ar-SA"/>
        </a:p>
      </dgm:t>
    </dgm:pt>
    <dgm:pt modelId="{887F8F5A-597F-48C5-810B-050A58A31833}" type="pres">
      <dgm:prSet presAssocID="{DE59F1B7-1285-4502-A10F-2CB637BD1BF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74D7F7-AE0D-4AE5-A1DE-FA4BD5A36497}" type="pres">
      <dgm:prSet presAssocID="{DE59F1B7-1285-4502-A10F-2CB637BD1BF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1D06C6-4B67-408C-9571-C5B04A380D66}" type="presOf" srcId="{E37EB4C2-CCF3-4F09-A92D-C89E36FBC204}" destId="{FEAF6971-0E8A-462C-BE73-CA02F4C0FA83}" srcOrd="0" destOrd="0" presId="urn:microsoft.com/office/officeart/2005/8/layout/vList4#1"/>
    <dgm:cxn modelId="{79470799-38BE-46B8-B38A-C9319CF7C30D}" srcId="{BC5AC045-F6DB-4B3A-9524-05E3FDA72B56}" destId="{E37EB4C2-CCF3-4F09-A92D-C89E36FBC204}" srcOrd="0" destOrd="0" parTransId="{05E12C1E-6ECD-49C5-90AE-B3440137670B}" sibTransId="{48528D21-40FA-4EB5-8833-746A0ABBED3A}"/>
    <dgm:cxn modelId="{D85779B2-2C1A-4220-B62D-E566D27AB7D4}" type="presOf" srcId="{DE59F1B7-1285-4502-A10F-2CB637BD1BF3}" destId="{F6AE0490-E6B4-4ECC-9511-726FCE4185A3}" srcOrd="0" destOrd="0" presId="urn:microsoft.com/office/officeart/2005/8/layout/vList4#1"/>
    <dgm:cxn modelId="{C8655AC6-801B-4BE0-97C7-93276D088C8F}" type="presOf" srcId="{BC5AC045-F6DB-4B3A-9524-05E3FDA72B56}" destId="{78A81838-196F-48B0-B080-4D73E481A459}" srcOrd="0" destOrd="0" presId="urn:microsoft.com/office/officeart/2005/8/layout/vList4#1"/>
    <dgm:cxn modelId="{0CF6287F-D423-4FCF-8ED9-131CB33C0A67}" type="presOf" srcId="{DE59F1B7-1285-4502-A10F-2CB637BD1BF3}" destId="{A574D7F7-AE0D-4AE5-A1DE-FA4BD5A36497}" srcOrd="1" destOrd="0" presId="urn:microsoft.com/office/officeart/2005/8/layout/vList4#1"/>
    <dgm:cxn modelId="{8CEAB9CC-B43C-4E2D-A682-9BDD6AEB66D2}" type="presOf" srcId="{E37EB4C2-CCF3-4F09-A92D-C89E36FBC204}" destId="{544FD994-BB47-4AD7-9565-29D80D7850C4}" srcOrd="1" destOrd="0" presId="urn:microsoft.com/office/officeart/2005/8/layout/vList4#1"/>
    <dgm:cxn modelId="{B8295893-2732-40A3-989B-CF3A9D487192}" srcId="{BC5AC045-F6DB-4B3A-9524-05E3FDA72B56}" destId="{DE59F1B7-1285-4502-A10F-2CB637BD1BF3}" srcOrd="1" destOrd="0" parTransId="{0E33F81B-AFE2-4009-B6EF-4494344A4006}" sibTransId="{D9858A8C-32EA-43C5-956D-F226503D0A01}"/>
    <dgm:cxn modelId="{1C61FE80-6AAE-4A81-BE35-37A256025964}" type="presParOf" srcId="{78A81838-196F-48B0-B080-4D73E481A459}" destId="{554B14B7-107E-48FA-8533-612F6567C999}" srcOrd="0" destOrd="0" presId="urn:microsoft.com/office/officeart/2005/8/layout/vList4#1"/>
    <dgm:cxn modelId="{4EE981CF-1516-4112-BA79-0AE48E5D73E8}" type="presParOf" srcId="{554B14B7-107E-48FA-8533-612F6567C999}" destId="{FEAF6971-0E8A-462C-BE73-CA02F4C0FA83}" srcOrd="0" destOrd="0" presId="urn:microsoft.com/office/officeart/2005/8/layout/vList4#1"/>
    <dgm:cxn modelId="{C63C2C4A-8C7B-4313-9C39-1E25F4385D6B}" type="presParOf" srcId="{554B14B7-107E-48FA-8533-612F6567C999}" destId="{C56A6217-3179-472B-859C-F08AD73B2175}" srcOrd="1" destOrd="0" presId="urn:microsoft.com/office/officeart/2005/8/layout/vList4#1"/>
    <dgm:cxn modelId="{A52E4A62-243B-47DB-ADBC-0C7FBB261EC8}" type="presParOf" srcId="{554B14B7-107E-48FA-8533-612F6567C999}" destId="{544FD994-BB47-4AD7-9565-29D80D7850C4}" srcOrd="2" destOrd="0" presId="urn:microsoft.com/office/officeart/2005/8/layout/vList4#1"/>
    <dgm:cxn modelId="{B060CE24-5E15-4FEC-9728-B9A40963B362}" type="presParOf" srcId="{78A81838-196F-48B0-B080-4D73E481A459}" destId="{8843211B-E32F-444F-A97C-5F05DC8C22BF}" srcOrd="1" destOrd="0" presId="urn:microsoft.com/office/officeart/2005/8/layout/vList4#1"/>
    <dgm:cxn modelId="{1B39D301-69A8-4FDD-8A6D-CEC05443ED82}" type="presParOf" srcId="{78A81838-196F-48B0-B080-4D73E481A459}" destId="{A1A7CF81-A5FE-41F3-8663-EFBFEB337A13}" srcOrd="2" destOrd="0" presId="urn:microsoft.com/office/officeart/2005/8/layout/vList4#1"/>
    <dgm:cxn modelId="{D3020465-876F-4B17-8A6E-0CE357D14259}" type="presParOf" srcId="{A1A7CF81-A5FE-41F3-8663-EFBFEB337A13}" destId="{F6AE0490-E6B4-4ECC-9511-726FCE4185A3}" srcOrd="0" destOrd="0" presId="urn:microsoft.com/office/officeart/2005/8/layout/vList4#1"/>
    <dgm:cxn modelId="{AB6889A1-4815-4ED5-8550-665A5D937C49}" type="presParOf" srcId="{A1A7CF81-A5FE-41F3-8663-EFBFEB337A13}" destId="{887F8F5A-597F-48C5-810B-050A58A31833}" srcOrd="1" destOrd="0" presId="urn:microsoft.com/office/officeart/2005/8/layout/vList4#1"/>
    <dgm:cxn modelId="{05A49FF1-DFC3-407B-ABC9-CF3FF49E3E03}" type="presParOf" srcId="{A1A7CF81-A5FE-41F3-8663-EFBFEB337A13}" destId="{A574D7F7-AE0D-4AE5-A1DE-FA4BD5A3649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30EA5-30E1-4132-A56B-0A4573E58BD9}">
      <dsp:nvSpPr>
        <dsp:cNvPr id="0" name=""/>
        <dsp:cNvSpPr/>
      </dsp:nvSpPr>
      <dsp:spPr>
        <a:xfrm>
          <a:off x="1041" y="381297"/>
          <a:ext cx="4063007" cy="2437804"/>
        </a:xfrm>
        <a:prstGeom prst="cloud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Operating systems</a:t>
          </a:r>
        </a:p>
      </dsp:txBody>
      <dsp:txXfrm>
        <a:off x="561021" y="749451"/>
        <a:ext cx="2654122" cy="1588522"/>
      </dsp:txXfrm>
    </dsp:sp>
    <dsp:sp modelId="{FCD8C313-6F9E-4E0F-B76A-4094B8222000}">
      <dsp:nvSpPr>
        <dsp:cNvPr id="0" name=""/>
        <dsp:cNvSpPr/>
      </dsp:nvSpPr>
      <dsp:spPr>
        <a:xfrm>
          <a:off x="4470350" y="381297"/>
          <a:ext cx="4063007" cy="2437804"/>
        </a:xfrm>
        <a:prstGeom prst="cloud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Utility Programs</a:t>
          </a:r>
        </a:p>
      </dsp:txBody>
      <dsp:txXfrm>
        <a:off x="5030330" y="749451"/>
        <a:ext cx="2654122" cy="15885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51301-56CD-4DC2-9166-70B7979B232E}">
      <dsp:nvSpPr>
        <dsp:cNvPr id="0" name=""/>
        <dsp:cNvSpPr/>
      </dsp:nvSpPr>
      <dsp:spPr>
        <a:xfrm>
          <a:off x="819179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Start and shut down a computer</a:t>
          </a:r>
        </a:p>
      </dsp:txBody>
      <dsp:txXfrm>
        <a:off x="868228" y="50834"/>
        <a:ext cx="1576516" cy="906670"/>
      </dsp:txXfrm>
    </dsp:sp>
    <dsp:sp modelId="{5F78F0EB-1D3D-49E9-A075-DA1C2B0B087C}">
      <dsp:nvSpPr>
        <dsp:cNvPr id="0" name=""/>
        <dsp:cNvSpPr/>
      </dsp:nvSpPr>
      <dsp:spPr>
        <a:xfrm>
          <a:off x="2661255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Provide a user interface</a:t>
          </a:r>
        </a:p>
      </dsp:txBody>
      <dsp:txXfrm>
        <a:off x="2710304" y="50834"/>
        <a:ext cx="1576516" cy="906670"/>
      </dsp:txXfrm>
    </dsp:sp>
    <dsp:sp modelId="{C2D35DD1-9ACB-431A-8AED-DC83903728AB}">
      <dsp:nvSpPr>
        <dsp:cNvPr id="0" name=""/>
        <dsp:cNvSpPr/>
      </dsp:nvSpPr>
      <dsp:spPr>
        <a:xfrm>
          <a:off x="4503330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Manage programs</a:t>
          </a:r>
        </a:p>
      </dsp:txBody>
      <dsp:txXfrm>
        <a:off x="4552379" y="50834"/>
        <a:ext cx="1576516" cy="906670"/>
      </dsp:txXfrm>
    </dsp:sp>
    <dsp:sp modelId="{9208C6FD-EB52-49F8-8A91-967A39F1083E}">
      <dsp:nvSpPr>
        <dsp:cNvPr id="0" name=""/>
        <dsp:cNvSpPr/>
      </dsp:nvSpPr>
      <dsp:spPr>
        <a:xfrm>
          <a:off x="6345406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Manage memory</a:t>
          </a:r>
        </a:p>
      </dsp:txBody>
      <dsp:txXfrm>
        <a:off x="6394455" y="50834"/>
        <a:ext cx="1576516" cy="906670"/>
      </dsp:txXfrm>
    </dsp:sp>
    <dsp:sp modelId="{25EBB903-9C38-479C-A60E-428584639E29}">
      <dsp:nvSpPr>
        <dsp:cNvPr id="0" name=""/>
        <dsp:cNvSpPr/>
      </dsp:nvSpPr>
      <dsp:spPr>
        <a:xfrm>
          <a:off x="819179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Coordinate tasks</a:t>
          </a:r>
        </a:p>
      </dsp:txBody>
      <dsp:txXfrm>
        <a:off x="868228" y="1223064"/>
        <a:ext cx="1576516" cy="906670"/>
      </dsp:txXfrm>
    </dsp:sp>
    <dsp:sp modelId="{60955569-A30E-4A3F-957A-07852ED12309}">
      <dsp:nvSpPr>
        <dsp:cNvPr id="0" name=""/>
        <dsp:cNvSpPr/>
      </dsp:nvSpPr>
      <dsp:spPr>
        <a:xfrm>
          <a:off x="2661255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Configure devices</a:t>
          </a:r>
        </a:p>
      </dsp:txBody>
      <dsp:txXfrm>
        <a:off x="2710304" y="1223064"/>
        <a:ext cx="1576516" cy="906670"/>
      </dsp:txXfrm>
    </dsp:sp>
    <dsp:sp modelId="{57388318-03DB-4BDF-A303-A993F92C829E}">
      <dsp:nvSpPr>
        <dsp:cNvPr id="0" name=""/>
        <dsp:cNvSpPr/>
      </dsp:nvSpPr>
      <dsp:spPr>
        <a:xfrm>
          <a:off x="4503330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209432"/>
                <a:satOff val="-6337"/>
                <a:lumOff val="41612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Establish an Internet connection</a:t>
          </a:r>
        </a:p>
      </dsp:txBody>
      <dsp:txXfrm>
        <a:off x="4552379" y="1223064"/>
        <a:ext cx="1576516" cy="906670"/>
      </dsp:txXfrm>
    </dsp:sp>
    <dsp:sp modelId="{AF562479-5CBE-4F46-9367-9B29C9349CCA}">
      <dsp:nvSpPr>
        <dsp:cNvPr id="0" name=""/>
        <dsp:cNvSpPr/>
      </dsp:nvSpPr>
      <dsp:spPr>
        <a:xfrm>
          <a:off x="6345406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Monitor performance</a:t>
          </a:r>
        </a:p>
      </dsp:txBody>
      <dsp:txXfrm>
        <a:off x="6394455" y="1223064"/>
        <a:ext cx="1576516" cy="906670"/>
      </dsp:txXfrm>
    </dsp:sp>
    <dsp:sp modelId="{6AF31FB4-A620-4F5F-AA6A-CEBC89873331}">
      <dsp:nvSpPr>
        <dsp:cNvPr id="0" name=""/>
        <dsp:cNvSpPr/>
      </dsp:nvSpPr>
      <dsp:spPr>
        <a:xfrm>
          <a:off x="819179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Provide utilities</a:t>
          </a:r>
        </a:p>
      </dsp:txBody>
      <dsp:txXfrm>
        <a:off x="868228" y="2395294"/>
        <a:ext cx="1576516" cy="906670"/>
      </dsp:txXfrm>
    </dsp:sp>
    <dsp:sp modelId="{A6505D82-75AA-4E62-8C11-F72FF038E790}">
      <dsp:nvSpPr>
        <dsp:cNvPr id="0" name=""/>
        <dsp:cNvSpPr/>
      </dsp:nvSpPr>
      <dsp:spPr>
        <a:xfrm>
          <a:off x="2661255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Automatically update</a:t>
          </a:r>
        </a:p>
      </dsp:txBody>
      <dsp:txXfrm>
        <a:off x="2710304" y="2395294"/>
        <a:ext cx="1576516" cy="906670"/>
      </dsp:txXfrm>
    </dsp:sp>
    <dsp:sp modelId="{835AEB78-9258-4204-B8E8-F57A98DDDC34}">
      <dsp:nvSpPr>
        <dsp:cNvPr id="0" name=""/>
        <dsp:cNvSpPr/>
      </dsp:nvSpPr>
      <dsp:spPr>
        <a:xfrm>
          <a:off x="4503330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Control a network</a:t>
          </a:r>
        </a:p>
      </dsp:txBody>
      <dsp:txXfrm>
        <a:off x="4552379" y="2395294"/>
        <a:ext cx="1576516" cy="906670"/>
      </dsp:txXfrm>
    </dsp:sp>
    <dsp:sp modelId="{38723709-A0F5-46C8-9137-61F819BAD77C}">
      <dsp:nvSpPr>
        <dsp:cNvPr id="0" name=""/>
        <dsp:cNvSpPr/>
      </dsp:nvSpPr>
      <dsp:spPr>
        <a:xfrm>
          <a:off x="6345406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Administer security</a:t>
          </a:r>
        </a:p>
      </dsp:txBody>
      <dsp:txXfrm>
        <a:off x="6394455" y="2395294"/>
        <a:ext cx="1576516" cy="906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0EFAC-6E4E-43F7-AC6B-3E21B494D006}">
      <dsp:nvSpPr>
        <dsp:cNvPr id="0" name=""/>
        <dsp:cNvSpPr/>
      </dsp:nvSpPr>
      <dsp:spPr>
        <a:xfrm>
          <a:off x="23" y="67829"/>
          <a:ext cx="2278856" cy="7776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Cold boot</a:t>
          </a:r>
        </a:p>
      </dsp:txBody>
      <dsp:txXfrm>
        <a:off x="23" y="67829"/>
        <a:ext cx="2278856" cy="777600"/>
      </dsp:txXfrm>
    </dsp:sp>
    <dsp:sp modelId="{A9AC9661-36C0-4426-A842-CAB8B99AC259}">
      <dsp:nvSpPr>
        <dsp:cNvPr id="0" name=""/>
        <dsp:cNvSpPr/>
      </dsp:nvSpPr>
      <dsp:spPr>
        <a:xfrm>
          <a:off x="23" y="845430"/>
          <a:ext cx="2278856" cy="26681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/>
            <a:t>Turning on a computer that has been powered off completely</a:t>
          </a:r>
        </a:p>
      </dsp:txBody>
      <dsp:txXfrm>
        <a:off x="23" y="845430"/>
        <a:ext cx="2278856" cy="2668140"/>
      </dsp:txXfrm>
    </dsp:sp>
    <dsp:sp modelId="{9150AF0B-CA4D-4507-B9F4-F056591475C7}">
      <dsp:nvSpPr>
        <dsp:cNvPr id="0" name=""/>
        <dsp:cNvSpPr/>
      </dsp:nvSpPr>
      <dsp:spPr>
        <a:xfrm>
          <a:off x="2597919" y="67829"/>
          <a:ext cx="2278856" cy="7776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Warm boot</a:t>
          </a:r>
        </a:p>
      </dsp:txBody>
      <dsp:txXfrm>
        <a:off x="2597919" y="67829"/>
        <a:ext cx="2278856" cy="777600"/>
      </dsp:txXfrm>
    </dsp:sp>
    <dsp:sp modelId="{97B51546-485B-413E-AB07-18F41E1D96F4}">
      <dsp:nvSpPr>
        <dsp:cNvPr id="0" name=""/>
        <dsp:cNvSpPr/>
      </dsp:nvSpPr>
      <dsp:spPr>
        <a:xfrm>
          <a:off x="2597919" y="845430"/>
          <a:ext cx="2278856" cy="26681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/>
            <a:t>Using the operating system to restart a computer</a:t>
          </a:r>
        </a:p>
      </dsp:txBody>
      <dsp:txXfrm>
        <a:off x="2597919" y="845430"/>
        <a:ext cx="2278856" cy="2668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27533-D5B4-4D25-A403-AEB3C746BB54}">
      <dsp:nvSpPr>
        <dsp:cNvPr id="0" name=""/>
        <dsp:cNvSpPr/>
      </dsp:nvSpPr>
      <dsp:spPr>
        <a:xfrm>
          <a:off x="0" y="333187"/>
          <a:ext cx="8839200" cy="202878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A </a:t>
          </a:r>
          <a:r>
            <a:rPr lang="en-US" sz="5100" b="1" kern="1200" dirty="0"/>
            <a:t>boot drive</a:t>
          </a:r>
          <a:r>
            <a:rPr lang="en-US" sz="5100" b="0" kern="1200" dirty="0"/>
            <a:t> is the drive from which your computer starts</a:t>
          </a:r>
          <a:endParaRPr lang="en-US" sz="5100" kern="1200" dirty="0"/>
        </a:p>
      </dsp:txBody>
      <dsp:txXfrm>
        <a:off x="99037" y="432224"/>
        <a:ext cx="8641126" cy="1830706"/>
      </dsp:txXfrm>
    </dsp:sp>
    <dsp:sp modelId="{9A052A8D-B326-4B20-BE3F-6FC11BF7B913}">
      <dsp:nvSpPr>
        <dsp:cNvPr id="0" name=""/>
        <dsp:cNvSpPr/>
      </dsp:nvSpPr>
      <dsp:spPr>
        <a:xfrm>
          <a:off x="0" y="2361967"/>
          <a:ext cx="8839200" cy="195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/>
            <a:t>You can boot from a </a:t>
          </a:r>
          <a:r>
            <a:rPr lang="en-US" sz="4000" b="1" kern="1200" dirty="0">
              <a:solidFill>
                <a:srgbClr val="67588E"/>
              </a:solidFill>
            </a:rPr>
            <a:t>boot disk</a:t>
          </a:r>
          <a:endParaRPr lang="en-US" sz="4000" kern="1200" dirty="0">
            <a:solidFill>
              <a:srgbClr val="67588E"/>
            </a:solidFill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/>
            <a:t>A </a:t>
          </a:r>
          <a:r>
            <a:rPr lang="en-US" sz="4000" b="1" kern="1200" dirty="0">
              <a:solidFill>
                <a:srgbClr val="67588E"/>
              </a:solidFill>
            </a:rPr>
            <a:t>recovery disk</a:t>
          </a:r>
          <a:r>
            <a:rPr lang="en-US" sz="4000" b="0" kern="1200" dirty="0">
              <a:solidFill>
                <a:srgbClr val="67588E"/>
              </a:solidFill>
            </a:rPr>
            <a:t> </a:t>
          </a:r>
          <a:r>
            <a:rPr lang="en-US" sz="4000" b="0" kern="1200" dirty="0"/>
            <a:t>contains a few system files that will start the computer</a:t>
          </a:r>
          <a:endParaRPr lang="en-US" sz="4000" kern="1200" dirty="0"/>
        </a:p>
      </dsp:txBody>
      <dsp:txXfrm>
        <a:off x="0" y="2361967"/>
        <a:ext cx="8839200" cy="1953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C56FD-9029-45AA-AA98-0BE360FDEC4E}">
      <dsp:nvSpPr>
        <dsp:cNvPr id="0" name=""/>
        <dsp:cNvSpPr/>
      </dsp:nvSpPr>
      <dsp:spPr>
        <a:xfrm>
          <a:off x="1023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Sleep mode saves any open documents and programs to RAM, turns off all unneeded functions, and then places the computer in a low-power state</a:t>
          </a:r>
        </a:p>
      </dsp:txBody>
      <dsp:txXfrm>
        <a:off x="1023" y="479263"/>
        <a:ext cx="3990454" cy="2394272"/>
      </dsp:txXfrm>
    </dsp:sp>
    <dsp:sp modelId="{97DF73EE-3C44-4DC9-B993-1C5FD7BD8E2E}">
      <dsp:nvSpPr>
        <dsp:cNvPr id="0" name=""/>
        <dsp:cNvSpPr/>
      </dsp:nvSpPr>
      <dsp:spPr>
        <a:xfrm>
          <a:off x="4390522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Hibernate saves any open documents and programs to a hard disk before removing power from the computer</a:t>
          </a:r>
        </a:p>
      </dsp:txBody>
      <dsp:txXfrm>
        <a:off x="4390522" y="479263"/>
        <a:ext cx="3990454" cy="23942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823" y="3200400"/>
            <a:ext cx="40411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6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command-line interface, a user uses the keyboard to enter data and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403 </a:t>
            </a:r>
          </a:p>
          <a:p>
            <a:r>
              <a:rPr lang="en-US" dirty="0"/>
              <a:t>Figure 8-5</a:t>
            </a:r>
          </a:p>
        </p:txBody>
      </p:sp>
      <p:pic>
        <p:nvPicPr>
          <p:cNvPr id="10" name="Picture 9" descr="CFig8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895600"/>
            <a:ext cx="6255224" cy="3143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404 </a:t>
            </a:r>
          </a:p>
          <a:p>
            <a:r>
              <a:rPr lang="en-US" dirty="0"/>
              <a:t>Figure 8-6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94076"/>
            <a:ext cx="6120680" cy="52639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systems typically provide a means to establish Internet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408 </a:t>
            </a:r>
          </a:p>
          <a:p>
            <a:r>
              <a:rPr lang="en-US" dirty="0"/>
              <a:t>Figure 8-10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876800" cy="37562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performance monitor</a:t>
            </a:r>
            <a:r>
              <a:rPr lang="en-US" dirty="0"/>
              <a:t> is a program that assesses and reports information about various computer resources and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408 – 409 </a:t>
            </a:r>
          </a:p>
          <a:p>
            <a:r>
              <a:rPr lang="en-US" dirty="0"/>
              <a:t>Figure 8-11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6637934" cy="31828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systems often provide users with the capability of: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409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Automatic update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automatically provides updates to the program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409 </a:t>
            </a:r>
          </a:p>
          <a:p>
            <a:r>
              <a:rPr lang="en-US" dirty="0"/>
              <a:t>Figure 8-12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5591243" cy="37620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user has a user account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user name</a:t>
            </a:r>
            <a:r>
              <a:rPr lang="en-US" dirty="0"/>
              <a:t>, or </a:t>
            </a:r>
            <a:r>
              <a:rPr lang="en-US" b="1" dirty="0">
                <a:solidFill>
                  <a:srgbClr val="67588E"/>
                </a:solidFill>
              </a:rPr>
              <a:t>user ID</a:t>
            </a:r>
            <a:r>
              <a:rPr lang="en-US" dirty="0"/>
              <a:t>, identifies a specific user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password</a:t>
            </a:r>
            <a:r>
              <a:rPr lang="en-US" dirty="0"/>
              <a:t> is a private combination of characters associated with the user 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410 </a:t>
            </a:r>
          </a:p>
          <a:p>
            <a:r>
              <a:rPr lang="en-US" dirty="0"/>
              <a:t>Figure 8-13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1096"/>
            <a:ext cx="4038600" cy="304417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Operating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412 </a:t>
            </a:r>
          </a:p>
          <a:p>
            <a:r>
              <a:rPr lang="en-US" dirty="0"/>
              <a:t>Figure 8-14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"/>
          <a:stretch/>
        </p:blipFill>
        <p:spPr>
          <a:xfrm>
            <a:off x="2667000" y="1752600"/>
            <a:ext cx="3772789" cy="44816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Stand-Alone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stand-alone operating system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complete operating system that works on a desktop computer, notebook computer, or mobile computing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412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73097870"/>
              </p:ext>
            </p:extLst>
          </p:nvPr>
        </p:nvGraphicFramePr>
        <p:xfrm>
          <a:off x="1371600" y="3581400"/>
          <a:ext cx="6400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System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consists of the programs that control or maintain the operations of the computer and its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398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048000"/>
          <a:ext cx="8534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Stand-Alone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67588E"/>
                </a:solidFill>
              </a:rPr>
              <a:t>Macintosh operating system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has set the standard for operating system ease of use</a:t>
            </a:r>
          </a:p>
          <a:p>
            <a:r>
              <a:rPr lang="en-US" dirty="0"/>
              <a:t>Latest version is </a:t>
            </a:r>
            <a:r>
              <a:rPr lang="en-US" b="1" dirty="0">
                <a:solidFill>
                  <a:srgbClr val="67588E"/>
                </a:solidFill>
              </a:rPr>
              <a:t>Mac OS X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415 </a:t>
            </a:r>
          </a:p>
          <a:p>
            <a:r>
              <a:rPr lang="en-US" dirty="0"/>
              <a:t>Figure 8-19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76600"/>
            <a:ext cx="4815840" cy="3009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Stand-Alone Operating Systems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37702"/>
              </p:ext>
            </p:extLst>
          </p:nvPr>
        </p:nvGraphicFramePr>
        <p:xfrm>
          <a:off x="1143000" y="1828800"/>
          <a:ext cx="6781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416 – 417 </a:t>
            </a:r>
          </a:p>
          <a:p>
            <a:r>
              <a:rPr lang="en-US" dirty="0"/>
              <a:t>Figures 8-20 – 8-21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Operating Systems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19986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417 - 418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5314BC-7CCA-4437-8EB7-491882D3D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A5314BC-7CCA-4437-8EB7-491882D3D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67588E"/>
                </a:solidFill>
              </a:rPr>
              <a:t>embedded operating system</a:t>
            </a:r>
            <a:r>
              <a:rPr lang="en-US" sz="2800" dirty="0">
                <a:solidFill>
                  <a:srgbClr val="67588E"/>
                </a:solidFill>
              </a:rPr>
              <a:t> </a:t>
            </a:r>
            <a:r>
              <a:rPr lang="en-US" sz="2800" dirty="0"/>
              <a:t>resides on a ROM chip on a mobile device or consumer electronic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418 - 420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5381195"/>
              </p:ext>
            </p:extLst>
          </p:nvPr>
        </p:nvGraphicFramePr>
        <p:xfrm>
          <a:off x="228600" y="2514600"/>
          <a:ext cx="8686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D7AC07-269D-43B2-A439-888F29A3E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D7AC07-269D-43B2-A439-888F29A3E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Operating Systems</a:t>
            </a:r>
          </a:p>
        </p:txBody>
      </p:sp>
      <p:pic>
        <p:nvPicPr>
          <p:cNvPr id="7" name="Content Placeholder 6" descr="Fig8-22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9" y="1752600"/>
            <a:ext cx="3699029" cy="190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419 – 420</a:t>
            </a:r>
          </a:p>
          <a:p>
            <a:r>
              <a:rPr lang="en-US" dirty="0"/>
              <a:t>Figures 8-22 – 8-26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42" y="1729563"/>
            <a:ext cx="1327923" cy="2232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68780"/>
            <a:ext cx="142117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29563"/>
            <a:ext cx="1161075" cy="2232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0"/>
            <a:ext cx="1387700" cy="27209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utility program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type of system software that allows a user to perform maintenance-type 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421 </a:t>
            </a:r>
          </a:p>
          <a:p>
            <a:r>
              <a:rPr lang="en-US" dirty="0"/>
              <a:t>Figure 8-27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3646686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file manager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utility that performs functions related to file management</a:t>
            </a:r>
          </a:p>
          <a:p>
            <a:pPr lvl="1"/>
            <a:r>
              <a:rPr lang="en-US" dirty="0"/>
              <a:t>Displaying a list of files</a:t>
            </a:r>
          </a:p>
          <a:p>
            <a:pPr lvl="1"/>
            <a:r>
              <a:rPr lang="en-US" dirty="0"/>
              <a:t>Organizing files in folders</a:t>
            </a:r>
          </a:p>
          <a:p>
            <a:pPr lvl="1"/>
            <a:r>
              <a:rPr lang="en-US" dirty="0"/>
              <a:t>Copying, renaming, deleting, moving, and sorting files and </a:t>
            </a:r>
            <a:r>
              <a:rPr lang="en-US" b="1" dirty="0">
                <a:solidFill>
                  <a:srgbClr val="67588E"/>
                </a:solidFill>
              </a:rPr>
              <a:t>folders</a:t>
            </a:r>
          </a:p>
          <a:p>
            <a:pPr lvl="1"/>
            <a:r>
              <a:rPr lang="en-US" dirty="0"/>
              <a:t>Creating </a:t>
            </a:r>
            <a:r>
              <a:rPr lang="en-US" b="1" dirty="0">
                <a:solidFill>
                  <a:srgbClr val="67588E"/>
                </a:solidFill>
              </a:rPr>
              <a:t>shortcuts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422 </a:t>
            </a:r>
          </a:p>
          <a:p>
            <a:r>
              <a:rPr lang="en-US" dirty="0"/>
              <a:t>Figure 8-28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69"/>
            <a:ext cx="4038600" cy="27844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search utility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program that attempts to locate a file on your computer based on criteria you specify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422 </a:t>
            </a:r>
          </a:p>
          <a:p>
            <a:r>
              <a:rPr lang="en-US" dirty="0"/>
              <a:t>Figure 8-29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00400"/>
            <a:ext cx="6477000" cy="30866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67588E"/>
                </a:solidFill>
              </a:rPr>
              <a:t>image viewer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users to display, copy, and print the contents of a graphics 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423 </a:t>
            </a:r>
          </a:p>
          <a:p>
            <a:r>
              <a:rPr lang="en-US" dirty="0"/>
              <a:t>Figure 8-30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25219"/>
            <a:ext cx="4038600" cy="42759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disk cleanup utility searches for and removes unnecessary files</a:t>
            </a:r>
          </a:p>
          <a:p>
            <a:pPr lvl="1"/>
            <a:r>
              <a:rPr lang="en-US" dirty="0"/>
              <a:t>Downloaded program</a:t>
            </a:r>
            <a:br>
              <a:rPr lang="en-US" dirty="0"/>
            </a:br>
            <a:r>
              <a:rPr lang="en-US" dirty="0"/>
              <a:t>files</a:t>
            </a:r>
          </a:p>
          <a:p>
            <a:pPr lvl="1"/>
            <a:r>
              <a:rPr lang="en-US" dirty="0"/>
              <a:t>Temporary Internet</a:t>
            </a:r>
            <a:br>
              <a:rPr lang="en-US" dirty="0"/>
            </a:br>
            <a:r>
              <a:rPr lang="en-US" dirty="0"/>
              <a:t>files</a:t>
            </a:r>
          </a:p>
          <a:p>
            <a:pPr lvl="1"/>
            <a:r>
              <a:rPr lang="en-US" dirty="0"/>
              <a:t>Deleted files</a:t>
            </a:r>
          </a:p>
          <a:p>
            <a:pPr lvl="1"/>
            <a:r>
              <a:rPr lang="en-US" dirty="0"/>
              <a:t>Unused program</a:t>
            </a:r>
            <a:br>
              <a:rPr lang="en-US" dirty="0"/>
            </a:br>
            <a:r>
              <a:rPr lang="en-US" dirty="0"/>
              <a:t>files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423 </a:t>
            </a:r>
          </a:p>
          <a:p>
            <a:r>
              <a:rPr lang="en-US" dirty="0"/>
              <a:t>Figure 8-31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3237034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67588E"/>
                </a:solidFill>
              </a:rPr>
              <a:t>operating system</a:t>
            </a:r>
            <a:r>
              <a:rPr lang="en-US" sz="2800" dirty="0">
                <a:solidFill>
                  <a:srgbClr val="67588E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67588E"/>
                </a:solidFill>
              </a:rPr>
              <a:t>OS</a:t>
            </a:r>
            <a:r>
              <a:rPr lang="en-US" sz="2800" dirty="0"/>
              <a:t>) is a set of programs containing instructions that work together to coordinate all the activities among computer hardware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398 - 399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971800"/>
          <a:ext cx="8839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disk defragmenter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reorganizes the files and unused space on a computer’s hard disk so that the operating system accesses data more quickly and programs run faster</a:t>
            </a:r>
          </a:p>
          <a:p>
            <a:pPr lvl="1"/>
            <a:r>
              <a:rPr lang="en-US" b="1" dirty="0">
                <a:solidFill>
                  <a:srgbClr val="67588E"/>
                </a:solidFill>
              </a:rPr>
              <a:t>Defragmenting</a:t>
            </a:r>
          </a:p>
        </p:txBody>
      </p:sp>
      <p:pic>
        <p:nvPicPr>
          <p:cNvPr id="12" name="Content Placeholder 11" descr="CFig8-3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33800" y="3352800"/>
            <a:ext cx="5029200" cy="275977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423 – 424 </a:t>
            </a:r>
          </a:p>
          <a:p>
            <a:r>
              <a:rPr lang="en-US" dirty="0"/>
              <a:t>Figure 8-32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backup utility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users to copy files to another storage medium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restore utility</a:t>
            </a:r>
            <a:r>
              <a:rPr lang="en-US" dirty="0"/>
              <a:t> reverses the process and returns backed up files to their original form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424 </a:t>
            </a:r>
          </a:p>
          <a:p>
            <a:r>
              <a:rPr lang="en-US" dirty="0"/>
              <a:t>Figure 8-33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24667"/>
            <a:ext cx="4038600" cy="30770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425 - 426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67588E"/>
                </a:solidFill>
              </a:rPr>
              <a:t>file compression utility</a:t>
            </a:r>
            <a:r>
              <a:rPr lang="en-US" sz="2800" dirty="0">
                <a:solidFill>
                  <a:srgbClr val="67588E"/>
                </a:solidFill>
              </a:rPr>
              <a:t> </a:t>
            </a:r>
            <a:r>
              <a:rPr lang="en-US" sz="2800" dirty="0"/>
              <a:t>shrinks the size of a file(s)</a:t>
            </a:r>
          </a:p>
          <a:p>
            <a:pPr lvl="1"/>
            <a:r>
              <a:rPr lang="en-US" sz="2400" dirty="0"/>
              <a:t>Compressing files frees up room on the storage media</a:t>
            </a:r>
          </a:p>
          <a:p>
            <a:r>
              <a:rPr lang="en-US" sz="2800" dirty="0"/>
              <a:t>Compressed files sometimes are called </a:t>
            </a:r>
            <a:r>
              <a:rPr lang="en-US" sz="2800" b="1" dirty="0">
                <a:solidFill>
                  <a:srgbClr val="67588E"/>
                </a:solidFill>
              </a:rPr>
              <a:t>zipped files</a:t>
            </a:r>
            <a:endParaRPr lang="en-US" sz="2800" dirty="0">
              <a:solidFill>
                <a:srgbClr val="67588E"/>
              </a:solidFill>
            </a:endParaRPr>
          </a:p>
          <a:p>
            <a:pPr lvl="1"/>
            <a:r>
              <a:rPr lang="en-US" sz="2400" dirty="0"/>
              <a:t>Can be </a:t>
            </a:r>
            <a:r>
              <a:rPr lang="en-US" sz="2400" b="1" dirty="0">
                <a:solidFill>
                  <a:srgbClr val="67588E"/>
                </a:solidFill>
              </a:rPr>
              <a:t>uncompressed</a:t>
            </a:r>
            <a:endParaRPr lang="en-US" sz="2400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media player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you to view images and animation, listen to audio, and watch video files on your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427 </a:t>
            </a:r>
          </a:p>
          <a:p>
            <a:r>
              <a:rPr lang="en-US" dirty="0"/>
              <a:t>Figure 8-38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4267200" cy="32837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Disc burning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writes text, graphics, audio, and video files on a recordable or rewritable optical disc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428 </a:t>
            </a:r>
          </a:p>
          <a:p>
            <a:r>
              <a:rPr lang="en-US" dirty="0"/>
              <a:t>Figure 8-39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398 – 399 </a:t>
            </a:r>
          </a:p>
          <a:p>
            <a:r>
              <a:rPr lang="en-US" dirty="0"/>
              <a:t>Figure 8-1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5561"/>
            <a:ext cx="8839200" cy="41174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starting or restarting a computer is called </a:t>
            </a:r>
            <a:r>
              <a:rPr lang="en-US" b="1" dirty="0">
                <a:solidFill>
                  <a:srgbClr val="67588E"/>
                </a:solidFill>
              </a:rPr>
              <a:t>booting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400 </a:t>
            </a:r>
          </a:p>
          <a:p>
            <a:r>
              <a:rPr lang="en-US" dirty="0"/>
              <a:t>Figure 8-2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667000"/>
          <a:ext cx="487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3382646" cy="2667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401 </a:t>
            </a:r>
          </a:p>
          <a:p>
            <a:r>
              <a:rPr lang="en-US" dirty="0"/>
              <a:t>Figure 8-3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184181" cy="437844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402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operating system includes various shut down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402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5146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user interface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controls how you enter data and instructions and how information is displayed on the screen</a:t>
            </a:r>
          </a:p>
          <a:p>
            <a:r>
              <a:rPr lang="en-US" dirty="0"/>
              <a:t>With a graphical user interface (GUI), you interact with menus and visual images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402 – 403 </a:t>
            </a:r>
          </a:p>
          <a:p>
            <a:r>
              <a:rPr lang="en-US" dirty="0"/>
              <a:t>Figure 8-4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33800" y="1828800"/>
            <a:ext cx="5263853" cy="4038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49F4A4-9602-40E0-AFD4-E468EBD53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1899B0-9B22-41CF-8B9A-658A48AB29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8A5D9-DD8A-41F3-94A1-C616983E9E79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1327</Words>
  <Application>Microsoft Office PowerPoint</Application>
  <PresentationFormat>عرض على الشاشة (3:4)‏</PresentationFormat>
  <Paragraphs>302</Paragraphs>
  <Slides>36</Slides>
  <Notes>36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Office Theme</vt:lpstr>
      <vt:lpstr>عرض تقديمي في PowerPoint</vt:lpstr>
      <vt:lpstr>System Software</vt:lpstr>
      <vt:lpstr>Operating Systems</vt:lpstr>
      <vt:lpstr>Operating Systems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Types of Operating Systems</vt:lpstr>
      <vt:lpstr>Stand-Alone Operating Systems</vt:lpstr>
      <vt:lpstr>Stand-Alone Operating Systems</vt:lpstr>
      <vt:lpstr>Stand-Alone Operating Systems</vt:lpstr>
      <vt:lpstr>Server Operating Systems</vt:lpstr>
      <vt:lpstr>Embedded Operating Systems</vt:lpstr>
      <vt:lpstr>Embedded Operating Systems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ACER</cp:lastModifiedBy>
  <cp:revision>247</cp:revision>
  <dcterms:created xsi:type="dcterms:W3CDTF">2008-12-18T17:11:12Z</dcterms:created>
  <dcterms:modified xsi:type="dcterms:W3CDTF">2019-06-22T13:32:35Z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