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256" r:id="rId5"/>
    <p:sldId id="367" r:id="rId6"/>
    <p:sldId id="337" r:id="rId7"/>
    <p:sldId id="298" r:id="rId8"/>
    <p:sldId id="296" r:id="rId9"/>
    <p:sldId id="297" r:id="rId10"/>
    <p:sldId id="29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63" r:id="rId20"/>
    <p:sldId id="301" r:id="rId21"/>
    <p:sldId id="365" r:id="rId22"/>
    <p:sldId id="351" r:id="rId23"/>
    <p:sldId id="304" r:id="rId24"/>
    <p:sldId id="305" r:id="rId25"/>
    <p:sldId id="306" r:id="rId26"/>
    <p:sldId id="309" r:id="rId27"/>
    <p:sldId id="368" r:id="rId28"/>
    <p:sldId id="369" r:id="rId29"/>
    <p:sldId id="366" r:id="rId30"/>
    <p:sldId id="361" r:id="rId31"/>
    <p:sldId id="353" r:id="rId32"/>
    <p:sldId id="354" r:id="rId33"/>
    <p:sldId id="355" r:id="rId34"/>
    <p:sldId id="356" r:id="rId35"/>
    <p:sldId id="357" r:id="rId36"/>
    <p:sldId id="360" r:id="rId37"/>
    <p:sldId id="362" r:id="rId38"/>
    <p:sldId id="311" r:id="rId39"/>
    <p:sldId id="312" r:id="rId40"/>
    <p:sldId id="313" r:id="rId41"/>
    <p:sldId id="314" r:id="rId42"/>
    <p:sldId id="316" r:id="rId43"/>
    <p:sldId id="317" r:id="rId44"/>
    <p:sldId id="318" r:id="rId45"/>
    <p:sldId id="319" r:id="rId46"/>
    <p:sldId id="329" r:id="rId47"/>
    <p:sldId id="364" r:id="rId48"/>
    <p:sldId id="331" r:id="rId49"/>
    <p:sldId id="332" r:id="rId50"/>
    <p:sldId id="33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8945"/>
    <a:srgbClr val="DB7531"/>
    <a:srgbClr val="A52439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6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E8F4A-D05E-4470-B767-BC6A96F0EE47}" type="doc">
      <dgm:prSet loTypeId="urn:microsoft.com/office/officeart/2005/8/layout/arrow4" loCatId="relationship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5436D76-63FF-46CC-A6FD-006A090A92BF}">
      <dgm:prSet phldrT="[Text]"/>
      <dgm:spPr/>
      <dgm:t>
        <a:bodyPr/>
        <a:lstStyle/>
        <a:p>
          <a:r>
            <a:rPr lang="en-US" b="1" dirty="0">
              <a:solidFill>
                <a:srgbClr val="5E8945"/>
              </a:solidFill>
            </a:rPr>
            <a:t>Reading</a:t>
          </a:r>
          <a:r>
            <a:rPr lang="en-US" b="0" dirty="0"/>
            <a:t> is the process of transferring items from a storage medium into memory</a:t>
          </a:r>
          <a:endParaRPr lang="en-US" b="1" dirty="0"/>
        </a:p>
      </dgm:t>
    </dgm:pt>
    <dgm:pt modelId="{9FB89852-7A6B-4ED1-9593-C10C36931107}" type="parTrans" cxnId="{7D47D567-C81C-4EDD-9824-D71515124BCB}">
      <dgm:prSet/>
      <dgm:spPr/>
      <dgm:t>
        <a:bodyPr/>
        <a:lstStyle/>
        <a:p>
          <a:endParaRPr lang="en-US"/>
        </a:p>
      </dgm:t>
    </dgm:pt>
    <dgm:pt modelId="{D3E4D365-F832-404F-AB5A-45A2D7884BF8}" type="sibTrans" cxnId="{7D47D567-C81C-4EDD-9824-D71515124BCB}">
      <dgm:prSet/>
      <dgm:spPr/>
      <dgm:t>
        <a:bodyPr/>
        <a:lstStyle/>
        <a:p>
          <a:endParaRPr lang="en-US"/>
        </a:p>
      </dgm:t>
    </dgm:pt>
    <dgm:pt modelId="{70972442-705C-4308-B349-B074E159088F}">
      <dgm:prSet phldrT="[Text]"/>
      <dgm:spPr/>
      <dgm:t>
        <a:bodyPr/>
        <a:lstStyle/>
        <a:p>
          <a:r>
            <a:rPr lang="en-US" b="1" dirty="0">
              <a:solidFill>
                <a:srgbClr val="5E8945"/>
              </a:solidFill>
            </a:rPr>
            <a:t>Writing</a:t>
          </a:r>
          <a:r>
            <a:rPr lang="en-US" b="0" dirty="0"/>
            <a:t> is the process of transferring items from memory to a storage medium</a:t>
          </a:r>
          <a:endParaRPr lang="en-US" dirty="0"/>
        </a:p>
      </dgm:t>
    </dgm:pt>
    <dgm:pt modelId="{FE587426-5909-44E2-80E5-B5FD5B4E2CD8}" type="parTrans" cxnId="{42486BD9-16EB-4868-BBAF-9AD6A9A8F392}">
      <dgm:prSet/>
      <dgm:spPr/>
      <dgm:t>
        <a:bodyPr/>
        <a:lstStyle/>
        <a:p>
          <a:endParaRPr lang="en-US"/>
        </a:p>
      </dgm:t>
    </dgm:pt>
    <dgm:pt modelId="{303CD4C8-11F7-49B9-B576-677E7EB1B7E7}" type="sibTrans" cxnId="{42486BD9-16EB-4868-BBAF-9AD6A9A8F392}">
      <dgm:prSet/>
      <dgm:spPr/>
      <dgm:t>
        <a:bodyPr/>
        <a:lstStyle/>
        <a:p>
          <a:endParaRPr lang="en-US"/>
        </a:p>
      </dgm:t>
    </dgm:pt>
    <dgm:pt modelId="{81ED6F28-7066-47C7-86A0-5192C2D121AF}" type="pres">
      <dgm:prSet presAssocID="{67AE8F4A-D05E-4470-B767-BC6A96F0EE4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9050CE-659B-4260-94DC-72B271DCBEDA}" type="pres">
      <dgm:prSet presAssocID="{45436D76-63FF-46CC-A6FD-006A090A92BF}" presName="upArrow" presStyleLbl="node1" presStyleIdx="0" presStyleCnt="2"/>
      <dgm:spPr/>
    </dgm:pt>
    <dgm:pt modelId="{27ABB765-CD24-4D95-8CFF-B1CB4F559850}" type="pres">
      <dgm:prSet presAssocID="{45436D76-63FF-46CC-A6FD-006A090A92BF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F344C-5442-41C3-8DB2-46E77B842F50}" type="pres">
      <dgm:prSet presAssocID="{70972442-705C-4308-B349-B074E159088F}" presName="downArrow" presStyleLbl="node1" presStyleIdx="1" presStyleCnt="2"/>
      <dgm:spPr/>
    </dgm:pt>
    <dgm:pt modelId="{2DE40A05-014F-422B-ADFD-C87E432AE4A7}" type="pres">
      <dgm:prSet presAssocID="{70972442-705C-4308-B349-B074E159088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486BD9-16EB-4868-BBAF-9AD6A9A8F392}" srcId="{67AE8F4A-D05E-4470-B767-BC6A96F0EE47}" destId="{70972442-705C-4308-B349-B074E159088F}" srcOrd="1" destOrd="0" parTransId="{FE587426-5909-44E2-80E5-B5FD5B4E2CD8}" sibTransId="{303CD4C8-11F7-49B9-B576-677E7EB1B7E7}"/>
    <dgm:cxn modelId="{7DBB8A5D-860D-46D7-B3BD-965A060EEB7D}" type="presOf" srcId="{67AE8F4A-D05E-4470-B767-BC6A96F0EE47}" destId="{81ED6F28-7066-47C7-86A0-5192C2D121AF}" srcOrd="0" destOrd="0" presId="urn:microsoft.com/office/officeart/2005/8/layout/arrow4"/>
    <dgm:cxn modelId="{7D47D567-C81C-4EDD-9824-D71515124BCB}" srcId="{67AE8F4A-D05E-4470-B767-BC6A96F0EE47}" destId="{45436D76-63FF-46CC-A6FD-006A090A92BF}" srcOrd="0" destOrd="0" parTransId="{9FB89852-7A6B-4ED1-9593-C10C36931107}" sibTransId="{D3E4D365-F832-404F-AB5A-45A2D7884BF8}"/>
    <dgm:cxn modelId="{E5E9BD1F-014E-4F9A-A56F-FC4041EBD2D0}" type="presOf" srcId="{70972442-705C-4308-B349-B074E159088F}" destId="{2DE40A05-014F-422B-ADFD-C87E432AE4A7}" srcOrd="0" destOrd="0" presId="urn:microsoft.com/office/officeart/2005/8/layout/arrow4"/>
    <dgm:cxn modelId="{1B73F302-BF91-43E6-8B8F-000BC2D89DE5}" type="presOf" srcId="{45436D76-63FF-46CC-A6FD-006A090A92BF}" destId="{27ABB765-CD24-4D95-8CFF-B1CB4F559850}" srcOrd="0" destOrd="0" presId="urn:microsoft.com/office/officeart/2005/8/layout/arrow4"/>
    <dgm:cxn modelId="{24794BBA-2100-4F72-9EDE-1914E73D76AD}" type="presParOf" srcId="{81ED6F28-7066-47C7-86A0-5192C2D121AF}" destId="{679050CE-659B-4260-94DC-72B271DCBEDA}" srcOrd="0" destOrd="0" presId="urn:microsoft.com/office/officeart/2005/8/layout/arrow4"/>
    <dgm:cxn modelId="{0902D6B6-ED1E-4E7F-9238-9D33DC72E5AF}" type="presParOf" srcId="{81ED6F28-7066-47C7-86A0-5192C2D121AF}" destId="{27ABB765-CD24-4D95-8CFF-B1CB4F559850}" srcOrd="1" destOrd="0" presId="urn:microsoft.com/office/officeart/2005/8/layout/arrow4"/>
    <dgm:cxn modelId="{579D3AA6-1F06-4C0E-AE49-7272725CAE8A}" type="presParOf" srcId="{81ED6F28-7066-47C7-86A0-5192C2D121AF}" destId="{8C2F344C-5442-41C3-8DB2-46E77B842F50}" srcOrd="2" destOrd="0" presId="urn:microsoft.com/office/officeart/2005/8/layout/arrow4"/>
    <dgm:cxn modelId="{9695E1A5-51CE-44FF-94DF-CE40FC35567A}" type="presParOf" srcId="{81ED6F28-7066-47C7-86A0-5192C2D121AF}" destId="{2DE40A05-014F-422B-ADFD-C87E432AE4A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A02C99-9D67-4ED1-ACDB-4FD54E05E94F}" type="doc">
      <dgm:prSet loTypeId="urn:microsoft.com/office/officeart/2005/8/layout/vList4#7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E1607A6-B304-431C-91E4-2B2A8220E4E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An </a:t>
          </a:r>
          <a:r>
            <a:rPr lang="en-US" b="1" dirty="0">
              <a:solidFill>
                <a:schemeClr val="tx1"/>
              </a:solidFill>
            </a:rPr>
            <a:t>external hard disk </a:t>
          </a:r>
          <a:r>
            <a:rPr lang="en-US" b="0" dirty="0">
              <a:solidFill>
                <a:schemeClr val="tx1"/>
              </a:solidFill>
            </a:rPr>
            <a:t>is a separate free-standing hard disk that connects to your computer with a cable or wirelessly</a:t>
          </a:r>
          <a:endParaRPr lang="en-US" dirty="0">
            <a:solidFill>
              <a:schemeClr val="tx1"/>
            </a:solidFill>
          </a:endParaRPr>
        </a:p>
      </dgm:t>
    </dgm:pt>
    <dgm:pt modelId="{602BF7F4-D595-499A-9FAB-52237418B628}" type="parTrans" cxnId="{9C6893B5-9BE0-455B-BB82-9330D0FE87EB}">
      <dgm:prSet/>
      <dgm:spPr/>
      <dgm:t>
        <a:bodyPr/>
        <a:lstStyle/>
        <a:p>
          <a:endParaRPr lang="en-US"/>
        </a:p>
      </dgm:t>
    </dgm:pt>
    <dgm:pt modelId="{CB50F75E-457A-4B06-B6CC-34B5C0BD3A0A}" type="sibTrans" cxnId="{9C6893B5-9BE0-455B-BB82-9330D0FE87EB}">
      <dgm:prSet/>
      <dgm:spPr/>
      <dgm:t>
        <a:bodyPr/>
        <a:lstStyle/>
        <a:p>
          <a:endParaRPr lang="en-US"/>
        </a:p>
      </dgm:t>
    </dgm:pt>
    <dgm:pt modelId="{D171BACF-AED7-4DFE-BABA-711C2D0B6B5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 </a:t>
          </a:r>
          <a:r>
            <a:rPr lang="en-US" b="1" dirty="0">
              <a:solidFill>
                <a:schemeClr val="tx1"/>
              </a:solidFill>
            </a:rPr>
            <a:t>removable hard disk</a:t>
          </a:r>
          <a:r>
            <a:rPr lang="en-US" b="0" dirty="0">
              <a:solidFill>
                <a:schemeClr val="tx1"/>
              </a:solidFill>
            </a:rPr>
            <a:t> is a hard disk that you insert and remove from a drive</a:t>
          </a:r>
          <a:endParaRPr lang="en-US" dirty="0">
            <a:solidFill>
              <a:schemeClr val="tx1"/>
            </a:solidFill>
          </a:endParaRPr>
        </a:p>
      </dgm:t>
    </dgm:pt>
    <dgm:pt modelId="{28A26E8A-039A-4AA6-96B3-CE691C78F4E7}" type="parTrans" cxnId="{16FB1341-855B-4082-8D02-6F13B9B20637}">
      <dgm:prSet/>
      <dgm:spPr/>
      <dgm:t>
        <a:bodyPr/>
        <a:lstStyle/>
        <a:p>
          <a:endParaRPr lang="en-US"/>
        </a:p>
      </dgm:t>
    </dgm:pt>
    <dgm:pt modelId="{64731CDD-E4C8-40CD-8479-5F60CD336201}" type="sibTrans" cxnId="{16FB1341-855B-4082-8D02-6F13B9B20637}">
      <dgm:prSet/>
      <dgm:spPr/>
      <dgm:t>
        <a:bodyPr/>
        <a:lstStyle/>
        <a:p>
          <a:endParaRPr lang="en-US"/>
        </a:p>
      </dgm:t>
    </dgm:pt>
    <dgm:pt modelId="{87BCEC36-EA97-4D4C-BD2F-A93C70A8C8DB}">
      <dgm:prSet phldrT="[Text]"/>
      <dgm:spPr/>
      <dgm:t>
        <a:bodyPr/>
        <a:lstStyle/>
        <a:p>
          <a:r>
            <a:rPr lang="en-US" b="0" dirty="0">
              <a:solidFill>
                <a:schemeClr val="tx1"/>
              </a:solidFill>
            </a:rPr>
            <a:t>Internal and external hard disks are available in miniature sizes (miniature hard disks)</a:t>
          </a:r>
        </a:p>
        <a:p>
          <a:r>
            <a:rPr lang="en-US" dirty="0">
              <a:solidFill>
                <a:schemeClr val="tx1"/>
              </a:solidFill>
              <a:latin typeface="Tw Cen MT Condensed" pitchFamily="34" charset="0"/>
            </a:rPr>
            <a:t>They are found in devices such as audio players, digital cameras, smart phones, and PDAs.</a:t>
          </a:r>
          <a:endParaRPr lang="en-US" b="0" dirty="0">
            <a:solidFill>
              <a:schemeClr val="tx1"/>
            </a:solidFill>
          </a:endParaRPr>
        </a:p>
      </dgm:t>
    </dgm:pt>
    <dgm:pt modelId="{E1B7D8BE-CEAD-4388-A182-0DE8F0CA7C5B}" type="parTrans" cxnId="{6F6C8D2F-2336-499B-99AE-CC47B67C81D0}">
      <dgm:prSet/>
      <dgm:spPr/>
      <dgm:t>
        <a:bodyPr/>
        <a:lstStyle/>
        <a:p>
          <a:endParaRPr lang="en-US"/>
        </a:p>
      </dgm:t>
    </dgm:pt>
    <dgm:pt modelId="{97A8C01B-0412-43CD-9D56-3DE86AD72A52}" type="sibTrans" cxnId="{6F6C8D2F-2336-499B-99AE-CC47B67C81D0}">
      <dgm:prSet/>
      <dgm:spPr/>
      <dgm:t>
        <a:bodyPr/>
        <a:lstStyle/>
        <a:p>
          <a:endParaRPr lang="en-US"/>
        </a:p>
      </dgm:t>
    </dgm:pt>
    <dgm:pt modelId="{F1780FFC-03FF-4C11-BEA3-0FB600D34D37}" type="pres">
      <dgm:prSet presAssocID="{11A02C99-9D67-4ED1-ACDB-4FD54E05E94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2E7185-BC7C-482E-9861-061343D6B1AC}" type="pres">
      <dgm:prSet presAssocID="{1E1607A6-B304-431C-91E4-2B2A8220E4E9}" presName="comp" presStyleCnt="0"/>
      <dgm:spPr/>
    </dgm:pt>
    <dgm:pt modelId="{23E72E5E-02DD-47F5-8E22-A06603D8E6F2}" type="pres">
      <dgm:prSet presAssocID="{1E1607A6-B304-431C-91E4-2B2A8220E4E9}" presName="box" presStyleLbl="node1" presStyleIdx="0" presStyleCnt="3"/>
      <dgm:spPr/>
      <dgm:t>
        <a:bodyPr/>
        <a:lstStyle/>
        <a:p>
          <a:endParaRPr lang="en-US"/>
        </a:p>
      </dgm:t>
    </dgm:pt>
    <dgm:pt modelId="{E9C37E24-AD86-4393-A308-B6EE44D6EBF2}" type="pres">
      <dgm:prSet presAssocID="{1E1607A6-B304-431C-91E4-2B2A8220E4E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ECECF3-727D-489C-869F-F8B246C4F603}" type="pres">
      <dgm:prSet presAssocID="{1E1607A6-B304-431C-91E4-2B2A8220E4E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796C4-2887-4FA6-9B30-E384B8568D01}" type="pres">
      <dgm:prSet presAssocID="{CB50F75E-457A-4B06-B6CC-34B5C0BD3A0A}" presName="spacer" presStyleCnt="0"/>
      <dgm:spPr/>
    </dgm:pt>
    <dgm:pt modelId="{6AC7A2B5-CF6C-41BF-B5A8-B9D24A96007B}" type="pres">
      <dgm:prSet presAssocID="{D171BACF-AED7-4DFE-BABA-711C2D0B6B55}" presName="comp" presStyleCnt="0"/>
      <dgm:spPr/>
    </dgm:pt>
    <dgm:pt modelId="{389818F1-8021-466C-A928-6380B9E04361}" type="pres">
      <dgm:prSet presAssocID="{D171BACF-AED7-4DFE-BABA-711C2D0B6B55}" presName="box" presStyleLbl="node1" presStyleIdx="1" presStyleCnt="3"/>
      <dgm:spPr/>
      <dgm:t>
        <a:bodyPr/>
        <a:lstStyle/>
        <a:p>
          <a:endParaRPr lang="en-US"/>
        </a:p>
      </dgm:t>
    </dgm:pt>
    <dgm:pt modelId="{4C429D98-426A-4333-A0A2-0E26A73E38B2}" type="pres">
      <dgm:prSet presAssocID="{D171BACF-AED7-4DFE-BABA-711C2D0B6B5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78FB3DE-BE43-4C3F-8496-29CB01226C61}" type="pres">
      <dgm:prSet presAssocID="{D171BACF-AED7-4DFE-BABA-711C2D0B6B5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D9AAB-5F6B-4073-B46F-81AFA6BC1139}" type="pres">
      <dgm:prSet presAssocID="{64731CDD-E4C8-40CD-8479-5F60CD336201}" presName="spacer" presStyleCnt="0"/>
      <dgm:spPr/>
    </dgm:pt>
    <dgm:pt modelId="{41CEEA52-DA52-4BB9-BCF4-20B1FAA6ED5C}" type="pres">
      <dgm:prSet presAssocID="{87BCEC36-EA97-4D4C-BD2F-A93C70A8C8DB}" presName="comp" presStyleCnt="0"/>
      <dgm:spPr/>
    </dgm:pt>
    <dgm:pt modelId="{190AFB99-7D40-4613-AEB6-DA6685A9F3FD}" type="pres">
      <dgm:prSet presAssocID="{87BCEC36-EA97-4D4C-BD2F-A93C70A8C8DB}" presName="box" presStyleLbl="node1" presStyleIdx="2" presStyleCnt="3"/>
      <dgm:spPr/>
      <dgm:t>
        <a:bodyPr/>
        <a:lstStyle/>
        <a:p>
          <a:endParaRPr lang="en-US"/>
        </a:p>
      </dgm:t>
    </dgm:pt>
    <dgm:pt modelId="{C82E024B-9F4F-4722-AA71-EA1D52EEE342}" type="pres">
      <dgm:prSet presAssocID="{87BCEC36-EA97-4D4C-BD2F-A93C70A8C8D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93F0C99-6F4E-4BBA-B375-76FBAFB0B07E}" type="pres">
      <dgm:prSet presAssocID="{87BCEC36-EA97-4D4C-BD2F-A93C70A8C8D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EFBD02-EFD9-463E-8A10-22FF97873367}" type="presOf" srcId="{11A02C99-9D67-4ED1-ACDB-4FD54E05E94F}" destId="{F1780FFC-03FF-4C11-BEA3-0FB600D34D37}" srcOrd="0" destOrd="0" presId="urn:microsoft.com/office/officeart/2005/8/layout/vList4#7"/>
    <dgm:cxn modelId="{9C6893B5-9BE0-455B-BB82-9330D0FE87EB}" srcId="{11A02C99-9D67-4ED1-ACDB-4FD54E05E94F}" destId="{1E1607A6-B304-431C-91E4-2B2A8220E4E9}" srcOrd="0" destOrd="0" parTransId="{602BF7F4-D595-499A-9FAB-52237418B628}" sibTransId="{CB50F75E-457A-4B06-B6CC-34B5C0BD3A0A}"/>
    <dgm:cxn modelId="{C36B2B46-C50D-4721-9FAD-EC093D4A24EC}" type="presOf" srcId="{D171BACF-AED7-4DFE-BABA-711C2D0B6B55}" destId="{389818F1-8021-466C-A928-6380B9E04361}" srcOrd="0" destOrd="0" presId="urn:microsoft.com/office/officeart/2005/8/layout/vList4#7"/>
    <dgm:cxn modelId="{EB6A0DA7-8412-4856-947B-C1175CFE0046}" type="presOf" srcId="{D171BACF-AED7-4DFE-BABA-711C2D0B6B55}" destId="{C78FB3DE-BE43-4C3F-8496-29CB01226C61}" srcOrd="1" destOrd="0" presId="urn:microsoft.com/office/officeart/2005/8/layout/vList4#7"/>
    <dgm:cxn modelId="{720056A8-538C-4187-ABC2-D85B0DE62175}" type="presOf" srcId="{1E1607A6-B304-431C-91E4-2B2A8220E4E9}" destId="{54ECECF3-727D-489C-869F-F8B246C4F603}" srcOrd="1" destOrd="0" presId="urn:microsoft.com/office/officeart/2005/8/layout/vList4#7"/>
    <dgm:cxn modelId="{633C571F-84B6-449A-A673-06D2CA95B951}" type="presOf" srcId="{1E1607A6-B304-431C-91E4-2B2A8220E4E9}" destId="{23E72E5E-02DD-47F5-8E22-A06603D8E6F2}" srcOrd="0" destOrd="0" presId="urn:microsoft.com/office/officeart/2005/8/layout/vList4#7"/>
    <dgm:cxn modelId="{8F55F223-9ACE-434B-8EB0-E6B4AC8BD740}" type="presOf" srcId="{87BCEC36-EA97-4D4C-BD2F-A93C70A8C8DB}" destId="{A93F0C99-6F4E-4BBA-B375-76FBAFB0B07E}" srcOrd="1" destOrd="0" presId="urn:microsoft.com/office/officeart/2005/8/layout/vList4#7"/>
    <dgm:cxn modelId="{DDB6399F-4E13-43C1-8DC8-EAC310A07587}" type="presOf" srcId="{87BCEC36-EA97-4D4C-BD2F-A93C70A8C8DB}" destId="{190AFB99-7D40-4613-AEB6-DA6685A9F3FD}" srcOrd="0" destOrd="0" presId="urn:microsoft.com/office/officeart/2005/8/layout/vList4#7"/>
    <dgm:cxn modelId="{16FB1341-855B-4082-8D02-6F13B9B20637}" srcId="{11A02C99-9D67-4ED1-ACDB-4FD54E05E94F}" destId="{D171BACF-AED7-4DFE-BABA-711C2D0B6B55}" srcOrd="1" destOrd="0" parTransId="{28A26E8A-039A-4AA6-96B3-CE691C78F4E7}" sibTransId="{64731CDD-E4C8-40CD-8479-5F60CD336201}"/>
    <dgm:cxn modelId="{6F6C8D2F-2336-499B-99AE-CC47B67C81D0}" srcId="{11A02C99-9D67-4ED1-ACDB-4FD54E05E94F}" destId="{87BCEC36-EA97-4D4C-BD2F-A93C70A8C8DB}" srcOrd="2" destOrd="0" parTransId="{E1B7D8BE-CEAD-4388-A182-0DE8F0CA7C5B}" sibTransId="{97A8C01B-0412-43CD-9D56-3DE86AD72A52}"/>
    <dgm:cxn modelId="{F490D312-F675-4845-9900-98C6F9E31DC7}" type="presParOf" srcId="{F1780FFC-03FF-4C11-BEA3-0FB600D34D37}" destId="{9A2E7185-BC7C-482E-9861-061343D6B1AC}" srcOrd="0" destOrd="0" presId="urn:microsoft.com/office/officeart/2005/8/layout/vList4#7"/>
    <dgm:cxn modelId="{777F3C6E-6F8E-42BB-8E47-7B1A3F4DE1B7}" type="presParOf" srcId="{9A2E7185-BC7C-482E-9861-061343D6B1AC}" destId="{23E72E5E-02DD-47F5-8E22-A06603D8E6F2}" srcOrd="0" destOrd="0" presId="urn:microsoft.com/office/officeart/2005/8/layout/vList4#7"/>
    <dgm:cxn modelId="{304F4B82-BE71-407F-80E2-CA6BBBC4EC32}" type="presParOf" srcId="{9A2E7185-BC7C-482E-9861-061343D6B1AC}" destId="{E9C37E24-AD86-4393-A308-B6EE44D6EBF2}" srcOrd="1" destOrd="0" presId="urn:microsoft.com/office/officeart/2005/8/layout/vList4#7"/>
    <dgm:cxn modelId="{FCAF3CB2-90C4-479A-9A62-0288E69F9670}" type="presParOf" srcId="{9A2E7185-BC7C-482E-9861-061343D6B1AC}" destId="{54ECECF3-727D-489C-869F-F8B246C4F603}" srcOrd="2" destOrd="0" presId="urn:microsoft.com/office/officeart/2005/8/layout/vList4#7"/>
    <dgm:cxn modelId="{197AF6DE-4C9B-4A64-B58C-BB81DB53646C}" type="presParOf" srcId="{F1780FFC-03FF-4C11-BEA3-0FB600D34D37}" destId="{ADE796C4-2887-4FA6-9B30-E384B8568D01}" srcOrd="1" destOrd="0" presId="urn:microsoft.com/office/officeart/2005/8/layout/vList4#7"/>
    <dgm:cxn modelId="{292928F8-2C68-472C-97E3-87BCFE7EE481}" type="presParOf" srcId="{F1780FFC-03FF-4C11-BEA3-0FB600D34D37}" destId="{6AC7A2B5-CF6C-41BF-B5A8-B9D24A96007B}" srcOrd="2" destOrd="0" presId="urn:microsoft.com/office/officeart/2005/8/layout/vList4#7"/>
    <dgm:cxn modelId="{3252F912-88CE-4D00-8A15-DDA18DFC4C75}" type="presParOf" srcId="{6AC7A2B5-CF6C-41BF-B5A8-B9D24A96007B}" destId="{389818F1-8021-466C-A928-6380B9E04361}" srcOrd="0" destOrd="0" presId="urn:microsoft.com/office/officeart/2005/8/layout/vList4#7"/>
    <dgm:cxn modelId="{95D6758E-CF2F-42A2-9BC6-20EE49832502}" type="presParOf" srcId="{6AC7A2B5-CF6C-41BF-B5A8-B9D24A96007B}" destId="{4C429D98-426A-4333-A0A2-0E26A73E38B2}" srcOrd="1" destOrd="0" presId="urn:microsoft.com/office/officeart/2005/8/layout/vList4#7"/>
    <dgm:cxn modelId="{6628E798-A348-4708-9B0C-21F9149DB645}" type="presParOf" srcId="{6AC7A2B5-CF6C-41BF-B5A8-B9D24A96007B}" destId="{C78FB3DE-BE43-4C3F-8496-29CB01226C61}" srcOrd="2" destOrd="0" presId="urn:microsoft.com/office/officeart/2005/8/layout/vList4#7"/>
    <dgm:cxn modelId="{0B039F65-DE6C-4768-9CB8-C236B316CA1E}" type="presParOf" srcId="{F1780FFC-03FF-4C11-BEA3-0FB600D34D37}" destId="{2EBD9AAB-5F6B-4073-B46F-81AFA6BC1139}" srcOrd="3" destOrd="0" presId="urn:microsoft.com/office/officeart/2005/8/layout/vList4#7"/>
    <dgm:cxn modelId="{CF385BFB-E3E5-4FB4-AA94-CD2E8EE7B6B0}" type="presParOf" srcId="{F1780FFC-03FF-4C11-BEA3-0FB600D34D37}" destId="{41CEEA52-DA52-4BB9-BCF4-20B1FAA6ED5C}" srcOrd="4" destOrd="0" presId="urn:microsoft.com/office/officeart/2005/8/layout/vList4#7"/>
    <dgm:cxn modelId="{F128ABBD-6895-401A-9378-A1553F0A4F12}" type="presParOf" srcId="{41CEEA52-DA52-4BB9-BCF4-20B1FAA6ED5C}" destId="{190AFB99-7D40-4613-AEB6-DA6685A9F3FD}" srcOrd="0" destOrd="0" presId="urn:microsoft.com/office/officeart/2005/8/layout/vList4#7"/>
    <dgm:cxn modelId="{BB32DDFD-E76E-495C-8405-D3D47111DB99}" type="presParOf" srcId="{41CEEA52-DA52-4BB9-BCF4-20B1FAA6ED5C}" destId="{C82E024B-9F4F-4722-AA71-EA1D52EEE342}" srcOrd="1" destOrd="0" presId="urn:microsoft.com/office/officeart/2005/8/layout/vList4#7"/>
    <dgm:cxn modelId="{8991656E-F8FF-4297-BB53-841AE9E59FAF}" type="presParOf" srcId="{41CEEA52-DA52-4BB9-BCF4-20B1FAA6ED5C}" destId="{A93F0C99-6F4E-4BBA-B375-76FBAFB0B07E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BE08A3-1CF9-4F69-A3E2-77C5EAB1C7E9}" type="doc">
      <dgm:prSet loTypeId="urn:microsoft.com/office/officeart/2005/8/layout/vList4#8" loCatId="list" qsTypeId="urn:microsoft.com/office/officeart/2005/8/quickstyle/3d2#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E13B3EF-C3EA-4EDA-8824-14B2D88190E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 </a:t>
          </a:r>
          <a:r>
            <a:rPr lang="en-US" b="1" dirty="0">
              <a:solidFill>
                <a:schemeClr val="tx1"/>
              </a:solidFill>
            </a:rPr>
            <a:t>CD-ROM</a:t>
          </a:r>
          <a:r>
            <a:rPr lang="en-US" b="0" dirty="0">
              <a:solidFill>
                <a:schemeClr val="tx1"/>
              </a:solidFill>
            </a:rPr>
            <a:t> can be read from but not written to</a:t>
          </a:r>
          <a:endParaRPr lang="en-US" dirty="0">
            <a:solidFill>
              <a:schemeClr val="tx1"/>
            </a:solidFill>
          </a:endParaRPr>
        </a:p>
      </dgm:t>
    </dgm:pt>
    <dgm:pt modelId="{0158B1F2-65E4-4A71-85C6-4B8C2F5C26A3}" type="parTrans" cxnId="{3082F024-6DDE-4779-B3AF-833A794F45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676E0C-00B1-41A7-9DF6-6CA82DB45E31}" type="sibTrans" cxnId="{3082F024-6DDE-4779-B3AF-833A794F45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FFD019-31DC-4C06-8B49-3A65794E6E8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Read from a </a:t>
          </a:r>
          <a:r>
            <a:rPr lang="en-US" b="1" dirty="0">
              <a:solidFill>
                <a:schemeClr val="tx1"/>
              </a:solidFill>
            </a:rPr>
            <a:t>CD-ROM drive</a:t>
          </a:r>
          <a:r>
            <a:rPr lang="en-US" dirty="0">
              <a:solidFill>
                <a:schemeClr val="tx1"/>
              </a:solidFill>
            </a:rPr>
            <a:t> or CD-ROM player</a:t>
          </a:r>
        </a:p>
      </dgm:t>
    </dgm:pt>
    <dgm:pt modelId="{51BDEA88-9113-4D57-8170-6C7EF37E331F}" type="parTrans" cxnId="{ADAC1B60-664E-4952-9C07-F37A97B486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FFB37E-34D2-4EBA-BC15-074112D12579}" type="sibTrans" cxnId="{ADAC1B60-664E-4952-9C07-F37A97B486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B23B9FF-F0D3-4F05-835A-B9D7120AD3A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 </a:t>
          </a:r>
          <a:r>
            <a:rPr lang="en-US" b="1" dirty="0">
              <a:solidFill>
                <a:schemeClr val="tx1"/>
              </a:solidFill>
            </a:rPr>
            <a:t>CD-R</a:t>
          </a:r>
          <a:r>
            <a:rPr lang="en-US" b="0" dirty="0">
              <a:solidFill>
                <a:schemeClr val="tx1"/>
              </a:solidFill>
            </a:rPr>
            <a:t> is a multisession optical disc on which users can write, but not erase</a:t>
          </a:r>
          <a:endParaRPr lang="en-US" dirty="0">
            <a:solidFill>
              <a:schemeClr val="tx1"/>
            </a:solidFill>
          </a:endParaRPr>
        </a:p>
      </dgm:t>
    </dgm:pt>
    <dgm:pt modelId="{546B86DC-A788-4472-9D45-B5647A5C0FAD}" type="parTrans" cxnId="{0934486C-96FA-4631-9697-A4173590A2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607C2C-F17E-4CB0-A386-A8CA56DC463E}" type="sibTrans" cxnId="{0934486C-96FA-4631-9697-A4173590A2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4A1D74-6B3E-469D-B09E-F934A27AB24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 </a:t>
          </a:r>
          <a:r>
            <a:rPr lang="en-US" b="1" dirty="0">
              <a:solidFill>
                <a:schemeClr val="tx1"/>
              </a:solidFill>
            </a:rPr>
            <a:t>CD-RW</a:t>
          </a:r>
          <a:r>
            <a:rPr lang="en-US" b="0" dirty="0">
              <a:solidFill>
                <a:schemeClr val="tx1"/>
              </a:solidFill>
            </a:rPr>
            <a:t> is an erasable multisession disc</a:t>
          </a:r>
          <a:endParaRPr lang="en-US" dirty="0">
            <a:solidFill>
              <a:schemeClr val="tx1"/>
            </a:solidFill>
          </a:endParaRPr>
        </a:p>
      </dgm:t>
    </dgm:pt>
    <dgm:pt modelId="{A8631E3E-4F58-4F0B-9892-17A2BD87FE2F}" type="parTrans" cxnId="{0676AACB-58BF-4F7C-A59A-C2F5ECCC092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B6E098-E993-4ACC-B806-9BA255EE80CD}" type="sibTrans" cxnId="{0676AACB-58BF-4F7C-A59A-C2F5ECCC092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C35E6E-86BD-46FE-9AA3-C5F05776C8B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Must have a </a:t>
          </a:r>
          <a:r>
            <a:rPr lang="en-US" b="1" dirty="0">
              <a:solidFill>
                <a:schemeClr val="tx1"/>
              </a:solidFill>
            </a:rPr>
            <a:t>CD-RW drive</a:t>
          </a:r>
          <a:endParaRPr lang="en-US" dirty="0">
            <a:solidFill>
              <a:schemeClr val="tx1"/>
            </a:solidFill>
          </a:endParaRPr>
        </a:p>
      </dgm:t>
    </dgm:pt>
    <dgm:pt modelId="{4ACC20C2-0607-41E8-8BEE-1A3739EF2C9C}" type="parTrans" cxnId="{547ECFC8-0B3E-47C5-9B4C-77A1FD3B5E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A3BD9A-33E5-4166-B5C9-02797BA34C0F}" type="sibTrans" cxnId="{547ECFC8-0B3E-47C5-9B4C-77A1FD3B5E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4E5A31-E8CD-45DD-95C6-33F734E6B06B}" type="pres">
      <dgm:prSet presAssocID="{A1BE08A3-1CF9-4F69-A3E2-77C5EAB1C7E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ED602-4AD3-4B14-93C8-29D9BF92925B}" type="pres">
      <dgm:prSet presAssocID="{5E13B3EF-C3EA-4EDA-8824-14B2D88190E4}" presName="comp" presStyleCnt="0"/>
      <dgm:spPr/>
    </dgm:pt>
    <dgm:pt modelId="{6BFB7656-A64B-409A-A47E-D579576E3B54}" type="pres">
      <dgm:prSet presAssocID="{5E13B3EF-C3EA-4EDA-8824-14B2D88190E4}" presName="box" presStyleLbl="node1" presStyleIdx="0" presStyleCnt="3"/>
      <dgm:spPr/>
      <dgm:t>
        <a:bodyPr/>
        <a:lstStyle/>
        <a:p>
          <a:endParaRPr lang="en-US"/>
        </a:p>
      </dgm:t>
    </dgm:pt>
    <dgm:pt modelId="{918F8FFB-7E8D-4A7E-A87B-C25DAE126277}" type="pres">
      <dgm:prSet presAssocID="{5E13B3EF-C3EA-4EDA-8824-14B2D88190E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E2407B3-6B0C-4F6C-984C-E9FED8063780}" type="pres">
      <dgm:prSet presAssocID="{5E13B3EF-C3EA-4EDA-8824-14B2D88190E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8BA66-501A-4C39-A9D1-D177C7C31050}" type="pres">
      <dgm:prSet presAssocID="{45676E0C-00B1-41A7-9DF6-6CA82DB45E31}" presName="spacer" presStyleCnt="0"/>
      <dgm:spPr/>
    </dgm:pt>
    <dgm:pt modelId="{CB6300C3-79C5-4322-A7E4-C743190A5EBD}" type="pres">
      <dgm:prSet presAssocID="{CB23B9FF-F0D3-4F05-835A-B9D7120AD3A6}" presName="comp" presStyleCnt="0"/>
      <dgm:spPr/>
    </dgm:pt>
    <dgm:pt modelId="{DB263D1B-7082-43A7-8528-67CD3FBB28F4}" type="pres">
      <dgm:prSet presAssocID="{CB23B9FF-F0D3-4F05-835A-B9D7120AD3A6}" presName="box" presStyleLbl="node1" presStyleIdx="1" presStyleCnt="3"/>
      <dgm:spPr/>
      <dgm:t>
        <a:bodyPr/>
        <a:lstStyle/>
        <a:p>
          <a:endParaRPr lang="en-US"/>
        </a:p>
      </dgm:t>
    </dgm:pt>
    <dgm:pt modelId="{0201E4F3-BE34-4755-8BB9-8D37802A543E}" type="pres">
      <dgm:prSet presAssocID="{CB23B9FF-F0D3-4F05-835A-B9D7120AD3A6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EA78547-829A-4408-BCE3-F1D10608110B}" type="pres">
      <dgm:prSet presAssocID="{CB23B9FF-F0D3-4F05-835A-B9D7120AD3A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F5FE3-9C1E-467C-A48D-BF96FD1776DF}" type="pres">
      <dgm:prSet presAssocID="{FF607C2C-F17E-4CB0-A386-A8CA56DC463E}" presName="spacer" presStyleCnt="0"/>
      <dgm:spPr/>
    </dgm:pt>
    <dgm:pt modelId="{EA2E4342-D6FA-4AF8-BA77-02CBB4FBE761}" type="pres">
      <dgm:prSet presAssocID="{774A1D74-6B3E-469D-B09E-F934A27AB24F}" presName="comp" presStyleCnt="0"/>
      <dgm:spPr/>
    </dgm:pt>
    <dgm:pt modelId="{1B45A46F-3C7E-4572-9DB9-B42BF84F00CC}" type="pres">
      <dgm:prSet presAssocID="{774A1D74-6B3E-469D-B09E-F934A27AB24F}" presName="box" presStyleLbl="node1" presStyleIdx="2" presStyleCnt="3"/>
      <dgm:spPr/>
      <dgm:t>
        <a:bodyPr/>
        <a:lstStyle/>
        <a:p>
          <a:endParaRPr lang="en-US"/>
        </a:p>
      </dgm:t>
    </dgm:pt>
    <dgm:pt modelId="{29B2CAB3-0650-454C-AB17-0A2CC9EA03AF}" type="pres">
      <dgm:prSet presAssocID="{774A1D74-6B3E-469D-B09E-F934A27AB24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201B405-B5AE-49CF-AE70-516845B7B547}" type="pres">
      <dgm:prSet presAssocID="{774A1D74-6B3E-469D-B09E-F934A27AB24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2886AB-312C-452E-80AE-BBE1FE66684E}" type="presOf" srcId="{CB23B9FF-F0D3-4F05-835A-B9D7120AD3A6}" destId="{2EA78547-829A-4408-BCE3-F1D10608110B}" srcOrd="1" destOrd="0" presId="urn:microsoft.com/office/officeart/2005/8/layout/vList4#8"/>
    <dgm:cxn modelId="{547ECFC8-0B3E-47C5-9B4C-77A1FD3B5E13}" srcId="{774A1D74-6B3E-469D-B09E-F934A27AB24F}" destId="{ADC35E6E-86BD-46FE-9AA3-C5F05776C8B6}" srcOrd="0" destOrd="0" parTransId="{4ACC20C2-0607-41E8-8BEE-1A3739EF2C9C}" sibTransId="{D3A3BD9A-33E5-4166-B5C9-02797BA34C0F}"/>
    <dgm:cxn modelId="{237634DD-C646-4794-9099-E067C3251447}" type="presOf" srcId="{774A1D74-6B3E-469D-B09E-F934A27AB24F}" destId="{1B45A46F-3C7E-4572-9DB9-B42BF84F00CC}" srcOrd="0" destOrd="0" presId="urn:microsoft.com/office/officeart/2005/8/layout/vList4#8"/>
    <dgm:cxn modelId="{6FFA13C4-3FCA-4575-8128-F889647DE4F3}" type="presOf" srcId="{A1BE08A3-1CF9-4F69-A3E2-77C5EAB1C7E9}" destId="{254E5A31-E8CD-45DD-95C6-33F734E6B06B}" srcOrd="0" destOrd="0" presId="urn:microsoft.com/office/officeart/2005/8/layout/vList4#8"/>
    <dgm:cxn modelId="{0934486C-96FA-4631-9697-A4173590A2AD}" srcId="{A1BE08A3-1CF9-4F69-A3E2-77C5EAB1C7E9}" destId="{CB23B9FF-F0D3-4F05-835A-B9D7120AD3A6}" srcOrd="1" destOrd="0" parTransId="{546B86DC-A788-4472-9D45-B5647A5C0FAD}" sibTransId="{FF607C2C-F17E-4CB0-A386-A8CA56DC463E}"/>
    <dgm:cxn modelId="{8991FB59-8D5D-4310-AE2E-5B27B009EA9A}" type="presOf" srcId="{774A1D74-6B3E-469D-B09E-F934A27AB24F}" destId="{A201B405-B5AE-49CF-AE70-516845B7B547}" srcOrd="1" destOrd="0" presId="urn:microsoft.com/office/officeart/2005/8/layout/vList4#8"/>
    <dgm:cxn modelId="{C910387E-5EF4-42B5-B07F-4BC97F50872E}" type="presOf" srcId="{A8FFD019-31DC-4C06-8B49-3A65794E6E85}" destId="{DE2407B3-6B0C-4F6C-984C-E9FED8063780}" srcOrd="1" destOrd="1" presId="urn:microsoft.com/office/officeart/2005/8/layout/vList4#8"/>
    <dgm:cxn modelId="{F2460CC1-06D7-4AAE-84C2-A92396EE1041}" type="presOf" srcId="{ADC35E6E-86BD-46FE-9AA3-C5F05776C8B6}" destId="{A201B405-B5AE-49CF-AE70-516845B7B547}" srcOrd="1" destOrd="1" presId="urn:microsoft.com/office/officeart/2005/8/layout/vList4#8"/>
    <dgm:cxn modelId="{F667A71A-E6ED-4148-A7E6-C15EE667A45F}" type="presOf" srcId="{5E13B3EF-C3EA-4EDA-8824-14B2D88190E4}" destId="{DE2407B3-6B0C-4F6C-984C-E9FED8063780}" srcOrd="1" destOrd="0" presId="urn:microsoft.com/office/officeart/2005/8/layout/vList4#8"/>
    <dgm:cxn modelId="{0676AACB-58BF-4F7C-A59A-C2F5ECCC0926}" srcId="{A1BE08A3-1CF9-4F69-A3E2-77C5EAB1C7E9}" destId="{774A1D74-6B3E-469D-B09E-F934A27AB24F}" srcOrd="2" destOrd="0" parTransId="{A8631E3E-4F58-4F0B-9892-17A2BD87FE2F}" sibTransId="{A9B6E098-E993-4ACC-B806-9BA255EE80CD}"/>
    <dgm:cxn modelId="{F7418AAF-10A3-490D-B11A-551A0FE52D2B}" type="presOf" srcId="{ADC35E6E-86BD-46FE-9AA3-C5F05776C8B6}" destId="{1B45A46F-3C7E-4572-9DB9-B42BF84F00CC}" srcOrd="0" destOrd="1" presId="urn:microsoft.com/office/officeart/2005/8/layout/vList4#8"/>
    <dgm:cxn modelId="{ADAC1B60-664E-4952-9C07-F37A97B486B7}" srcId="{5E13B3EF-C3EA-4EDA-8824-14B2D88190E4}" destId="{A8FFD019-31DC-4C06-8B49-3A65794E6E85}" srcOrd="0" destOrd="0" parTransId="{51BDEA88-9113-4D57-8170-6C7EF37E331F}" sibTransId="{A0FFB37E-34D2-4EBA-BC15-074112D12579}"/>
    <dgm:cxn modelId="{956531BE-719B-4BC7-A03A-EEAF4B2F147A}" type="presOf" srcId="{A8FFD019-31DC-4C06-8B49-3A65794E6E85}" destId="{6BFB7656-A64B-409A-A47E-D579576E3B54}" srcOrd="0" destOrd="1" presId="urn:microsoft.com/office/officeart/2005/8/layout/vList4#8"/>
    <dgm:cxn modelId="{3082F024-6DDE-4779-B3AF-833A794F4599}" srcId="{A1BE08A3-1CF9-4F69-A3E2-77C5EAB1C7E9}" destId="{5E13B3EF-C3EA-4EDA-8824-14B2D88190E4}" srcOrd="0" destOrd="0" parTransId="{0158B1F2-65E4-4A71-85C6-4B8C2F5C26A3}" sibTransId="{45676E0C-00B1-41A7-9DF6-6CA82DB45E31}"/>
    <dgm:cxn modelId="{30AFD007-B529-46A9-B5BA-91DD2449EC37}" type="presOf" srcId="{CB23B9FF-F0D3-4F05-835A-B9D7120AD3A6}" destId="{DB263D1B-7082-43A7-8528-67CD3FBB28F4}" srcOrd="0" destOrd="0" presId="urn:microsoft.com/office/officeart/2005/8/layout/vList4#8"/>
    <dgm:cxn modelId="{C4F17BF2-87BE-483F-B753-8960616D1287}" type="presOf" srcId="{5E13B3EF-C3EA-4EDA-8824-14B2D88190E4}" destId="{6BFB7656-A64B-409A-A47E-D579576E3B54}" srcOrd="0" destOrd="0" presId="urn:microsoft.com/office/officeart/2005/8/layout/vList4#8"/>
    <dgm:cxn modelId="{259CC4B3-D05A-425D-BA06-742D9E65A3D1}" type="presParOf" srcId="{254E5A31-E8CD-45DD-95C6-33F734E6B06B}" destId="{E6CED602-4AD3-4B14-93C8-29D9BF92925B}" srcOrd="0" destOrd="0" presId="urn:microsoft.com/office/officeart/2005/8/layout/vList4#8"/>
    <dgm:cxn modelId="{361C73F0-DAB8-4898-A663-7972D1134877}" type="presParOf" srcId="{E6CED602-4AD3-4B14-93C8-29D9BF92925B}" destId="{6BFB7656-A64B-409A-A47E-D579576E3B54}" srcOrd="0" destOrd="0" presId="urn:microsoft.com/office/officeart/2005/8/layout/vList4#8"/>
    <dgm:cxn modelId="{5D8A24BC-8DFC-4970-ADD6-DEF392DD8556}" type="presParOf" srcId="{E6CED602-4AD3-4B14-93C8-29D9BF92925B}" destId="{918F8FFB-7E8D-4A7E-A87B-C25DAE126277}" srcOrd="1" destOrd="0" presId="urn:microsoft.com/office/officeart/2005/8/layout/vList4#8"/>
    <dgm:cxn modelId="{6F0015C6-14DF-4349-B2FC-50549E4D3ABE}" type="presParOf" srcId="{E6CED602-4AD3-4B14-93C8-29D9BF92925B}" destId="{DE2407B3-6B0C-4F6C-984C-E9FED8063780}" srcOrd="2" destOrd="0" presId="urn:microsoft.com/office/officeart/2005/8/layout/vList4#8"/>
    <dgm:cxn modelId="{1D99E48C-0E54-4FB9-98F8-1D0D23DD33A4}" type="presParOf" srcId="{254E5A31-E8CD-45DD-95C6-33F734E6B06B}" destId="{DC68BA66-501A-4C39-A9D1-D177C7C31050}" srcOrd="1" destOrd="0" presId="urn:microsoft.com/office/officeart/2005/8/layout/vList4#8"/>
    <dgm:cxn modelId="{1904BD3E-EE83-4738-B66F-DB5AB5AFDBA6}" type="presParOf" srcId="{254E5A31-E8CD-45DD-95C6-33F734E6B06B}" destId="{CB6300C3-79C5-4322-A7E4-C743190A5EBD}" srcOrd="2" destOrd="0" presId="urn:microsoft.com/office/officeart/2005/8/layout/vList4#8"/>
    <dgm:cxn modelId="{A23509BF-5067-4645-8948-47E3372457B3}" type="presParOf" srcId="{CB6300C3-79C5-4322-A7E4-C743190A5EBD}" destId="{DB263D1B-7082-43A7-8528-67CD3FBB28F4}" srcOrd="0" destOrd="0" presId="urn:microsoft.com/office/officeart/2005/8/layout/vList4#8"/>
    <dgm:cxn modelId="{A6660A81-7EEE-4DB9-ADBF-792F1EDA7633}" type="presParOf" srcId="{CB6300C3-79C5-4322-A7E4-C743190A5EBD}" destId="{0201E4F3-BE34-4755-8BB9-8D37802A543E}" srcOrd="1" destOrd="0" presId="urn:microsoft.com/office/officeart/2005/8/layout/vList4#8"/>
    <dgm:cxn modelId="{7F7ECFF3-FDDC-486E-8983-54767E02EB75}" type="presParOf" srcId="{CB6300C3-79C5-4322-A7E4-C743190A5EBD}" destId="{2EA78547-829A-4408-BCE3-F1D10608110B}" srcOrd="2" destOrd="0" presId="urn:microsoft.com/office/officeart/2005/8/layout/vList4#8"/>
    <dgm:cxn modelId="{9B12FB62-E4A3-41FE-A660-F0B51863FE3C}" type="presParOf" srcId="{254E5A31-E8CD-45DD-95C6-33F734E6B06B}" destId="{644F5FE3-9C1E-467C-A48D-BF96FD1776DF}" srcOrd="3" destOrd="0" presId="urn:microsoft.com/office/officeart/2005/8/layout/vList4#8"/>
    <dgm:cxn modelId="{50C9DE64-9E36-461E-ADF8-7D1A6AAAB5D8}" type="presParOf" srcId="{254E5A31-E8CD-45DD-95C6-33F734E6B06B}" destId="{EA2E4342-D6FA-4AF8-BA77-02CBB4FBE761}" srcOrd="4" destOrd="0" presId="urn:microsoft.com/office/officeart/2005/8/layout/vList4#8"/>
    <dgm:cxn modelId="{607635EB-838D-4164-950F-E87B0400740E}" type="presParOf" srcId="{EA2E4342-D6FA-4AF8-BA77-02CBB4FBE761}" destId="{1B45A46F-3C7E-4572-9DB9-B42BF84F00CC}" srcOrd="0" destOrd="0" presId="urn:microsoft.com/office/officeart/2005/8/layout/vList4#8"/>
    <dgm:cxn modelId="{5D102F2E-4235-4E18-8B23-7E6E3F2FFA92}" type="presParOf" srcId="{EA2E4342-D6FA-4AF8-BA77-02CBB4FBE761}" destId="{29B2CAB3-0650-454C-AB17-0A2CC9EA03AF}" srcOrd="1" destOrd="0" presId="urn:microsoft.com/office/officeart/2005/8/layout/vList4#8"/>
    <dgm:cxn modelId="{2A630F60-A90A-4E4D-9CBD-322978756747}" type="presParOf" srcId="{EA2E4342-D6FA-4AF8-BA77-02CBB4FBE761}" destId="{A201B405-B5AE-49CF-AE70-516845B7B547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08BCB4-DA44-4121-8E2B-F660821F01D7}" type="doc">
      <dgm:prSet loTypeId="urn:microsoft.com/office/officeart/2005/8/layout/vList4#9" loCatId="list" qsTypeId="urn:microsoft.com/office/officeart/2005/8/quickstyle/3d2#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4874B1B-62DF-4091-B985-B3AE602EC44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 </a:t>
          </a:r>
          <a:r>
            <a:rPr lang="en-US" b="1" dirty="0">
              <a:solidFill>
                <a:schemeClr val="tx1"/>
              </a:solidFill>
            </a:rPr>
            <a:t>DVD-ROM</a:t>
          </a:r>
          <a:r>
            <a:rPr lang="en-US" b="0" dirty="0">
              <a:solidFill>
                <a:schemeClr val="tx1"/>
              </a:solidFill>
            </a:rPr>
            <a:t> is a high-capacity optical disc on which users can read but not write or erase</a:t>
          </a:r>
          <a:endParaRPr lang="en-US" dirty="0">
            <a:solidFill>
              <a:schemeClr val="tx1"/>
            </a:solidFill>
          </a:endParaRPr>
        </a:p>
      </dgm:t>
    </dgm:pt>
    <dgm:pt modelId="{927A5F92-92FA-428A-97D1-4FD81D821EE8}" type="parTrans" cxnId="{96BE42DA-AAC8-4B37-8ED1-3D4692A2D2C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5353B4-17BD-43C8-93C3-F9882F09525D}" type="sibTrans" cxnId="{96BE42DA-AAC8-4B37-8ED1-3D4692A2D2C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343527-75C0-4FD4-BDE4-DFEBF786618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Requires a </a:t>
          </a:r>
          <a:r>
            <a:rPr lang="en-US" b="1" dirty="0">
              <a:solidFill>
                <a:schemeClr val="tx1"/>
              </a:solidFill>
            </a:rPr>
            <a:t>DVD-ROM drive</a:t>
          </a:r>
          <a:endParaRPr lang="en-US" dirty="0">
            <a:solidFill>
              <a:schemeClr val="tx1"/>
            </a:solidFill>
          </a:endParaRPr>
        </a:p>
      </dgm:t>
    </dgm:pt>
    <dgm:pt modelId="{293DF7D2-E13A-4222-BA45-8E4A94598A41}" type="parTrans" cxnId="{217A9328-2957-4042-AA87-C8190C27694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51B6F9-1301-4D2B-84A2-FCCB98A4804C}" type="sibTrans" cxnId="{217A9328-2957-4042-AA87-C8190C27694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C13A2B-03EB-4106-993F-080B64FBE8E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 </a:t>
          </a:r>
          <a:r>
            <a:rPr lang="en-US" dirty="0" err="1">
              <a:solidFill>
                <a:schemeClr val="tx1"/>
              </a:solidFill>
            </a:rPr>
            <a:t>Blu</a:t>
          </a:r>
          <a:r>
            <a:rPr lang="en-US" dirty="0">
              <a:solidFill>
                <a:schemeClr val="tx1"/>
              </a:solidFill>
            </a:rPr>
            <a:t>-ray Disc-ROM (BD-ROM) has a storage capacity of 100 GB</a:t>
          </a:r>
        </a:p>
      </dgm:t>
    </dgm:pt>
    <dgm:pt modelId="{2921752F-842A-4036-9CB4-9515BFD19B29}" type="parTrans" cxnId="{1224A69F-EA65-43C4-9FFE-57DA779825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C72467-4B0F-4433-8B75-15BEC8E274AC}" type="sibTrans" cxnId="{1224A69F-EA65-43C4-9FFE-57DA779825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7187421-A670-449E-BCC2-10F3BDDD2C5A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DVD-RW</a:t>
          </a:r>
          <a:r>
            <a:rPr lang="en-US" b="0" dirty="0">
              <a:solidFill>
                <a:schemeClr val="tx1"/>
              </a:solidFill>
            </a:rPr>
            <a:t>, </a:t>
          </a:r>
          <a:r>
            <a:rPr lang="en-US" b="1" dirty="0">
              <a:solidFill>
                <a:schemeClr val="tx1"/>
              </a:solidFill>
            </a:rPr>
            <a:t>DVD+RW</a:t>
          </a:r>
          <a:r>
            <a:rPr lang="en-US" b="0" dirty="0">
              <a:solidFill>
                <a:schemeClr val="tx1"/>
              </a:solidFill>
            </a:rPr>
            <a:t>, and </a:t>
          </a:r>
          <a:r>
            <a:rPr lang="en-US" b="1" dirty="0">
              <a:solidFill>
                <a:schemeClr val="tx1"/>
              </a:solidFill>
            </a:rPr>
            <a:t>DVD+RAM</a:t>
          </a:r>
          <a:r>
            <a:rPr lang="en-US" b="0" dirty="0">
              <a:solidFill>
                <a:schemeClr val="tx1"/>
              </a:solidFill>
            </a:rPr>
            <a:t> are high-capacity rewritable DVD formats</a:t>
          </a:r>
          <a:endParaRPr lang="en-US" b="1" dirty="0">
            <a:solidFill>
              <a:schemeClr val="tx1"/>
            </a:solidFill>
          </a:endParaRPr>
        </a:p>
      </dgm:t>
    </dgm:pt>
    <dgm:pt modelId="{1ED780F1-6FC1-4B74-B088-5E6F5CDC37C5}" type="parTrans" cxnId="{F0DF993A-A071-455B-83A4-F8E90805655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03FDFC-1252-4669-9A02-0BD1187D70D6}" type="sibTrans" cxnId="{F0DF993A-A071-455B-83A4-F8E90805655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5D39C3-99E9-44A8-AE08-0702891EE4D3}" type="pres">
      <dgm:prSet presAssocID="{7B08BCB4-DA44-4121-8E2B-F660821F01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284CC5-4570-46B8-AB7C-FEBE4B9B5E4F}" type="pres">
      <dgm:prSet presAssocID="{44874B1B-62DF-4091-B985-B3AE602EC449}" presName="comp" presStyleCnt="0"/>
      <dgm:spPr/>
    </dgm:pt>
    <dgm:pt modelId="{2F760DA8-8BF2-4B67-A150-3582999D7567}" type="pres">
      <dgm:prSet presAssocID="{44874B1B-62DF-4091-B985-B3AE602EC449}" presName="box" presStyleLbl="node1" presStyleIdx="0" presStyleCnt="3"/>
      <dgm:spPr/>
      <dgm:t>
        <a:bodyPr/>
        <a:lstStyle/>
        <a:p>
          <a:endParaRPr lang="en-US"/>
        </a:p>
      </dgm:t>
    </dgm:pt>
    <dgm:pt modelId="{4D5D59A0-22A5-443F-ACAA-418C8F8D3895}" type="pres">
      <dgm:prSet presAssocID="{44874B1B-62DF-4091-B985-B3AE602EC44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6F570C-543F-494B-A83C-3AA9A329D780}" type="pres">
      <dgm:prSet presAssocID="{44874B1B-62DF-4091-B985-B3AE602EC44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8E85B-DBB7-4128-BBA1-DD847019474C}" type="pres">
      <dgm:prSet presAssocID="{BA5353B4-17BD-43C8-93C3-F9882F09525D}" presName="spacer" presStyleCnt="0"/>
      <dgm:spPr/>
    </dgm:pt>
    <dgm:pt modelId="{1170B57C-ED02-4DB5-8009-951DADFF5935}" type="pres">
      <dgm:prSet presAssocID="{CDC13A2B-03EB-4106-993F-080B64FBE8E9}" presName="comp" presStyleCnt="0"/>
      <dgm:spPr/>
    </dgm:pt>
    <dgm:pt modelId="{1686C0B7-591C-4EDB-88E0-FB8A72DEA035}" type="pres">
      <dgm:prSet presAssocID="{CDC13A2B-03EB-4106-993F-080B64FBE8E9}" presName="box" presStyleLbl="node1" presStyleIdx="1" presStyleCnt="3"/>
      <dgm:spPr/>
      <dgm:t>
        <a:bodyPr/>
        <a:lstStyle/>
        <a:p>
          <a:endParaRPr lang="en-US"/>
        </a:p>
      </dgm:t>
    </dgm:pt>
    <dgm:pt modelId="{EDBBAE03-FFC5-4089-BF9C-A0724D463AC6}" type="pres">
      <dgm:prSet presAssocID="{CDC13A2B-03EB-4106-993F-080B64FBE8E9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050D6B5-7232-4B5E-BC7E-E5C4E9338979}" type="pres">
      <dgm:prSet presAssocID="{CDC13A2B-03EB-4106-993F-080B64FBE8E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CA340-F9B5-489A-A20B-C33BAF967BEA}" type="pres">
      <dgm:prSet presAssocID="{ECC72467-4B0F-4433-8B75-15BEC8E274AC}" presName="spacer" presStyleCnt="0"/>
      <dgm:spPr/>
    </dgm:pt>
    <dgm:pt modelId="{E04AA1A7-082E-46DA-A620-0AD62E1D606A}" type="pres">
      <dgm:prSet presAssocID="{17187421-A670-449E-BCC2-10F3BDDD2C5A}" presName="comp" presStyleCnt="0"/>
      <dgm:spPr/>
    </dgm:pt>
    <dgm:pt modelId="{EC824E38-C5B4-4A15-B7D9-4E867D944148}" type="pres">
      <dgm:prSet presAssocID="{17187421-A670-449E-BCC2-10F3BDDD2C5A}" presName="box" presStyleLbl="node1" presStyleIdx="2" presStyleCnt="3"/>
      <dgm:spPr/>
      <dgm:t>
        <a:bodyPr/>
        <a:lstStyle/>
        <a:p>
          <a:endParaRPr lang="en-US"/>
        </a:p>
      </dgm:t>
    </dgm:pt>
    <dgm:pt modelId="{48FAADAD-3A7B-4329-A8DE-DF30C263C5C9}" type="pres">
      <dgm:prSet presAssocID="{17187421-A670-449E-BCC2-10F3BDDD2C5A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3F83121-A56B-4CA0-AE99-1E59417C325F}" type="pres">
      <dgm:prSet presAssocID="{17187421-A670-449E-BCC2-10F3BDDD2C5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7CDBE1-40F2-41DF-BA20-4A2C67A43FEC}" type="presOf" srcId="{D2343527-75C0-4FD4-BDE4-DFEBF786618D}" destId="{2F760DA8-8BF2-4B67-A150-3582999D7567}" srcOrd="0" destOrd="1" presId="urn:microsoft.com/office/officeart/2005/8/layout/vList4#9"/>
    <dgm:cxn modelId="{20A68C2F-B595-4953-97AF-82947081908E}" type="presOf" srcId="{44874B1B-62DF-4091-B985-B3AE602EC449}" destId="{E56F570C-543F-494B-A83C-3AA9A329D780}" srcOrd="1" destOrd="0" presId="urn:microsoft.com/office/officeart/2005/8/layout/vList4#9"/>
    <dgm:cxn modelId="{74C68E52-1CFE-4F71-9C01-BF13AD6D3E53}" type="presOf" srcId="{7B08BCB4-DA44-4121-8E2B-F660821F01D7}" destId="{3E5D39C3-99E9-44A8-AE08-0702891EE4D3}" srcOrd="0" destOrd="0" presId="urn:microsoft.com/office/officeart/2005/8/layout/vList4#9"/>
    <dgm:cxn modelId="{F5CFB9B6-BD3B-4ED8-B309-DC6E84AE0A1F}" type="presOf" srcId="{D2343527-75C0-4FD4-BDE4-DFEBF786618D}" destId="{E56F570C-543F-494B-A83C-3AA9A329D780}" srcOrd="1" destOrd="1" presId="urn:microsoft.com/office/officeart/2005/8/layout/vList4#9"/>
    <dgm:cxn modelId="{217A9328-2957-4042-AA87-C8190C27694A}" srcId="{44874B1B-62DF-4091-B985-B3AE602EC449}" destId="{D2343527-75C0-4FD4-BDE4-DFEBF786618D}" srcOrd="0" destOrd="0" parTransId="{293DF7D2-E13A-4222-BA45-8E4A94598A41}" sibTransId="{B951B6F9-1301-4D2B-84A2-FCCB98A4804C}"/>
    <dgm:cxn modelId="{F0DF993A-A071-455B-83A4-F8E908056550}" srcId="{7B08BCB4-DA44-4121-8E2B-F660821F01D7}" destId="{17187421-A670-449E-BCC2-10F3BDDD2C5A}" srcOrd="2" destOrd="0" parTransId="{1ED780F1-6FC1-4B74-B088-5E6F5CDC37C5}" sibTransId="{7D03FDFC-1252-4669-9A02-0BD1187D70D6}"/>
    <dgm:cxn modelId="{C72AF378-AC7C-456F-815D-1FF26931C318}" type="presOf" srcId="{CDC13A2B-03EB-4106-993F-080B64FBE8E9}" destId="{1686C0B7-591C-4EDB-88E0-FB8A72DEA035}" srcOrd="0" destOrd="0" presId="urn:microsoft.com/office/officeart/2005/8/layout/vList4#9"/>
    <dgm:cxn modelId="{041049B4-D986-4A5C-8901-BAB9E259411C}" type="presOf" srcId="{17187421-A670-449E-BCC2-10F3BDDD2C5A}" destId="{EC824E38-C5B4-4A15-B7D9-4E867D944148}" srcOrd="0" destOrd="0" presId="urn:microsoft.com/office/officeart/2005/8/layout/vList4#9"/>
    <dgm:cxn modelId="{6FCF3EFA-9726-41FB-9C1D-6881D49DC102}" type="presOf" srcId="{17187421-A670-449E-BCC2-10F3BDDD2C5A}" destId="{A3F83121-A56B-4CA0-AE99-1E59417C325F}" srcOrd="1" destOrd="0" presId="urn:microsoft.com/office/officeart/2005/8/layout/vList4#9"/>
    <dgm:cxn modelId="{1B6CC06B-DF0A-4AFA-9B60-1BC5C555F822}" type="presOf" srcId="{CDC13A2B-03EB-4106-993F-080B64FBE8E9}" destId="{5050D6B5-7232-4B5E-BC7E-E5C4E9338979}" srcOrd="1" destOrd="0" presId="urn:microsoft.com/office/officeart/2005/8/layout/vList4#9"/>
    <dgm:cxn modelId="{43989987-83C3-43BE-85E0-9D688DB8EB9F}" type="presOf" srcId="{44874B1B-62DF-4091-B985-B3AE602EC449}" destId="{2F760DA8-8BF2-4B67-A150-3582999D7567}" srcOrd="0" destOrd="0" presId="urn:microsoft.com/office/officeart/2005/8/layout/vList4#9"/>
    <dgm:cxn modelId="{96BE42DA-AAC8-4B37-8ED1-3D4692A2D2CE}" srcId="{7B08BCB4-DA44-4121-8E2B-F660821F01D7}" destId="{44874B1B-62DF-4091-B985-B3AE602EC449}" srcOrd="0" destOrd="0" parTransId="{927A5F92-92FA-428A-97D1-4FD81D821EE8}" sibTransId="{BA5353B4-17BD-43C8-93C3-F9882F09525D}"/>
    <dgm:cxn modelId="{1224A69F-EA65-43C4-9FFE-57DA7798254F}" srcId="{7B08BCB4-DA44-4121-8E2B-F660821F01D7}" destId="{CDC13A2B-03EB-4106-993F-080B64FBE8E9}" srcOrd="1" destOrd="0" parTransId="{2921752F-842A-4036-9CB4-9515BFD19B29}" sibTransId="{ECC72467-4B0F-4433-8B75-15BEC8E274AC}"/>
    <dgm:cxn modelId="{1B220A2E-88B3-4D15-A2AB-B10553C371E8}" type="presParOf" srcId="{3E5D39C3-99E9-44A8-AE08-0702891EE4D3}" destId="{B6284CC5-4570-46B8-AB7C-FEBE4B9B5E4F}" srcOrd="0" destOrd="0" presId="urn:microsoft.com/office/officeart/2005/8/layout/vList4#9"/>
    <dgm:cxn modelId="{9BACD270-BC8D-41A9-8D8C-7DE63A2C5D24}" type="presParOf" srcId="{B6284CC5-4570-46B8-AB7C-FEBE4B9B5E4F}" destId="{2F760DA8-8BF2-4B67-A150-3582999D7567}" srcOrd="0" destOrd="0" presId="urn:microsoft.com/office/officeart/2005/8/layout/vList4#9"/>
    <dgm:cxn modelId="{2E40EB0A-78F4-41A3-959C-F52C208C546F}" type="presParOf" srcId="{B6284CC5-4570-46B8-AB7C-FEBE4B9B5E4F}" destId="{4D5D59A0-22A5-443F-ACAA-418C8F8D3895}" srcOrd="1" destOrd="0" presId="urn:microsoft.com/office/officeart/2005/8/layout/vList4#9"/>
    <dgm:cxn modelId="{80B16843-E542-4A7B-9735-AF9235B8DC3C}" type="presParOf" srcId="{B6284CC5-4570-46B8-AB7C-FEBE4B9B5E4F}" destId="{E56F570C-543F-494B-A83C-3AA9A329D780}" srcOrd="2" destOrd="0" presId="urn:microsoft.com/office/officeart/2005/8/layout/vList4#9"/>
    <dgm:cxn modelId="{3CABAF1E-19BE-4E3A-94A1-5F5FD6095480}" type="presParOf" srcId="{3E5D39C3-99E9-44A8-AE08-0702891EE4D3}" destId="{2088E85B-DBB7-4128-BBA1-DD847019474C}" srcOrd="1" destOrd="0" presId="urn:microsoft.com/office/officeart/2005/8/layout/vList4#9"/>
    <dgm:cxn modelId="{7E5CED99-7210-41C8-B62F-9772706037E4}" type="presParOf" srcId="{3E5D39C3-99E9-44A8-AE08-0702891EE4D3}" destId="{1170B57C-ED02-4DB5-8009-951DADFF5935}" srcOrd="2" destOrd="0" presId="urn:microsoft.com/office/officeart/2005/8/layout/vList4#9"/>
    <dgm:cxn modelId="{FC34B00A-145E-455B-9745-3B13DD94395F}" type="presParOf" srcId="{1170B57C-ED02-4DB5-8009-951DADFF5935}" destId="{1686C0B7-591C-4EDB-88E0-FB8A72DEA035}" srcOrd="0" destOrd="0" presId="urn:microsoft.com/office/officeart/2005/8/layout/vList4#9"/>
    <dgm:cxn modelId="{6F50BD86-4C52-420A-81FA-C8EE25D4D488}" type="presParOf" srcId="{1170B57C-ED02-4DB5-8009-951DADFF5935}" destId="{EDBBAE03-FFC5-4089-BF9C-A0724D463AC6}" srcOrd="1" destOrd="0" presId="urn:microsoft.com/office/officeart/2005/8/layout/vList4#9"/>
    <dgm:cxn modelId="{0EE2DC16-6386-47F3-8E99-4437036262C0}" type="presParOf" srcId="{1170B57C-ED02-4DB5-8009-951DADFF5935}" destId="{5050D6B5-7232-4B5E-BC7E-E5C4E9338979}" srcOrd="2" destOrd="0" presId="urn:microsoft.com/office/officeart/2005/8/layout/vList4#9"/>
    <dgm:cxn modelId="{1632DE51-5340-4F4F-89C7-0E9B3F4090E8}" type="presParOf" srcId="{3E5D39C3-99E9-44A8-AE08-0702891EE4D3}" destId="{8A3CA340-F9B5-489A-A20B-C33BAF967BEA}" srcOrd="3" destOrd="0" presId="urn:microsoft.com/office/officeart/2005/8/layout/vList4#9"/>
    <dgm:cxn modelId="{9F2FAD24-E740-471B-8CD9-0D1AFFDB1C65}" type="presParOf" srcId="{3E5D39C3-99E9-44A8-AE08-0702891EE4D3}" destId="{E04AA1A7-082E-46DA-A620-0AD62E1D606A}" srcOrd="4" destOrd="0" presId="urn:microsoft.com/office/officeart/2005/8/layout/vList4#9"/>
    <dgm:cxn modelId="{D6C173C0-ECE6-4BCD-A534-CF7C2B78C366}" type="presParOf" srcId="{E04AA1A7-082E-46DA-A620-0AD62E1D606A}" destId="{EC824E38-C5B4-4A15-B7D9-4E867D944148}" srcOrd="0" destOrd="0" presId="urn:microsoft.com/office/officeart/2005/8/layout/vList4#9"/>
    <dgm:cxn modelId="{83079AAE-1F72-48BB-AE2E-6CD469595E19}" type="presParOf" srcId="{E04AA1A7-082E-46DA-A620-0AD62E1D606A}" destId="{48FAADAD-3A7B-4329-A8DE-DF30C263C5C9}" srcOrd="1" destOrd="0" presId="urn:microsoft.com/office/officeart/2005/8/layout/vList4#9"/>
    <dgm:cxn modelId="{E7DD1A1F-E50A-482E-B62C-E8284D9FA8DA}" type="presParOf" srcId="{E04AA1A7-082E-46DA-A620-0AD62E1D606A}" destId="{A3F83121-A56B-4CA0-AE99-1E59417C325F}" srcOrd="2" destOrd="0" presId="urn:microsoft.com/office/officeart/2005/8/layout/vList4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97D60B-EBD1-4014-8500-CE14AEB8CB8E}" type="doc">
      <dgm:prSet loTypeId="urn:microsoft.com/office/officeart/2005/8/layout/default#2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E032CFF-B3CB-4428-8844-F26AFCB3E0B0}">
      <dgm:prSet phldrT="[Text]"/>
      <dgm:spPr/>
      <dgm:t>
        <a:bodyPr/>
        <a:lstStyle/>
        <a:p>
          <a:r>
            <a:rPr lang="en-US" dirty="0"/>
            <a:t>Faster access time</a:t>
          </a:r>
        </a:p>
      </dgm:t>
    </dgm:pt>
    <dgm:pt modelId="{CA0D9802-104C-40F7-9E1E-835BBB6D5A46}" type="parTrans" cxnId="{F9E6AB8A-7A8E-45B4-A9D8-7901322D7A89}">
      <dgm:prSet/>
      <dgm:spPr/>
      <dgm:t>
        <a:bodyPr/>
        <a:lstStyle/>
        <a:p>
          <a:endParaRPr lang="en-US"/>
        </a:p>
      </dgm:t>
    </dgm:pt>
    <dgm:pt modelId="{0AA2DB5A-9831-42BC-A4E8-84EF4A70BEB0}" type="sibTrans" cxnId="{F9E6AB8A-7A8E-45B4-A9D8-7901322D7A89}">
      <dgm:prSet/>
      <dgm:spPr/>
      <dgm:t>
        <a:bodyPr/>
        <a:lstStyle/>
        <a:p>
          <a:endParaRPr lang="en-US"/>
        </a:p>
      </dgm:t>
    </dgm:pt>
    <dgm:pt modelId="{B2B5B396-FA7E-4732-A05A-4689AFA4BA9E}">
      <dgm:prSet phldrT="[Text]"/>
      <dgm:spPr/>
      <dgm:t>
        <a:bodyPr/>
        <a:lstStyle/>
        <a:p>
          <a:r>
            <a:rPr lang="en-US" dirty="0"/>
            <a:t>Faster transfer rates</a:t>
          </a:r>
        </a:p>
      </dgm:t>
    </dgm:pt>
    <dgm:pt modelId="{C5A79490-0254-45C1-B0DF-6FB812750239}" type="parTrans" cxnId="{C3FBC09B-3AC3-4E5D-9C16-C94FDB5F2E51}">
      <dgm:prSet/>
      <dgm:spPr/>
      <dgm:t>
        <a:bodyPr/>
        <a:lstStyle/>
        <a:p>
          <a:endParaRPr lang="en-US"/>
        </a:p>
      </dgm:t>
    </dgm:pt>
    <dgm:pt modelId="{2140DF51-5C5C-401E-8C4B-AC1276445ABD}" type="sibTrans" cxnId="{C3FBC09B-3AC3-4E5D-9C16-C94FDB5F2E51}">
      <dgm:prSet/>
      <dgm:spPr/>
      <dgm:t>
        <a:bodyPr/>
        <a:lstStyle/>
        <a:p>
          <a:endParaRPr lang="en-US"/>
        </a:p>
      </dgm:t>
    </dgm:pt>
    <dgm:pt modelId="{C558E385-2183-4A0B-9751-34B27FAAE585}">
      <dgm:prSet phldrT="[Text]"/>
      <dgm:spPr/>
      <dgm:t>
        <a:bodyPr/>
        <a:lstStyle/>
        <a:p>
          <a:r>
            <a:rPr lang="en-US" dirty="0"/>
            <a:t>Generate less heat and consume less power</a:t>
          </a:r>
        </a:p>
      </dgm:t>
    </dgm:pt>
    <dgm:pt modelId="{110BAF31-C3BC-4347-80D2-1ED61B564410}" type="parTrans" cxnId="{ED9CE6AC-AB20-4BF8-9978-E0CFD66A24DD}">
      <dgm:prSet/>
      <dgm:spPr/>
      <dgm:t>
        <a:bodyPr/>
        <a:lstStyle/>
        <a:p>
          <a:endParaRPr lang="en-US"/>
        </a:p>
      </dgm:t>
    </dgm:pt>
    <dgm:pt modelId="{62779846-EC11-4E7B-B64F-D8534D061757}" type="sibTrans" cxnId="{ED9CE6AC-AB20-4BF8-9978-E0CFD66A24DD}">
      <dgm:prSet/>
      <dgm:spPr/>
      <dgm:t>
        <a:bodyPr/>
        <a:lstStyle/>
        <a:p>
          <a:endParaRPr lang="en-US"/>
        </a:p>
      </dgm:t>
    </dgm:pt>
    <dgm:pt modelId="{7E545EAA-7464-4B16-95A3-D0F16764CFCA}">
      <dgm:prSet phldrT="[Text]"/>
      <dgm:spPr/>
      <dgm:t>
        <a:bodyPr/>
        <a:lstStyle/>
        <a:p>
          <a:r>
            <a:rPr lang="en-US" dirty="0"/>
            <a:t>Last longer</a:t>
          </a:r>
        </a:p>
      </dgm:t>
    </dgm:pt>
    <dgm:pt modelId="{B456D533-C830-4EC0-A18B-37E53D0ACC43}" type="parTrans" cxnId="{6E1F4263-90B5-4E9F-95A1-5C686BD7C433}">
      <dgm:prSet/>
      <dgm:spPr/>
      <dgm:t>
        <a:bodyPr/>
        <a:lstStyle/>
        <a:p>
          <a:endParaRPr lang="en-US"/>
        </a:p>
      </dgm:t>
    </dgm:pt>
    <dgm:pt modelId="{847514A1-6563-460A-ACC2-5E2820830906}" type="sibTrans" cxnId="{6E1F4263-90B5-4E9F-95A1-5C686BD7C433}">
      <dgm:prSet/>
      <dgm:spPr/>
      <dgm:t>
        <a:bodyPr/>
        <a:lstStyle/>
        <a:p>
          <a:endParaRPr lang="en-US"/>
        </a:p>
      </dgm:t>
    </dgm:pt>
    <dgm:pt modelId="{9CB1E2BB-B840-4F11-98CE-D81A79B28E0E}" type="pres">
      <dgm:prSet presAssocID="{E497D60B-EBD1-4014-8500-CE14AEB8CB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81CEAA-AC53-4757-9CAE-BEBEAC68ACC2}" type="pres">
      <dgm:prSet presAssocID="{DE032CFF-B3CB-4428-8844-F26AFCB3E0B0}" presName="node" presStyleLbl="node1" presStyleIdx="0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CCBA38A0-0675-4FE1-8A2B-ABA1D24EC417}" type="pres">
      <dgm:prSet presAssocID="{0AA2DB5A-9831-42BC-A4E8-84EF4A70BEB0}" presName="sibTrans" presStyleCnt="0"/>
      <dgm:spPr/>
    </dgm:pt>
    <dgm:pt modelId="{1400FC9B-190C-4813-8208-BEA4DCED162D}" type="pres">
      <dgm:prSet presAssocID="{B2B5B396-FA7E-4732-A05A-4689AFA4BA9E}" presName="node" presStyleLbl="node1" presStyleIdx="1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6D51EAEE-36AA-4E57-838F-F4A0BE0B7181}" type="pres">
      <dgm:prSet presAssocID="{2140DF51-5C5C-401E-8C4B-AC1276445ABD}" presName="sibTrans" presStyleCnt="0"/>
      <dgm:spPr/>
    </dgm:pt>
    <dgm:pt modelId="{6916CEDB-DDFF-4F7D-BA91-9A23C487FB90}" type="pres">
      <dgm:prSet presAssocID="{C558E385-2183-4A0B-9751-34B27FAAE585}" presName="node" presStyleLbl="node1" presStyleIdx="2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02F82ED1-4C42-423E-9B84-251500798C23}" type="pres">
      <dgm:prSet presAssocID="{62779846-EC11-4E7B-B64F-D8534D061757}" presName="sibTrans" presStyleCnt="0"/>
      <dgm:spPr/>
    </dgm:pt>
    <dgm:pt modelId="{F62FAC9F-36C3-4935-8A4D-44FDEF463A8E}" type="pres">
      <dgm:prSet presAssocID="{7E545EAA-7464-4B16-95A3-D0F16764CFCA}" presName="node" presStyleLbl="node1" presStyleIdx="3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</dgm:ptLst>
  <dgm:cxnLst>
    <dgm:cxn modelId="{46E787CF-A87B-4884-BCD4-A0DEC05762E7}" type="presOf" srcId="{DE032CFF-B3CB-4428-8844-F26AFCB3E0B0}" destId="{DE81CEAA-AC53-4757-9CAE-BEBEAC68ACC2}" srcOrd="0" destOrd="0" presId="urn:microsoft.com/office/officeart/2005/8/layout/default#21"/>
    <dgm:cxn modelId="{AFAB2CA0-F6F8-44CF-8E32-B2BD9B684F22}" type="presOf" srcId="{B2B5B396-FA7E-4732-A05A-4689AFA4BA9E}" destId="{1400FC9B-190C-4813-8208-BEA4DCED162D}" srcOrd="0" destOrd="0" presId="urn:microsoft.com/office/officeart/2005/8/layout/default#21"/>
    <dgm:cxn modelId="{E7C3F8EA-567F-4BA5-BD3A-233D76B76929}" type="presOf" srcId="{E497D60B-EBD1-4014-8500-CE14AEB8CB8E}" destId="{9CB1E2BB-B840-4F11-98CE-D81A79B28E0E}" srcOrd="0" destOrd="0" presId="urn:microsoft.com/office/officeart/2005/8/layout/default#21"/>
    <dgm:cxn modelId="{D18C6A30-BD01-4676-A99A-5F392FBF8FDC}" type="presOf" srcId="{7E545EAA-7464-4B16-95A3-D0F16764CFCA}" destId="{F62FAC9F-36C3-4935-8A4D-44FDEF463A8E}" srcOrd="0" destOrd="0" presId="urn:microsoft.com/office/officeart/2005/8/layout/default#21"/>
    <dgm:cxn modelId="{F9E6AB8A-7A8E-45B4-A9D8-7901322D7A89}" srcId="{E497D60B-EBD1-4014-8500-CE14AEB8CB8E}" destId="{DE032CFF-B3CB-4428-8844-F26AFCB3E0B0}" srcOrd="0" destOrd="0" parTransId="{CA0D9802-104C-40F7-9E1E-835BBB6D5A46}" sibTransId="{0AA2DB5A-9831-42BC-A4E8-84EF4A70BEB0}"/>
    <dgm:cxn modelId="{6E1F4263-90B5-4E9F-95A1-5C686BD7C433}" srcId="{E497D60B-EBD1-4014-8500-CE14AEB8CB8E}" destId="{7E545EAA-7464-4B16-95A3-D0F16764CFCA}" srcOrd="3" destOrd="0" parTransId="{B456D533-C830-4EC0-A18B-37E53D0ACC43}" sibTransId="{847514A1-6563-460A-ACC2-5E2820830906}"/>
    <dgm:cxn modelId="{ED9CE6AC-AB20-4BF8-9978-E0CFD66A24DD}" srcId="{E497D60B-EBD1-4014-8500-CE14AEB8CB8E}" destId="{C558E385-2183-4A0B-9751-34B27FAAE585}" srcOrd="2" destOrd="0" parTransId="{110BAF31-C3BC-4347-80D2-1ED61B564410}" sibTransId="{62779846-EC11-4E7B-B64F-D8534D061757}"/>
    <dgm:cxn modelId="{C3FBC09B-3AC3-4E5D-9C16-C94FDB5F2E51}" srcId="{E497D60B-EBD1-4014-8500-CE14AEB8CB8E}" destId="{B2B5B396-FA7E-4732-A05A-4689AFA4BA9E}" srcOrd="1" destOrd="0" parTransId="{C5A79490-0254-45C1-B0DF-6FB812750239}" sibTransId="{2140DF51-5C5C-401E-8C4B-AC1276445ABD}"/>
    <dgm:cxn modelId="{525262DA-7675-4819-8AAF-5CDF26FED65B}" type="presOf" srcId="{C558E385-2183-4A0B-9751-34B27FAAE585}" destId="{6916CEDB-DDFF-4F7D-BA91-9A23C487FB90}" srcOrd="0" destOrd="0" presId="urn:microsoft.com/office/officeart/2005/8/layout/default#21"/>
    <dgm:cxn modelId="{A7193FA8-B3FF-4F94-AEA5-3AC12082B05D}" type="presParOf" srcId="{9CB1E2BB-B840-4F11-98CE-D81A79B28E0E}" destId="{DE81CEAA-AC53-4757-9CAE-BEBEAC68ACC2}" srcOrd="0" destOrd="0" presId="urn:microsoft.com/office/officeart/2005/8/layout/default#21"/>
    <dgm:cxn modelId="{FE59E356-F43C-41BF-BFCB-73E23ED85267}" type="presParOf" srcId="{9CB1E2BB-B840-4F11-98CE-D81A79B28E0E}" destId="{CCBA38A0-0675-4FE1-8A2B-ABA1D24EC417}" srcOrd="1" destOrd="0" presId="urn:microsoft.com/office/officeart/2005/8/layout/default#21"/>
    <dgm:cxn modelId="{561861F7-AE4F-4B9A-9C69-285CF4F01F5F}" type="presParOf" srcId="{9CB1E2BB-B840-4F11-98CE-D81A79B28E0E}" destId="{1400FC9B-190C-4813-8208-BEA4DCED162D}" srcOrd="2" destOrd="0" presId="urn:microsoft.com/office/officeart/2005/8/layout/default#21"/>
    <dgm:cxn modelId="{998DC498-707F-463E-ACF0-728EF413651D}" type="presParOf" srcId="{9CB1E2BB-B840-4F11-98CE-D81A79B28E0E}" destId="{6D51EAEE-36AA-4E57-838F-F4A0BE0B7181}" srcOrd="3" destOrd="0" presId="urn:microsoft.com/office/officeart/2005/8/layout/default#21"/>
    <dgm:cxn modelId="{77D1967D-207E-400C-A4B3-BE1C2124E8FB}" type="presParOf" srcId="{9CB1E2BB-B840-4F11-98CE-D81A79B28E0E}" destId="{6916CEDB-DDFF-4F7D-BA91-9A23C487FB90}" srcOrd="4" destOrd="0" presId="urn:microsoft.com/office/officeart/2005/8/layout/default#21"/>
    <dgm:cxn modelId="{C0DC8BF7-6DD1-477B-9257-69D4C500C574}" type="presParOf" srcId="{9CB1E2BB-B840-4F11-98CE-D81A79B28E0E}" destId="{02F82ED1-4C42-423E-9B84-251500798C23}" srcOrd="5" destOrd="0" presId="urn:microsoft.com/office/officeart/2005/8/layout/default#21"/>
    <dgm:cxn modelId="{14FB9EEE-A3CB-4DEE-8030-45E68C3B89DB}" type="presParOf" srcId="{9CB1E2BB-B840-4F11-98CE-D81A79B28E0E}" destId="{F62FAC9F-36C3-4935-8A4D-44FDEF463A8E}" srcOrd="6" destOrd="0" presId="urn:microsoft.com/office/officeart/2005/8/layout/default#2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92AF81-C9A7-4529-9D4B-D915F3FCFB67}" type="doc">
      <dgm:prSet loTypeId="urn:microsoft.com/office/officeart/2005/8/layout/default#22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6631D8B0-2DD0-41CB-BEEA-EDF2B7276C54}">
      <dgm:prSet phldrT="[Text]"/>
      <dgm:spPr/>
      <dgm:t>
        <a:bodyPr/>
        <a:lstStyle/>
        <a:p>
          <a:r>
            <a:rPr lang="en-US" dirty="0" err="1"/>
            <a:t>CompactFlash</a:t>
          </a:r>
          <a:r>
            <a:rPr lang="en-US" dirty="0"/>
            <a:t> (CF)</a:t>
          </a:r>
        </a:p>
      </dgm:t>
    </dgm:pt>
    <dgm:pt modelId="{AB8B0132-D244-41C2-812B-E05A21251E61}" type="parTrans" cxnId="{7AF4525E-6D6F-4F0D-93AD-71247C565732}">
      <dgm:prSet/>
      <dgm:spPr/>
      <dgm:t>
        <a:bodyPr/>
        <a:lstStyle/>
        <a:p>
          <a:endParaRPr lang="en-US"/>
        </a:p>
      </dgm:t>
    </dgm:pt>
    <dgm:pt modelId="{48533F69-D0B7-4828-A36F-FAE1CCBC3676}" type="sibTrans" cxnId="{7AF4525E-6D6F-4F0D-93AD-71247C565732}">
      <dgm:prSet/>
      <dgm:spPr/>
      <dgm:t>
        <a:bodyPr/>
        <a:lstStyle/>
        <a:p>
          <a:endParaRPr lang="en-US"/>
        </a:p>
      </dgm:t>
    </dgm:pt>
    <dgm:pt modelId="{7EC8CCB2-891B-45E5-9507-3C60C31CF8BD}">
      <dgm:prSet phldrT="[Text]"/>
      <dgm:spPr/>
      <dgm:t>
        <a:bodyPr/>
        <a:lstStyle/>
        <a:p>
          <a:r>
            <a:rPr lang="en-US" dirty="0"/>
            <a:t>Secure Digital (SD)</a:t>
          </a:r>
        </a:p>
      </dgm:t>
    </dgm:pt>
    <dgm:pt modelId="{93DD698D-B007-43F8-A334-5ACBDD620B47}" type="parTrans" cxnId="{2AA38462-1A61-4CE2-94A7-8B7F2AF7FB37}">
      <dgm:prSet/>
      <dgm:spPr/>
      <dgm:t>
        <a:bodyPr/>
        <a:lstStyle/>
        <a:p>
          <a:endParaRPr lang="en-US"/>
        </a:p>
      </dgm:t>
    </dgm:pt>
    <dgm:pt modelId="{E4F442B5-1D79-4085-B5FD-51B60DF21B66}" type="sibTrans" cxnId="{2AA38462-1A61-4CE2-94A7-8B7F2AF7FB37}">
      <dgm:prSet/>
      <dgm:spPr/>
      <dgm:t>
        <a:bodyPr/>
        <a:lstStyle/>
        <a:p>
          <a:endParaRPr lang="en-US"/>
        </a:p>
      </dgm:t>
    </dgm:pt>
    <dgm:pt modelId="{150642F8-8164-4F70-9141-D68D8A1B4501}">
      <dgm:prSet phldrT="[Text]"/>
      <dgm:spPr/>
      <dgm:t>
        <a:bodyPr/>
        <a:lstStyle/>
        <a:p>
          <a:r>
            <a:rPr lang="en-US" dirty="0"/>
            <a:t>Secure Digital High Capacity (SDHC)</a:t>
          </a:r>
        </a:p>
      </dgm:t>
    </dgm:pt>
    <dgm:pt modelId="{3AA08BDE-8450-4333-A9BE-4370139961D6}" type="parTrans" cxnId="{822BDD60-0632-4CF4-9E60-D7CF63656CDD}">
      <dgm:prSet/>
      <dgm:spPr/>
      <dgm:t>
        <a:bodyPr/>
        <a:lstStyle/>
        <a:p>
          <a:endParaRPr lang="en-US"/>
        </a:p>
      </dgm:t>
    </dgm:pt>
    <dgm:pt modelId="{9F4F8DA9-4BA8-418D-B77B-EF50CE3AEFED}" type="sibTrans" cxnId="{822BDD60-0632-4CF4-9E60-D7CF63656CDD}">
      <dgm:prSet/>
      <dgm:spPr/>
      <dgm:t>
        <a:bodyPr/>
        <a:lstStyle/>
        <a:p>
          <a:endParaRPr lang="en-US"/>
        </a:p>
      </dgm:t>
    </dgm:pt>
    <dgm:pt modelId="{0E96376C-C0E0-4A28-80EB-99D1EEFEE783}">
      <dgm:prSet phldrT="[Text]"/>
      <dgm:spPr/>
      <dgm:t>
        <a:bodyPr/>
        <a:lstStyle/>
        <a:p>
          <a:r>
            <a:rPr lang="en-US" dirty="0" err="1"/>
            <a:t>microSD</a:t>
          </a:r>
          <a:endParaRPr lang="en-US" dirty="0"/>
        </a:p>
      </dgm:t>
    </dgm:pt>
    <dgm:pt modelId="{EBF5552B-4092-4EB6-BDE6-75F61EE870AF}" type="parTrans" cxnId="{A67B9854-B244-485F-A082-FC1E8CBF487C}">
      <dgm:prSet/>
      <dgm:spPr/>
      <dgm:t>
        <a:bodyPr/>
        <a:lstStyle/>
        <a:p>
          <a:endParaRPr lang="en-US"/>
        </a:p>
      </dgm:t>
    </dgm:pt>
    <dgm:pt modelId="{A284A35A-BE0D-4178-BDCC-869B5FBA5127}" type="sibTrans" cxnId="{A67B9854-B244-485F-A082-FC1E8CBF487C}">
      <dgm:prSet/>
      <dgm:spPr/>
      <dgm:t>
        <a:bodyPr/>
        <a:lstStyle/>
        <a:p>
          <a:endParaRPr lang="en-US"/>
        </a:p>
      </dgm:t>
    </dgm:pt>
    <dgm:pt modelId="{109DCBBF-6998-4739-AA71-CB126B4B74BA}">
      <dgm:prSet phldrT="[Text]"/>
      <dgm:spPr/>
      <dgm:t>
        <a:bodyPr/>
        <a:lstStyle/>
        <a:p>
          <a:r>
            <a:rPr lang="en-US" dirty="0" err="1"/>
            <a:t>microSDHC</a:t>
          </a:r>
          <a:endParaRPr lang="en-US" dirty="0"/>
        </a:p>
      </dgm:t>
    </dgm:pt>
    <dgm:pt modelId="{9DC98A6A-F3C1-4200-A074-055094C6D841}" type="parTrans" cxnId="{E319B59D-128D-40CF-89E3-05A939AE8D40}">
      <dgm:prSet/>
      <dgm:spPr/>
      <dgm:t>
        <a:bodyPr/>
        <a:lstStyle/>
        <a:p>
          <a:endParaRPr lang="en-US"/>
        </a:p>
      </dgm:t>
    </dgm:pt>
    <dgm:pt modelId="{0F60BA3B-E9E0-4B39-BE78-53E65DAB862E}" type="sibTrans" cxnId="{E319B59D-128D-40CF-89E3-05A939AE8D40}">
      <dgm:prSet/>
      <dgm:spPr/>
      <dgm:t>
        <a:bodyPr/>
        <a:lstStyle/>
        <a:p>
          <a:endParaRPr lang="en-US"/>
        </a:p>
      </dgm:t>
    </dgm:pt>
    <dgm:pt modelId="{059CAA51-5534-4F74-B21E-671814AB274B}">
      <dgm:prSet phldrT="[Text]"/>
      <dgm:spPr/>
      <dgm:t>
        <a:bodyPr/>
        <a:lstStyle/>
        <a:p>
          <a:r>
            <a:rPr lang="en-US" dirty="0" err="1"/>
            <a:t>xD</a:t>
          </a:r>
          <a:r>
            <a:rPr lang="en-US" dirty="0"/>
            <a:t> Picture Card</a:t>
          </a:r>
        </a:p>
      </dgm:t>
    </dgm:pt>
    <dgm:pt modelId="{5C1FF2DF-D319-4854-A915-3234A6E25006}" type="parTrans" cxnId="{EBA0386B-1A56-4CB6-BAAB-00112BF6220E}">
      <dgm:prSet/>
      <dgm:spPr/>
      <dgm:t>
        <a:bodyPr/>
        <a:lstStyle/>
        <a:p>
          <a:endParaRPr lang="en-US"/>
        </a:p>
      </dgm:t>
    </dgm:pt>
    <dgm:pt modelId="{C29F691D-4C3D-43F0-ADF4-7670F1E8E2F4}" type="sibTrans" cxnId="{EBA0386B-1A56-4CB6-BAAB-00112BF6220E}">
      <dgm:prSet/>
      <dgm:spPr/>
      <dgm:t>
        <a:bodyPr/>
        <a:lstStyle/>
        <a:p>
          <a:endParaRPr lang="en-US"/>
        </a:p>
      </dgm:t>
    </dgm:pt>
    <dgm:pt modelId="{CD7E77A5-624B-4D2E-82FB-FA07D834F1FA}">
      <dgm:prSet phldrT="[Text]"/>
      <dgm:spPr/>
      <dgm:t>
        <a:bodyPr/>
        <a:lstStyle/>
        <a:p>
          <a:r>
            <a:rPr lang="en-US" dirty="0"/>
            <a:t>Memory Stick</a:t>
          </a:r>
        </a:p>
      </dgm:t>
    </dgm:pt>
    <dgm:pt modelId="{3FE6BC61-8099-4FA3-A345-4ACF6974CE63}" type="parTrans" cxnId="{4954B0D4-EB8A-4D9E-849F-F91163C19558}">
      <dgm:prSet/>
      <dgm:spPr/>
      <dgm:t>
        <a:bodyPr/>
        <a:lstStyle/>
        <a:p>
          <a:endParaRPr lang="en-US"/>
        </a:p>
      </dgm:t>
    </dgm:pt>
    <dgm:pt modelId="{03851B17-7788-4975-B14F-96C93EFA32CC}" type="sibTrans" cxnId="{4954B0D4-EB8A-4D9E-849F-F91163C19558}">
      <dgm:prSet/>
      <dgm:spPr/>
      <dgm:t>
        <a:bodyPr/>
        <a:lstStyle/>
        <a:p>
          <a:endParaRPr lang="en-US"/>
        </a:p>
      </dgm:t>
    </dgm:pt>
    <dgm:pt modelId="{9F4DC6B0-DBC8-423C-8365-1030D7414AD6}">
      <dgm:prSet phldrT="[Text]"/>
      <dgm:spPr/>
      <dgm:t>
        <a:bodyPr/>
        <a:lstStyle/>
        <a:p>
          <a:r>
            <a:rPr lang="en-US" dirty="0"/>
            <a:t>Memory Stick Micro (M2)</a:t>
          </a:r>
        </a:p>
      </dgm:t>
    </dgm:pt>
    <dgm:pt modelId="{FF9CC455-F3D9-445A-8D0F-6C42FB1E67AA}" type="parTrans" cxnId="{B5E99D20-D447-435F-B1C9-516CCA505AF4}">
      <dgm:prSet/>
      <dgm:spPr/>
      <dgm:t>
        <a:bodyPr/>
        <a:lstStyle/>
        <a:p>
          <a:endParaRPr lang="en-US"/>
        </a:p>
      </dgm:t>
    </dgm:pt>
    <dgm:pt modelId="{199E16DE-BC22-441E-B30C-3FC2A22127B8}" type="sibTrans" cxnId="{B5E99D20-D447-435F-B1C9-516CCA505AF4}">
      <dgm:prSet/>
      <dgm:spPr/>
      <dgm:t>
        <a:bodyPr/>
        <a:lstStyle/>
        <a:p>
          <a:endParaRPr lang="en-US"/>
        </a:p>
      </dgm:t>
    </dgm:pt>
    <dgm:pt modelId="{399C1E99-D762-4D9C-8EDD-5916966146D3}" type="pres">
      <dgm:prSet presAssocID="{5492AF81-C9A7-4529-9D4B-D915F3FCFB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762ADA-21A1-40D9-BB1C-88B8AFBF149A}" type="pres">
      <dgm:prSet presAssocID="{6631D8B0-2DD0-41CB-BEEA-EDF2B7276C5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D0D06-939F-4E12-852E-20D1EF73A1A5}" type="pres">
      <dgm:prSet presAssocID="{48533F69-D0B7-4828-A36F-FAE1CCBC3676}" presName="sibTrans" presStyleCnt="0"/>
      <dgm:spPr/>
    </dgm:pt>
    <dgm:pt modelId="{467E73BD-8378-4186-9366-24DB8EC537C2}" type="pres">
      <dgm:prSet presAssocID="{7EC8CCB2-891B-45E5-9507-3C60C31CF8B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79AA0-CB46-48C1-A06F-64A7BC6AD1C8}" type="pres">
      <dgm:prSet presAssocID="{E4F442B5-1D79-4085-B5FD-51B60DF21B66}" presName="sibTrans" presStyleCnt="0"/>
      <dgm:spPr/>
    </dgm:pt>
    <dgm:pt modelId="{2649ED74-5EF6-49AC-9E1A-97B319818F3B}" type="pres">
      <dgm:prSet presAssocID="{150642F8-8164-4F70-9141-D68D8A1B450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D5678-8AB2-4E33-BFF2-32C2198A7866}" type="pres">
      <dgm:prSet presAssocID="{9F4F8DA9-4BA8-418D-B77B-EF50CE3AEFED}" presName="sibTrans" presStyleCnt="0"/>
      <dgm:spPr/>
    </dgm:pt>
    <dgm:pt modelId="{5FA2AD58-82BD-4424-A54B-561A1CB94D56}" type="pres">
      <dgm:prSet presAssocID="{0E96376C-C0E0-4A28-80EB-99D1EEFEE78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D5627-A3AF-4067-A440-81AEB00784B8}" type="pres">
      <dgm:prSet presAssocID="{A284A35A-BE0D-4178-BDCC-869B5FBA5127}" presName="sibTrans" presStyleCnt="0"/>
      <dgm:spPr/>
    </dgm:pt>
    <dgm:pt modelId="{5DAB8D61-E27F-41FB-9309-81D35CAE2033}" type="pres">
      <dgm:prSet presAssocID="{109DCBBF-6998-4739-AA71-CB126B4B74B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6130E-1AD0-473E-80B3-FCB4D8463216}" type="pres">
      <dgm:prSet presAssocID="{0F60BA3B-E9E0-4B39-BE78-53E65DAB862E}" presName="sibTrans" presStyleCnt="0"/>
      <dgm:spPr/>
    </dgm:pt>
    <dgm:pt modelId="{A5436C62-2A75-43A7-A621-FC905DB47594}" type="pres">
      <dgm:prSet presAssocID="{059CAA51-5534-4F74-B21E-671814AB274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13A85-94E8-4CEB-8627-42E2EC5379A4}" type="pres">
      <dgm:prSet presAssocID="{C29F691D-4C3D-43F0-ADF4-7670F1E8E2F4}" presName="sibTrans" presStyleCnt="0"/>
      <dgm:spPr/>
    </dgm:pt>
    <dgm:pt modelId="{03138777-4673-42CE-9CA4-F266B9E7BB19}" type="pres">
      <dgm:prSet presAssocID="{CD7E77A5-624B-4D2E-82FB-FA07D834F1F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5DEB3-6AC8-4149-A0A7-363A9A4B530E}" type="pres">
      <dgm:prSet presAssocID="{03851B17-7788-4975-B14F-96C93EFA32CC}" presName="sibTrans" presStyleCnt="0"/>
      <dgm:spPr/>
    </dgm:pt>
    <dgm:pt modelId="{1676574A-B68D-43AF-84EF-CE9F633A13D1}" type="pres">
      <dgm:prSet presAssocID="{9F4DC6B0-DBC8-423C-8365-1030D7414AD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A0386B-1A56-4CB6-BAAB-00112BF6220E}" srcId="{5492AF81-C9A7-4529-9D4B-D915F3FCFB67}" destId="{059CAA51-5534-4F74-B21E-671814AB274B}" srcOrd="5" destOrd="0" parTransId="{5C1FF2DF-D319-4854-A915-3234A6E25006}" sibTransId="{C29F691D-4C3D-43F0-ADF4-7670F1E8E2F4}"/>
    <dgm:cxn modelId="{780F26A3-220F-4AD8-BBF7-E3E2A8942060}" type="presOf" srcId="{6631D8B0-2DD0-41CB-BEEA-EDF2B7276C54}" destId="{A2762ADA-21A1-40D9-BB1C-88B8AFBF149A}" srcOrd="0" destOrd="0" presId="urn:microsoft.com/office/officeart/2005/8/layout/default#22"/>
    <dgm:cxn modelId="{4EBB102E-802A-4780-BEA9-89DEED4D0FA3}" type="presOf" srcId="{9F4DC6B0-DBC8-423C-8365-1030D7414AD6}" destId="{1676574A-B68D-43AF-84EF-CE9F633A13D1}" srcOrd="0" destOrd="0" presId="urn:microsoft.com/office/officeart/2005/8/layout/default#22"/>
    <dgm:cxn modelId="{158A3144-DC3D-42EE-83A3-5305049457B9}" type="presOf" srcId="{150642F8-8164-4F70-9141-D68D8A1B4501}" destId="{2649ED74-5EF6-49AC-9E1A-97B319818F3B}" srcOrd="0" destOrd="0" presId="urn:microsoft.com/office/officeart/2005/8/layout/default#22"/>
    <dgm:cxn modelId="{E319B59D-128D-40CF-89E3-05A939AE8D40}" srcId="{5492AF81-C9A7-4529-9D4B-D915F3FCFB67}" destId="{109DCBBF-6998-4739-AA71-CB126B4B74BA}" srcOrd="4" destOrd="0" parTransId="{9DC98A6A-F3C1-4200-A074-055094C6D841}" sibTransId="{0F60BA3B-E9E0-4B39-BE78-53E65DAB862E}"/>
    <dgm:cxn modelId="{7AF4525E-6D6F-4F0D-93AD-71247C565732}" srcId="{5492AF81-C9A7-4529-9D4B-D915F3FCFB67}" destId="{6631D8B0-2DD0-41CB-BEEA-EDF2B7276C54}" srcOrd="0" destOrd="0" parTransId="{AB8B0132-D244-41C2-812B-E05A21251E61}" sibTransId="{48533F69-D0B7-4828-A36F-FAE1CCBC3676}"/>
    <dgm:cxn modelId="{0E4C5959-F417-4E53-B7B8-5E867B515C80}" type="presOf" srcId="{7EC8CCB2-891B-45E5-9507-3C60C31CF8BD}" destId="{467E73BD-8378-4186-9366-24DB8EC537C2}" srcOrd="0" destOrd="0" presId="urn:microsoft.com/office/officeart/2005/8/layout/default#22"/>
    <dgm:cxn modelId="{A67B9854-B244-485F-A082-FC1E8CBF487C}" srcId="{5492AF81-C9A7-4529-9D4B-D915F3FCFB67}" destId="{0E96376C-C0E0-4A28-80EB-99D1EEFEE783}" srcOrd="3" destOrd="0" parTransId="{EBF5552B-4092-4EB6-BDE6-75F61EE870AF}" sibTransId="{A284A35A-BE0D-4178-BDCC-869B5FBA5127}"/>
    <dgm:cxn modelId="{B5E99D20-D447-435F-B1C9-516CCA505AF4}" srcId="{5492AF81-C9A7-4529-9D4B-D915F3FCFB67}" destId="{9F4DC6B0-DBC8-423C-8365-1030D7414AD6}" srcOrd="7" destOrd="0" parTransId="{FF9CC455-F3D9-445A-8D0F-6C42FB1E67AA}" sibTransId="{199E16DE-BC22-441E-B30C-3FC2A22127B8}"/>
    <dgm:cxn modelId="{2AA38462-1A61-4CE2-94A7-8B7F2AF7FB37}" srcId="{5492AF81-C9A7-4529-9D4B-D915F3FCFB67}" destId="{7EC8CCB2-891B-45E5-9507-3C60C31CF8BD}" srcOrd="1" destOrd="0" parTransId="{93DD698D-B007-43F8-A334-5ACBDD620B47}" sibTransId="{E4F442B5-1D79-4085-B5FD-51B60DF21B66}"/>
    <dgm:cxn modelId="{A574268C-FB85-4C1D-9DE9-7815DFF53F58}" type="presOf" srcId="{5492AF81-C9A7-4529-9D4B-D915F3FCFB67}" destId="{399C1E99-D762-4D9C-8EDD-5916966146D3}" srcOrd="0" destOrd="0" presId="urn:microsoft.com/office/officeart/2005/8/layout/default#22"/>
    <dgm:cxn modelId="{DD5D3C7B-865C-4FCF-8DE8-619B07330094}" type="presOf" srcId="{109DCBBF-6998-4739-AA71-CB126B4B74BA}" destId="{5DAB8D61-E27F-41FB-9309-81D35CAE2033}" srcOrd="0" destOrd="0" presId="urn:microsoft.com/office/officeart/2005/8/layout/default#22"/>
    <dgm:cxn modelId="{F3BFCB45-2E3F-46F4-A1F9-D7A90D172A67}" type="presOf" srcId="{059CAA51-5534-4F74-B21E-671814AB274B}" destId="{A5436C62-2A75-43A7-A621-FC905DB47594}" srcOrd="0" destOrd="0" presId="urn:microsoft.com/office/officeart/2005/8/layout/default#22"/>
    <dgm:cxn modelId="{822BDD60-0632-4CF4-9E60-D7CF63656CDD}" srcId="{5492AF81-C9A7-4529-9D4B-D915F3FCFB67}" destId="{150642F8-8164-4F70-9141-D68D8A1B4501}" srcOrd="2" destOrd="0" parTransId="{3AA08BDE-8450-4333-A9BE-4370139961D6}" sibTransId="{9F4F8DA9-4BA8-418D-B77B-EF50CE3AEFED}"/>
    <dgm:cxn modelId="{F12CB226-0B7F-470A-932A-C2DD667BE5A0}" type="presOf" srcId="{0E96376C-C0E0-4A28-80EB-99D1EEFEE783}" destId="{5FA2AD58-82BD-4424-A54B-561A1CB94D56}" srcOrd="0" destOrd="0" presId="urn:microsoft.com/office/officeart/2005/8/layout/default#22"/>
    <dgm:cxn modelId="{39B4EEFB-CAE0-47BD-A5A0-7E56E1958C49}" type="presOf" srcId="{CD7E77A5-624B-4D2E-82FB-FA07D834F1FA}" destId="{03138777-4673-42CE-9CA4-F266B9E7BB19}" srcOrd="0" destOrd="0" presId="urn:microsoft.com/office/officeart/2005/8/layout/default#22"/>
    <dgm:cxn modelId="{4954B0D4-EB8A-4D9E-849F-F91163C19558}" srcId="{5492AF81-C9A7-4529-9D4B-D915F3FCFB67}" destId="{CD7E77A5-624B-4D2E-82FB-FA07D834F1FA}" srcOrd="6" destOrd="0" parTransId="{3FE6BC61-8099-4FA3-A345-4ACF6974CE63}" sibTransId="{03851B17-7788-4975-B14F-96C93EFA32CC}"/>
    <dgm:cxn modelId="{CBA863AB-4958-4A22-B930-042AC23A6A72}" type="presParOf" srcId="{399C1E99-D762-4D9C-8EDD-5916966146D3}" destId="{A2762ADA-21A1-40D9-BB1C-88B8AFBF149A}" srcOrd="0" destOrd="0" presId="urn:microsoft.com/office/officeart/2005/8/layout/default#22"/>
    <dgm:cxn modelId="{8D727868-E179-4DC4-8232-ADFC81C55BFE}" type="presParOf" srcId="{399C1E99-D762-4D9C-8EDD-5916966146D3}" destId="{75DD0D06-939F-4E12-852E-20D1EF73A1A5}" srcOrd="1" destOrd="0" presId="urn:microsoft.com/office/officeart/2005/8/layout/default#22"/>
    <dgm:cxn modelId="{813F4ADB-3E3B-4EAD-9775-6F6795049102}" type="presParOf" srcId="{399C1E99-D762-4D9C-8EDD-5916966146D3}" destId="{467E73BD-8378-4186-9366-24DB8EC537C2}" srcOrd="2" destOrd="0" presId="urn:microsoft.com/office/officeart/2005/8/layout/default#22"/>
    <dgm:cxn modelId="{FEB79D61-1F9D-4F20-A9A3-221B154FE68F}" type="presParOf" srcId="{399C1E99-D762-4D9C-8EDD-5916966146D3}" destId="{F4379AA0-CB46-48C1-A06F-64A7BC6AD1C8}" srcOrd="3" destOrd="0" presId="urn:microsoft.com/office/officeart/2005/8/layout/default#22"/>
    <dgm:cxn modelId="{4139E161-45E7-41F2-B233-5D9BD20B3AA7}" type="presParOf" srcId="{399C1E99-D762-4D9C-8EDD-5916966146D3}" destId="{2649ED74-5EF6-49AC-9E1A-97B319818F3B}" srcOrd="4" destOrd="0" presId="urn:microsoft.com/office/officeart/2005/8/layout/default#22"/>
    <dgm:cxn modelId="{4474E925-683B-420C-9702-06556BD11B34}" type="presParOf" srcId="{399C1E99-D762-4D9C-8EDD-5916966146D3}" destId="{5FBD5678-8AB2-4E33-BFF2-32C2198A7866}" srcOrd="5" destOrd="0" presId="urn:microsoft.com/office/officeart/2005/8/layout/default#22"/>
    <dgm:cxn modelId="{CE39820B-5C20-445E-80A0-305894BFC72A}" type="presParOf" srcId="{399C1E99-D762-4D9C-8EDD-5916966146D3}" destId="{5FA2AD58-82BD-4424-A54B-561A1CB94D56}" srcOrd="6" destOrd="0" presId="urn:microsoft.com/office/officeart/2005/8/layout/default#22"/>
    <dgm:cxn modelId="{2D991BEB-305A-4707-B2D1-888D0F0E13B5}" type="presParOf" srcId="{399C1E99-D762-4D9C-8EDD-5916966146D3}" destId="{D32D5627-A3AF-4067-A440-81AEB00784B8}" srcOrd="7" destOrd="0" presId="urn:microsoft.com/office/officeart/2005/8/layout/default#22"/>
    <dgm:cxn modelId="{7FAC1EDD-0198-4331-8165-22DF3B0D1721}" type="presParOf" srcId="{399C1E99-D762-4D9C-8EDD-5916966146D3}" destId="{5DAB8D61-E27F-41FB-9309-81D35CAE2033}" srcOrd="8" destOrd="0" presId="urn:microsoft.com/office/officeart/2005/8/layout/default#22"/>
    <dgm:cxn modelId="{AD898FA7-534A-4550-A3DD-A7423113B522}" type="presParOf" srcId="{399C1E99-D762-4D9C-8EDD-5916966146D3}" destId="{8456130E-1AD0-473E-80B3-FCB4D8463216}" srcOrd="9" destOrd="0" presId="urn:microsoft.com/office/officeart/2005/8/layout/default#22"/>
    <dgm:cxn modelId="{3713A3C2-C0DF-4EC4-BB60-E41AD206C466}" type="presParOf" srcId="{399C1E99-D762-4D9C-8EDD-5916966146D3}" destId="{A5436C62-2A75-43A7-A621-FC905DB47594}" srcOrd="10" destOrd="0" presId="urn:microsoft.com/office/officeart/2005/8/layout/default#22"/>
    <dgm:cxn modelId="{336C6F2E-3F3C-41FA-8F7B-9835BECE4286}" type="presParOf" srcId="{399C1E99-D762-4D9C-8EDD-5916966146D3}" destId="{C2813A85-94E8-4CEB-8627-42E2EC5379A4}" srcOrd="11" destOrd="0" presId="urn:microsoft.com/office/officeart/2005/8/layout/default#22"/>
    <dgm:cxn modelId="{FA8BA7BD-4E70-444D-91A9-F758C795C632}" type="presParOf" srcId="{399C1E99-D762-4D9C-8EDD-5916966146D3}" destId="{03138777-4673-42CE-9CA4-F266B9E7BB19}" srcOrd="12" destOrd="0" presId="urn:microsoft.com/office/officeart/2005/8/layout/default#22"/>
    <dgm:cxn modelId="{BD872A5D-04E2-4C2F-B2F3-989341163489}" type="presParOf" srcId="{399C1E99-D762-4D9C-8EDD-5916966146D3}" destId="{72F5DEB3-6AC8-4149-A0A7-363A9A4B530E}" srcOrd="13" destOrd="0" presId="urn:microsoft.com/office/officeart/2005/8/layout/default#22"/>
    <dgm:cxn modelId="{74B90528-7FDF-4C36-BF16-2129E1E25F59}" type="presParOf" srcId="{399C1E99-D762-4D9C-8EDD-5916966146D3}" destId="{1676574A-B68D-43AF-84EF-CE9F633A13D1}" srcOrd="14" destOrd="0" presId="urn:microsoft.com/office/officeart/2005/8/layout/default#2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EEB669-CDF5-4083-8E22-FEF201D55D90}" type="doc">
      <dgm:prSet loTypeId="urn:microsoft.com/office/officeart/2005/8/layout/default#23" loCatId="list" qsTypeId="urn:microsoft.com/office/officeart/2005/8/quickstyle/3d7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C98D854-3730-442F-B922-62D072B877F5}">
      <dgm:prSet phldrT="[Text]"/>
      <dgm:spPr/>
      <dgm:t>
        <a:bodyPr/>
        <a:lstStyle/>
        <a:p>
          <a:r>
            <a:rPr lang="en-US" dirty="0"/>
            <a:t>Tape</a:t>
          </a:r>
        </a:p>
      </dgm:t>
    </dgm:pt>
    <dgm:pt modelId="{F2A49878-2470-45FF-A876-CA0F167F2D73}" type="parTrans" cxnId="{DB7CC6BC-6A8F-4405-A783-0B7C8E43B5D1}">
      <dgm:prSet/>
      <dgm:spPr/>
      <dgm:t>
        <a:bodyPr/>
        <a:lstStyle/>
        <a:p>
          <a:endParaRPr lang="en-US"/>
        </a:p>
      </dgm:t>
    </dgm:pt>
    <dgm:pt modelId="{D3CDA5DE-465E-4AAB-A5B6-6EB3AF4F4296}" type="sibTrans" cxnId="{DB7CC6BC-6A8F-4405-A783-0B7C8E43B5D1}">
      <dgm:prSet/>
      <dgm:spPr/>
      <dgm:t>
        <a:bodyPr/>
        <a:lstStyle/>
        <a:p>
          <a:endParaRPr lang="en-US"/>
        </a:p>
      </dgm:t>
    </dgm:pt>
    <dgm:pt modelId="{D93B537F-8F7E-4752-9F41-C43AFFECCB77}">
      <dgm:prSet phldrT="[Text]"/>
      <dgm:spPr/>
      <dgm:t>
        <a:bodyPr/>
        <a:lstStyle/>
        <a:p>
          <a:r>
            <a:rPr lang="en-US" dirty="0"/>
            <a:t>Magnetic stripe cards</a:t>
          </a:r>
        </a:p>
      </dgm:t>
    </dgm:pt>
    <dgm:pt modelId="{F43226A3-E0A6-4656-9EC0-F3CB74BA3135}" type="parTrans" cxnId="{BA64F7FC-5CE2-4214-A797-A36BC47DD402}">
      <dgm:prSet/>
      <dgm:spPr/>
      <dgm:t>
        <a:bodyPr/>
        <a:lstStyle/>
        <a:p>
          <a:endParaRPr lang="en-US"/>
        </a:p>
      </dgm:t>
    </dgm:pt>
    <dgm:pt modelId="{06F357AA-0212-4836-B494-E5F1DB6DE7D1}" type="sibTrans" cxnId="{BA64F7FC-5CE2-4214-A797-A36BC47DD402}">
      <dgm:prSet/>
      <dgm:spPr/>
      <dgm:t>
        <a:bodyPr/>
        <a:lstStyle/>
        <a:p>
          <a:endParaRPr lang="en-US"/>
        </a:p>
      </dgm:t>
    </dgm:pt>
    <dgm:pt modelId="{1DCD225E-A7AA-44AD-9F71-3909AE784D38}">
      <dgm:prSet phldrT="[Text]"/>
      <dgm:spPr/>
      <dgm:t>
        <a:bodyPr/>
        <a:lstStyle/>
        <a:p>
          <a:r>
            <a:rPr lang="en-US" b="0" dirty="0">
              <a:solidFill>
                <a:schemeClr val="tx1"/>
              </a:solidFill>
            </a:rPr>
            <a:t>Microfilm and microfiche </a:t>
          </a:r>
        </a:p>
      </dgm:t>
    </dgm:pt>
    <dgm:pt modelId="{782BFB43-19F2-4D71-ADF6-302A753D4169}" type="parTrans" cxnId="{545C7672-9FC7-42E3-B135-46C1A678CD51}">
      <dgm:prSet/>
      <dgm:spPr/>
      <dgm:t>
        <a:bodyPr/>
        <a:lstStyle/>
        <a:p>
          <a:endParaRPr lang="en-US"/>
        </a:p>
      </dgm:t>
    </dgm:pt>
    <dgm:pt modelId="{8322270F-8E39-4DFD-9923-9F742D2B79B8}" type="sibTrans" cxnId="{545C7672-9FC7-42E3-B135-46C1A678CD51}">
      <dgm:prSet/>
      <dgm:spPr/>
      <dgm:t>
        <a:bodyPr/>
        <a:lstStyle/>
        <a:p>
          <a:endParaRPr lang="en-US"/>
        </a:p>
      </dgm:t>
    </dgm:pt>
    <dgm:pt modelId="{8AB527E8-01E5-4669-87CF-3E98C8A781B9}">
      <dgm:prSet phldrT="[Text]"/>
      <dgm:spPr/>
      <dgm:t>
        <a:bodyPr/>
        <a:lstStyle/>
        <a:p>
          <a:r>
            <a:rPr lang="en-US" dirty="0"/>
            <a:t>Smart cards</a:t>
          </a:r>
        </a:p>
      </dgm:t>
    </dgm:pt>
    <dgm:pt modelId="{153F512E-EAB9-4BBD-9CE5-A1B47D1970F6}" type="parTrans" cxnId="{C5A0E726-E1F1-4640-A853-4017D008BAB0}">
      <dgm:prSet/>
      <dgm:spPr/>
      <dgm:t>
        <a:bodyPr/>
        <a:lstStyle/>
        <a:p>
          <a:endParaRPr lang="en-US"/>
        </a:p>
      </dgm:t>
    </dgm:pt>
    <dgm:pt modelId="{AFC2076B-612A-4B5A-9ED4-3F52BB7EF6AC}" type="sibTrans" cxnId="{C5A0E726-E1F1-4640-A853-4017D008BAB0}">
      <dgm:prSet/>
      <dgm:spPr/>
      <dgm:t>
        <a:bodyPr/>
        <a:lstStyle/>
        <a:p>
          <a:endParaRPr lang="en-US"/>
        </a:p>
      </dgm:t>
    </dgm:pt>
    <dgm:pt modelId="{143C73CC-CD41-45BD-B3E9-58B3285A439E}" type="pres">
      <dgm:prSet presAssocID="{78EEB669-CDF5-4083-8E22-FEF201D55D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7847C0-C125-4E1B-AF7E-691BD56CB745}" type="pres">
      <dgm:prSet presAssocID="{9C98D854-3730-442F-B922-62D072B877F5}" presName="node" presStyleLbl="node1" presStyleIdx="0" presStyleCnt="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25B86EB4-C3F3-48C7-983D-66E3B163A89C}" type="pres">
      <dgm:prSet presAssocID="{D3CDA5DE-465E-4AAB-A5B6-6EB3AF4F4296}" presName="sibTrans" presStyleCnt="0"/>
      <dgm:spPr/>
    </dgm:pt>
    <dgm:pt modelId="{DFD506E8-4129-49BF-AA86-EDAA21C97D35}" type="pres">
      <dgm:prSet presAssocID="{8AB527E8-01E5-4669-87CF-3E98C8A781B9}" presName="node" presStyleLbl="node1" presStyleIdx="1" presStyleCnt="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19F4F7DB-6716-4951-B182-E9B4FD87CB1D}" type="pres">
      <dgm:prSet presAssocID="{AFC2076B-612A-4B5A-9ED4-3F52BB7EF6AC}" presName="sibTrans" presStyleCnt="0"/>
      <dgm:spPr/>
    </dgm:pt>
    <dgm:pt modelId="{129960C5-DD5A-4FE5-8227-5E033A6D015E}" type="pres">
      <dgm:prSet presAssocID="{D93B537F-8F7E-4752-9F41-C43AFFECCB77}" presName="node" presStyleLbl="node1" presStyleIdx="2" presStyleCnt="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708E81C0-51AC-4053-BC5E-D004AAE87E33}" type="pres">
      <dgm:prSet presAssocID="{06F357AA-0212-4836-B494-E5F1DB6DE7D1}" presName="sibTrans" presStyleCnt="0"/>
      <dgm:spPr/>
    </dgm:pt>
    <dgm:pt modelId="{430AA743-08D7-4177-B364-13289A17F4C5}" type="pres">
      <dgm:prSet presAssocID="{1DCD225E-A7AA-44AD-9F71-3909AE784D38}" presName="node" presStyleLbl="node1" presStyleIdx="3" presStyleCnt="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</dgm:ptLst>
  <dgm:cxnLst>
    <dgm:cxn modelId="{BA64F7FC-5CE2-4214-A797-A36BC47DD402}" srcId="{78EEB669-CDF5-4083-8E22-FEF201D55D90}" destId="{D93B537F-8F7E-4752-9F41-C43AFFECCB77}" srcOrd="2" destOrd="0" parTransId="{F43226A3-E0A6-4656-9EC0-F3CB74BA3135}" sibTransId="{06F357AA-0212-4836-B494-E5F1DB6DE7D1}"/>
    <dgm:cxn modelId="{545C7672-9FC7-42E3-B135-46C1A678CD51}" srcId="{78EEB669-CDF5-4083-8E22-FEF201D55D90}" destId="{1DCD225E-A7AA-44AD-9F71-3909AE784D38}" srcOrd="3" destOrd="0" parTransId="{782BFB43-19F2-4D71-ADF6-302A753D4169}" sibTransId="{8322270F-8E39-4DFD-9923-9F742D2B79B8}"/>
    <dgm:cxn modelId="{2722AADE-DE66-4E0C-9F61-51A70B877168}" type="presOf" srcId="{1DCD225E-A7AA-44AD-9F71-3909AE784D38}" destId="{430AA743-08D7-4177-B364-13289A17F4C5}" srcOrd="0" destOrd="0" presId="urn:microsoft.com/office/officeart/2005/8/layout/default#23"/>
    <dgm:cxn modelId="{76837032-DBBA-48FB-9D5C-22CF9C677ADD}" type="presOf" srcId="{9C98D854-3730-442F-B922-62D072B877F5}" destId="{E97847C0-C125-4E1B-AF7E-691BD56CB745}" srcOrd="0" destOrd="0" presId="urn:microsoft.com/office/officeart/2005/8/layout/default#23"/>
    <dgm:cxn modelId="{C5A0E726-E1F1-4640-A853-4017D008BAB0}" srcId="{78EEB669-CDF5-4083-8E22-FEF201D55D90}" destId="{8AB527E8-01E5-4669-87CF-3E98C8A781B9}" srcOrd="1" destOrd="0" parTransId="{153F512E-EAB9-4BBD-9CE5-A1B47D1970F6}" sibTransId="{AFC2076B-612A-4B5A-9ED4-3F52BB7EF6AC}"/>
    <dgm:cxn modelId="{F0B3625D-4CA6-48F6-8CF6-18EC76A55744}" type="presOf" srcId="{D93B537F-8F7E-4752-9F41-C43AFFECCB77}" destId="{129960C5-DD5A-4FE5-8227-5E033A6D015E}" srcOrd="0" destOrd="0" presId="urn:microsoft.com/office/officeart/2005/8/layout/default#23"/>
    <dgm:cxn modelId="{B06DF545-46FF-4678-AEC2-B447EAB052D7}" type="presOf" srcId="{78EEB669-CDF5-4083-8E22-FEF201D55D90}" destId="{143C73CC-CD41-45BD-B3E9-58B3285A439E}" srcOrd="0" destOrd="0" presId="urn:microsoft.com/office/officeart/2005/8/layout/default#23"/>
    <dgm:cxn modelId="{DB7CC6BC-6A8F-4405-A783-0B7C8E43B5D1}" srcId="{78EEB669-CDF5-4083-8E22-FEF201D55D90}" destId="{9C98D854-3730-442F-B922-62D072B877F5}" srcOrd="0" destOrd="0" parTransId="{F2A49878-2470-45FF-A876-CA0F167F2D73}" sibTransId="{D3CDA5DE-465E-4AAB-A5B6-6EB3AF4F4296}"/>
    <dgm:cxn modelId="{3EC3B92A-493D-420C-ADEA-5560A115DA57}" type="presOf" srcId="{8AB527E8-01E5-4669-87CF-3E98C8A781B9}" destId="{DFD506E8-4129-49BF-AA86-EDAA21C97D35}" srcOrd="0" destOrd="0" presId="urn:microsoft.com/office/officeart/2005/8/layout/default#23"/>
    <dgm:cxn modelId="{028B562A-553F-4208-AC8F-D91D90CF090D}" type="presParOf" srcId="{143C73CC-CD41-45BD-B3E9-58B3285A439E}" destId="{E97847C0-C125-4E1B-AF7E-691BD56CB745}" srcOrd="0" destOrd="0" presId="urn:microsoft.com/office/officeart/2005/8/layout/default#23"/>
    <dgm:cxn modelId="{AA47CE2D-FE97-46D2-A42E-7DE0612F2779}" type="presParOf" srcId="{143C73CC-CD41-45BD-B3E9-58B3285A439E}" destId="{25B86EB4-C3F3-48C7-983D-66E3B163A89C}" srcOrd="1" destOrd="0" presId="urn:microsoft.com/office/officeart/2005/8/layout/default#23"/>
    <dgm:cxn modelId="{84D699D0-0B9B-4668-8540-490B93676F09}" type="presParOf" srcId="{143C73CC-CD41-45BD-B3E9-58B3285A439E}" destId="{DFD506E8-4129-49BF-AA86-EDAA21C97D35}" srcOrd="2" destOrd="0" presId="urn:microsoft.com/office/officeart/2005/8/layout/default#23"/>
    <dgm:cxn modelId="{E3DC0A52-552B-416D-B829-40F436B2A0D6}" type="presParOf" srcId="{143C73CC-CD41-45BD-B3E9-58B3285A439E}" destId="{19F4F7DB-6716-4951-B182-E9B4FD87CB1D}" srcOrd="3" destOrd="0" presId="urn:microsoft.com/office/officeart/2005/8/layout/default#23"/>
    <dgm:cxn modelId="{7C831F2E-D899-43F6-AA4F-707B6AB5285E}" type="presParOf" srcId="{143C73CC-CD41-45BD-B3E9-58B3285A439E}" destId="{129960C5-DD5A-4FE5-8227-5E033A6D015E}" srcOrd="4" destOrd="0" presId="urn:microsoft.com/office/officeart/2005/8/layout/default#23"/>
    <dgm:cxn modelId="{6DBE5C7E-5638-482D-8E4E-F2BFE4A86FB8}" type="presParOf" srcId="{143C73CC-CD41-45BD-B3E9-58B3285A439E}" destId="{708E81C0-51AC-4053-BC5E-D004AAE87E33}" srcOrd="5" destOrd="0" presId="urn:microsoft.com/office/officeart/2005/8/layout/default#23"/>
    <dgm:cxn modelId="{9E819E2D-B5B8-4EF3-AEAD-80D896D553EA}" type="presParOf" srcId="{143C73CC-CD41-45BD-B3E9-58B3285A439E}" destId="{430AA743-08D7-4177-B364-13289A17F4C5}" srcOrd="6" destOrd="0" presId="urn:microsoft.com/office/officeart/2005/8/layout/default#2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050CE-659B-4260-94DC-72B271DCBEDA}">
      <dsp:nvSpPr>
        <dsp:cNvPr id="0" name=""/>
        <dsp:cNvSpPr/>
      </dsp:nvSpPr>
      <dsp:spPr>
        <a:xfrm>
          <a:off x="4358" y="0"/>
          <a:ext cx="2615184" cy="2243328"/>
        </a:xfrm>
        <a:prstGeom prst="upArrow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ABB765-CD24-4D95-8CFF-B1CB4F559850}">
      <dsp:nvSpPr>
        <dsp:cNvPr id="0" name=""/>
        <dsp:cNvSpPr/>
      </dsp:nvSpPr>
      <dsp:spPr>
        <a:xfrm>
          <a:off x="2697998" y="0"/>
          <a:ext cx="4437888" cy="22433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0" rIns="241808" bIns="241808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>
              <a:solidFill>
                <a:srgbClr val="5E8945"/>
              </a:solidFill>
            </a:rPr>
            <a:t>Reading</a:t>
          </a:r>
          <a:r>
            <a:rPr lang="en-US" sz="3400" b="0" kern="1200" dirty="0"/>
            <a:t> is the process of transferring items from a storage medium into memory</a:t>
          </a:r>
          <a:endParaRPr lang="en-US" sz="3400" b="1" kern="1200" dirty="0"/>
        </a:p>
      </dsp:txBody>
      <dsp:txXfrm>
        <a:off x="2697998" y="0"/>
        <a:ext cx="4437888" cy="2243328"/>
      </dsp:txXfrm>
    </dsp:sp>
    <dsp:sp modelId="{8C2F344C-5442-41C3-8DB2-46E77B842F50}">
      <dsp:nvSpPr>
        <dsp:cNvPr id="0" name=""/>
        <dsp:cNvSpPr/>
      </dsp:nvSpPr>
      <dsp:spPr>
        <a:xfrm>
          <a:off x="788913" y="2430272"/>
          <a:ext cx="2615184" cy="2243328"/>
        </a:xfrm>
        <a:prstGeom prst="downArrow">
          <a:avLst/>
        </a:prstGeom>
        <a:solidFill>
          <a:schemeClr val="accent4">
            <a:shade val="50000"/>
            <a:hueOff val="-209432"/>
            <a:satOff val="-6337"/>
            <a:lumOff val="416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E40A05-014F-422B-ADFD-C87E432AE4A7}">
      <dsp:nvSpPr>
        <dsp:cNvPr id="0" name=""/>
        <dsp:cNvSpPr/>
      </dsp:nvSpPr>
      <dsp:spPr>
        <a:xfrm>
          <a:off x="3482553" y="2430272"/>
          <a:ext cx="4437888" cy="22433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0" rIns="241808" bIns="241808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>
              <a:solidFill>
                <a:srgbClr val="5E8945"/>
              </a:solidFill>
            </a:rPr>
            <a:t>Writing</a:t>
          </a:r>
          <a:r>
            <a:rPr lang="en-US" sz="3400" b="0" kern="1200" dirty="0"/>
            <a:t> is the process of transferring items from memory to a storage medium</a:t>
          </a:r>
          <a:endParaRPr lang="en-US" sz="3400" kern="1200" dirty="0"/>
        </a:p>
      </dsp:txBody>
      <dsp:txXfrm>
        <a:off x="3482553" y="2430272"/>
        <a:ext cx="4437888" cy="2243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255E5-A769-4858-AA6E-76CBD47D530D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D03E8-E13F-4BA1-80B4-2581DF04E3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46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6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D4997-86D6-46DE-B694-5F2B7F9095AE}" type="slidenum">
              <a:rPr lang="x-none" smtClean="0"/>
              <a:pPr/>
              <a:t>18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53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15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211" y="3200400"/>
            <a:ext cx="404178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28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Discovering </a:t>
            </a:r>
            <a:br>
              <a:rPr lang="en-US" sz="3200" dirty="0">
                <a:latin typeface="Arial Black" pitchFamily="34" charset="0"/>
              </a:rPr>
            </a:br>
            <a:r>
              <a:rPr lang="en-US" sz="3200" dirty="0">
                <a:latin typeface="Arial Black" pitchFamily="34" charset="0"/>
              </a:rPr>
              <a:t>	Computers 2012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Discovering Computers 2012: Chapter 7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88F-E114-4563-9C89-62E6DF1EE00B}" type="slidenum">
              <a:rPr lang="x-none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5E8945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5E8945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Discovering Computers 2012: Chapter 7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f3BNHhfTsvk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kdmLvl1n82U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eMWG3fwiE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UpXZePFQ0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211669"/>
            <a:ext cx="2904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Edited By :</a:t>
            </a:r>
            <a:r>
              <a:rPr lang="en-US" dirty="0" err="1"/>
              <a:t>Asma</a:t>
            </a:r>
            <a:r>
              <a:rPr lang="en-US" dirty="0"/>
              <a:t> </a:t>
            </a:r>
            <a:r>
              <a:rPr lang="en-US" dirty="0" err="1"/>
              <a:t>AlOsaimi</a:t>
            </a:r>
            <a:endParaRPr lang="en-US" dirty="0"/>
          </a:p>
          <a:p>
            <a:r>
              <a:rPr lang="en-US" dirty="0"/>
              <a:t>Modified by: Nawal </a:t>
            </a:r>
            <a:r>
              <a:rPr lang="en-US" dirty="0" err="1"/>
              <a:t>AlShehri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7075" y="228600"/>
            <a:ext cx="3921125" cy="2109788"/>
            <a:chOff x="432" y="240"/>
            <a:chExt cx="2470" cy="1329"/>
          </a:xfrm>
        </p:grpSpPr>
        <p:pic>
          <p:nvPicPr>
            <p:cNvPr id="9219" name="Picture 3" descr="rand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543"/>
              <a:ext cx="2470" cy="1026"/>
            </a:xfrm>
            <a:prstGeom prst="rect">
              <a:avLst/>
            </a:prstGeom>
            <a:noFill/>
          </p:spPr>
        </p:pic>
        <p:pic>
          <p:nvPicPr>
            <p:cNvPr id="9220" name="Picture 4" descr="hea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7" y="240"/>
              <a:ext cx="718" cy="830"/>
            </a:xfrm>
            <a:prstGeom prst="rect">
              <a:avLst/>
            </a:prstGeom>
            <a:noFill/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648200" y="4953000"/>
            <a:ext cx="3921125" cy="1628775"/>
            <a:chOff x="2928" y="3120"/>
            <a:chExt cx="2470" cy="1026"/>
          </a:xfrm>
        </p:grpSpPr>
        <p:pic>
          <p:nvPicPr>
            <p:cNvPr id="9222" name="Picture 6" descr="nonrando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" y="3120"/>
              <a:ext cx="2470" cy="1026"/>
            </a:xfrm>
            <a:prstGeom prst="rect">
              <a:avLst/>
            </a:prstGeom>
            <a:noFill/>
          </p:spPr>
        </p:pic>
        <p:pic>
          <p:nvPicPr>
            <p:cNvPr id="9223" name="Picture 7" descr="hea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8" y="3154"/>
              <a:ext cx="718" cy="830"/>
            </a:xfrm>
            <a:prstGeom prst="rect">
              <a:avLst/>
            </a:prstGeom>
            <a:noFill/>
          </p:spPr>
        </p:pic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590800" y="2667000"/>
            <a:ext cx="3921125" cy="1727200"/>
            <a:chOff x="1728" y="1714"/>
            <a:chExt cx="2470" cy="1088"/>
          </a:xfrm>
        </p:grpSpPr>
        <p:pic>
          <p:nvPicPr>
            <p:cNvPr id="9225" name="Picture 9" descr="rand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1776"/>
              <a:ext cx="2470" cy="1026"/>
            </a:xfrm>
            <a:prstGeom prst="rect">
              <a:avLst/>
            </a:prstGeom>
            <a:noFill/>
          </p:spPr>
        </p:pic>
        <p:pic>
          <p:nvPicPr>
            <p:cNvPr id="9226" name="Picture 10" descr="hea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2" y="1714"/>
              <a:ext cx="718" cy="830"/>
            </a:xfrm>
            <a:prstGeom prst="rect">
              <a:avLst/>
            </a:prstGeom>
            <a:noFill/>
          </p:spPr>
        </p:pic>
      </p:grp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28600" y="1828800"/>
            <a:ext cx="2741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Random particles</a:t>
            </a:r>
          </a:p>
          <a:p>
            <a:pPr algn="ctr"/>
            <a:r>
              <a:rPr lang="en-US" sz="2400" b="1"/>
              <a:t>(no data stored)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648200" y="1905000"/>
            <a:ext cx="2570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Current flow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(write operation)</a:t>
            </a: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4178300" y="2235200"/>
            <a:ext cx="228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 flipV="1">
            <a:off x="3810000" y="2286000"/>
            <a:ext cx="228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065713" y="4267200"/>
            <a:ext cx="3011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Organized particles</a:t>
            </a:r>
          </a:p>
          <a:p>
            <a:pPr algn="ctr"/>
            <a:r>
              <a:rPr lang="en-US" sz="2400" b="1"/>
              <a:t>(represent data)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33400" y="1066800"/>
            <a:ext cx="133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Medium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125913" y="304800"/>
            <a:ext cx="174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Write head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utoUpdateAnimBg="0"/>
      <p:bldP spid="9228" grpId="0" autoUpdateAnimBg="0"/>
      <p:bldP spid="9229" grpId="0" animBg="1"/>
      <p:bldP spid="9230" grpId="0" animBg="1"/>
      <p:bldP spid="9231" grpId="0" autoUpdateAnimBg="0"/>
      <p:bldP spid="9232" grpId="0" autoUpdateAnimBg="0"/>
      <p:bldP spid="923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iscstore"/>
          <p:cNvPicPr>
            <a:picLocks noChangeAspect="1" noChangeArrowheads="1"/>
          </p:cNvPicPr>
          <p:nvPr/>
        </p:nvPicPr>
        <p:blipFill>
          <a:blip r:embed="rId3" cstate="print"/>
          <a:srcRect b="13399"/>
          <a:stretch>
            <a:fillRect/>
          </a:stretch>
        </p:blipFill>
        <p:spPr bwMode="auto">
          <a:xfrm>
            <a:off x="685800" y="228600"/>
            <a:ext cx="7620000" cy="6384925"/>
          </a:xfrm>
          <a:prstGeom prst="rect">
            <a:avLst/>
          </a:prstGeom>
          <a:noFill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63538" y="4953000"/>
            <a:ext cx="2622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As the medium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rotates, the head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writes the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8400" y="304800"/>
            <a:ext cx="203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http://www.youtube.com/watch?v=f3BNHhfTsvk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379538" indent="-465138" defTabSz="234950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Before a magnetic disk can be used, it must be formatted—a process that maps the disk's surface and determines how data will be stored.</a:t>
            </a:r>
          </a:p>
          <a:p>
            <a:pPr marL="1379538" indent="-465138" defTabSz="234950" eaLnBrk="0" hangingPunct="0">
              <a:buFontTx/>
              <a:buChar char="•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1379538" indent="-465138" defTabSz="234950" eaLnBrk="0" hangingPunct="0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During formatting, the drive creates circular tracks around the disk's surface, then divides each track into sectors.</a:t>
            </a:r>
          </a:p>
          <a:p>
            <a:pPr marL="1379538" indent="-465138" defTabSz="234950" eaLnBrk="0" hangingPunct="0">
              <a:buFontTx/>
              <a:buChar char="•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1379538" indent="-465138" defTabSz="234950" eaLnBrk="0" hangingPunct="0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OS organizes sectors into groups, called clusters, then tracks each file's location according to the clusters it occupies.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</p:spTree>
  </p:cSld>
  <p:clrMapOvr>
    <a:masterClrMapping/>
  </p:clrMapOvr>
  <p:transition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200400" y="1295400"/>
            <a:ext cx="2776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Formatted Disk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48000"/>
            <a:ext cx="4724400" cy="3335685"/>
          </a:xfrm>
          <a:prstGeom prst="rect">
            <a:avLst/>
          </a:prstGeom>
        </p:spPr>
      </p:pic>
      <p:pic>
        <p:nvPicPr>
          <p:cNvPr id="5" name="Picture 4" descr="CFig7-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8168259" cy="623531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5486400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http://www.youtube.com/watch?v=kdmLvl1n82U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4214813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28528" tIns="0" rIns="0" bIns="0">
            <a:spAutoFit/>
          </a:bodyPr>
          <a:lstStyle/>
          <a:p>
            <a:endParaRPr lang="en-US" sz="1200">
              <a:cs typeface="Times New Roman" pitchFamily="18" charset="0"/>
            </a:endParaRPr>
          </a:p>
          <a:p>
            <a:pPr eaLnBrk="0" hangingPunct="0"/>
            <a:endParaRPr lang="en-US" sz="1200">
              <a:cs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Areas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6175" lvl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When a disk is formatted, the OS creates four</a:t>
            </a:r>
          </a:p>
          <a:p>
            <a:pPr marL="1146175" lvl="1" eaLnBrk="0" hangingPunct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areas on its surface: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379538" indent="-465138" eaLnBrk="0" hangingPunct="0">
              <a:buFontTx/>
              <a:buChar char="•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1379538" indent="-465138" eaLnBrk="0" hangingPunct="0">
              <a:buFontTx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Boot sector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stores the master boot record, a small program that runs when you first start (boot) the computer</a:t>
            </a:r>
          </a:p>
          <a:p>
            <a:pPr marL="1379538" indent="-465138" eaLnBrk="0" hangingPunct="0">
              <a:lnSpc>
                <a:spcPct val="70000"/>
              </a:lnSpc>
              <a:buFontTx/>
              <a:buChar char="•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1379538" indent="-465138" eaLnBrk="0" hangingPunct="0">
              <a:buFontTx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File allocation table (FAT)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a log that records each file's location and each sector's status</a:t>
            </a:r>
          </a:p>
          <a:p>
            <a:pPr marL="1379538" indent="-465138" eaLnBrk="0" hangingPunct="0">
              <a:lnSpc>
                <a:spcPct val="70000"/>
              </a:lnSpc>
              <a:buFontTx/>
              <a:buChar char="•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1379538" indent="-465138" eaLnBrk="0" hangingPunct="0">
              <a:buFontTx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Root folder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enables the user to store data on the disk in a logical way</a:t>
            </a:r>
          </a:p>
          <a:p>
            <a:pPr marL="1379538" indent="-465138" eaLnBrk="0" hangingPunct="0">
              <a:lnSpc>
                <a:spcPct val="70000"/>
              </a:lnSpc>
              <a:buFontTx/>
              <a:buChar char="•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1379538" indent="-465138" eaLnBrk="0" hangingPunct="0">
              <a:buFontTx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Data area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the portion of the disk that actually holds data 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iskorg"/>
          <p:cNvPicPr>
            <a:picLocks noChangeAspect="1" noChangeArrowheads="1"/>
          </p:cNvPicPr>
          <p:nvPr/>
        </p:nvPicPr>
        <p:blipFill>
          <a:blip r:embed="rId2" cstate="print"/>
          <a:srcRect b="25578"/>
          <a:stretch>
            <a:fillRect/>
          </a:stretch>
        </p:blipFill>
        <p:spPr bwMode="auto">
          <a:xfrm>
            <a:off x="457200" y="609600"/>
            <a:ext cx="8153400" cy="51831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</a:p>
        </p:txBody>
      </p:sp>
    </p:spTree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Storage Devices -Hard Disks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 </a:t>
            </a:r>
            <a:r>
              <a:rPr lang="en-US" sz="2600" b="1" dirty="0">
                <a:solidFill>
                  <a:srgbClr val="5E8945"/>
                </a:solidFill>
              </a:rPr>
              <a:t>hard disk</a:t>
            </a:r>
            <a:r>
              <a:rPr lang="en-US" sz="2600" dirty="0">
                <a:solidFill>
                  <a:srgbClr val="5E8945"/>
                </a:solidFill>
              </a:rPr>
              <a:t> </a:t>
            </a:r>
            <a:r>
              <a:rPr lang="en-US" sz="2600" dirty="0"/>
              <a:t>contains one or more inflexible, circular platters that use magnetic particles to store data, instructions, and information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355 </a:t>
            </a:r>
          </a:p>
          <a:p>
            <a:r>
              <a:rPr lang="en-US" dirty="0"/>
              <a:t>Figure 7-5</a:t>
            </a:r>
          </a:p>
        </p:txBody>
      </p:sp>
      <p:pic>
        <p:nvPicPr>
          <p:cNvPr id="10" name="Picture 9" descr="CFig7-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819400"/>
            <a:ext cx="3481388" cy="34640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Storage Devices -Hard Disks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038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Hard disks can store data using longitudinal recording or perpendicular recording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Hard disks use multiple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platters.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Each platter has two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read/write heads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one 	for each side.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Autofit/>
          </a:bodyPr>
          <a:lstStyle/>
          <a:p>
            <a:r>
              <a:rPr lang="en-US" dirty="0"/>
              <a:t>Page 356 </a:t>
            </a:r>
          </a:p>
          <a:p>
            <a:r>
              <a:rPr lang="en-US" dirty="0"/>
              <a:t>Figure 7-6</a:t>
            </a:r>
          </a:p>
        </p:txBody>
      </p:sp>
      <p:pic>
        <p:nvPicPr>
          <p:cNvPr id="7" name="Picture 6" descr="CFig7-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199" y="1752600"/>
            <a:ext cx="4195763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Calibri" pitchFamily="34" charset="0"/>
                <a:cs typeface="Calibri" pitchFamily="34" charset="0"/>
              </a:rPr>
              <a:t>Characteristics of a Hard Disks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600" dirty="0">
                <a:latin typeface="+mj-lt"/>
              </a:rPr>
              <a:t>The capacity of a hard disk is determined from the number of platters it contains.</a:t>
            </a:r>
            <a:endParaRPr lang="en-US" sz="2600" b="1" dirty="0">
              <a:latin typeface="+mj-lt"/>
            </a:endParaRPr>
          </a:p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600" b="1" dirty="0">
                <a:latin typeface="+mj-lt"/>
              </a:rPr>
              <a:t>Platter</a:t>
            </a:r>
            <a:r>
              <a:rPr lang="en-US" sz="2600" dirty="0">
                <a:latin typeface="+mj-lt"/>
              </a:rPr>
              <a:t> is made of aluminum, glass, or ceramic.</a:t>
            </a:r>
          </a:p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600" dirty="0">
                <a:latin typeface="+mj-lt"/>
              </a:rPr>
              <a:t>On desktop computer, platters most often have size of approximately 3.5 inches in diameter. </a:t>
            </a:r>
          </a:p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600" dirty="0">
                <a:latin typeface="+mj-lt"/>
              </a:rPr>
              <a:t>While the computer is running, the platters rotate at a high rate of speed.</a:t>
            </a:r>
          </a:p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600" dirty="0">
                <a:latin typeface="+mj-lt"/>
              </a:rPr>
              <a:t>The platters typically continue to spin until power is removed from the computer. </a:t>
            </a:r>
          </a:p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600" b="1" dirty="0">
                <a:solidFill>
                  <a:srgbClr val="FF9900"/>
                </a:solidFill>
                <a:latin typeface="+mj-lt"/>
              </a:rPr>
              <a:t>On many computers</a:t>
            </a:r>
            <a:r>
              <a:rPr lang="en-US" sz="2600" dirty="0">
                <a:latin typeface="+mj-lt"/>
              </a:rPr>
              <a:t>, the hard disk stops spinning after a specified time to save power.</a:t>
            </a:r>
          </a:p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600" b="1" u="sng" dirty="0">
                <a:latin typeface="+mj-lt"/>
              </a:rPr>
              <a:t>Backup</a:t>
            </a:r>
            <a:r>
              <a:rPr lang="en-US" sz="2600" dirty="0">
                <a:latin typeface="+mj-lt"/>
              </a:rPr>
              <a:t> is a duplicate of a file, program, or disk that you can use in case the original is lost, damaged, or destroyed.</a:t>
            </a:r>
          </a:p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sz="2600" dirty="0">
              <a:latin typeface="Tw Cen MT Condensed" pitchFamily="34" charset="0"/>
            </a:endParaRPr>
          </a:p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sz="2600" dirty="0">
              <a:latin typeface="Tw Cen MT Condensed" pitchFamily="34" charset="0"/>
            </a:endParaRPr>
          </a:p>
        </p:txBody>
      </p:sp>
      <p:sp>
        <p:nvSpPr>
          <p:cNvPr id="18435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13339B-8E42-491A-BCEE-1AEFC6C465A5}" type="slidenum">
              <a:rPr lang="x-none" b="0" smtClean="0">
                <a:solidFill>
                  <a:schemeClr val="tx1"/>
                </a:solidFill>
              </a:rPr>
              <a:pPr/>
              <a:t>18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مستطيل 5"/>
          <p:cNvSpPr/>
          <p:nvPr/>
        </p:nvSpPr>
        <p:spPr bwMode="auto">
          <a:xfrm>
            <a:off x="762000" y="6019800"/>
            <a:ext cx="6429420" cy="357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n-US" b="0" dirty="0">
                <a:hlinkClick r:id="rId3"/>
              </a:rPr>
              <a:t>http://www.youtube.com/watch?v=9eMWG3fwiEU</a:t>
            </a:r>
            <a:endParaRPr lang="en-US" b="0" dirty="0"/>
          </a:p>
          <a:p>
            <a:pPr algn="l" rtl="0"/>
            <a:endParaRPr kumimoji="0" 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arddrive"/>
          <p:cNvPicPr>
            <a:picLocks noChangeAspect="1" noChangeArrowheads="1"/>
          </p:cNvPicPr>
          <p:nvPr/>
        </p:nvPicPr>
        <p:blipFill>
          <a:blip r:embed="rId2" cstate="print"/>
          <a:srcRect b="31271"/>
          <a:stretch>
            <a:fillRect/>
          </a:stretch>
        </p:blipFill>
        <p:spPr bwMode="auto">
          <a:xfrm>
            <a:off x="609600" y="1066800"/>
            <a:ext cx="7924800" cy="4684713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029200" y="685800"/>
            <a:ext cx="269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Read/write heads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3352800" y="914400"/>
            <a:ext cx="16002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storage devices vs. storage media</a:t>
            </a:r>
          </a:p>
          <a:p>
            <a:pPr lvl="0"/>
            <a:r>
              <a:rPr lang="en-US" dirty="0"/>
              <a:t>Storage characteristics </a:t>
            </a:r>
          </a:p>
          <a:p>
            <a:r>
              <a:rPr lang="en-US" dirty="0"/>
              <a:t>magnetic storage </a:t>
            </a:r>
          </a:p>
          <a:p>
            <a:r>
              <a:rPr lang="en-US" dirty="0"/>
              <a:t>Optical storage</a:t>
            </a:r>
          </a:p>
          <a:p>
            <a:r>
              <a:rPr lang="en-US" dirty="0"/>
              <a:t>Flash memory storage</a:t>
            </a:r>
          </a:p>
          <a:p>
            <a:r>
              <a:rPr lang="en-US" dirty="0"/>
              <a:t>Cloud storage </a:t>
            </a:r>
          </a:p>
          <a:p>
            <a:r>
              <a:rPr lang="en-US" dirty="0"/>
              <a:t>Other storage devices 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Hard Disk 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358 </a:t>
            </a:r>
          </a:p>
          <a:p>
            <a:r>
              <a:rPr lang="en-US" dirty="0"/>
              <a:t>Figure 7-9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44" y="1600200"/>
            <a:ext cx="4938712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Disks – reading  &amp; writing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hard disk arms move the read/write head, which reads items and writes items in the drive</a:t>
            </a:r>
          </a:p>
          <a:p>
            <a:pPr lvl="1"/>
            <a:r>
              <a:rPr lang="en-US" dirty="0"/>
              <a:t>Location often is referred to by its cylinder</a:t>
            </a:r>
          </a:p>
        </p:txBody>
      </p:sp>
      <p:pic>
        <p:nvPicPr>
          <p:cNvPr id="10" name="Content Placeholder 9" descr="CFig7-1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16263"/>
            <a:ext cx="4038600" cy="249383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358 </a:t>
            </a:r>
          </a:p>
          <a:p>
            <a:r>
              <a:rPr lang="en-US" dirty="0"/>
              <a:t>Figure 7-10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Disks - head crash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head crash occurs when a read/write head touches the surface of a platter</a:t>
            </a:r>
          </a:p>
          <a:p>
            <a:r>
              <a:rPr lang="en-US" dirty="0"/>
              <a:t>Always keep a </a:t>
            </a:r>
            <a:r>
              <a:rPr lang="en-US" b="1" dirty="0">
                <a:solidFill>
                  <a:srgbClr val="5E8945"/>
                </a:solidFill>
              </a:rPr>
              <a:t>backup</a:t>
            </a:r>
            <a:r>
              <a:rPr lang="en-US" dirty="0"/>
              <a:t> of your hard disk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358 – 359 </a:t>
            </a:r>
          </a:p>
          <a:p>
            <a:r>
              <a:rPr lang="en-US" dirty="0"/>
              <a:t>Figure 7-11</a:t>
            </a:r>
          </a:p>
        </p:txBody>
      </p:sp>
      <p:pic>
        <p:nvPicPr>
          <p:cNvPr id="10" name="Picture 9" descr="CFig7-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200400"/>
            <a:ext cx="7239000" cy="30765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Disks – other categories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360 – 361 </a:t>
            </a:r>
          </a:p>
          <a:p>
            <a:r>
              <a:rPr lang="en-US" dirty="0"/>
              <a:t>Figures 7-14 – 7-15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C37E24-AD86-4393-A308-B6EE44D6E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9C37E24-AD86-4393-A308-B6EE44D6E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E72E5E-02DD-47F5-8E22-A06603D8E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23E72E5E-02DD-47F5-8E22-A06603D8E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29D98-426A-4333-A0A2-0E26A73E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C429D98-426A-4333-A0A2-0E26A73E3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9818F1-8021-466C-A928-6380B9E04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389818F1-8021-466C-A928-6380B9E04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2E024B-9F4F-4722-AA71-EA1D52EEE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82E024B-9F4F-4722-AA71-EA1D52EEE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0AFB99-7D40-4613-AEB6-DA6685A9F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190AFB99-7D40-4613-AEB6-DA6685A9F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Magnetic Storage Devices - Diskettes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752600"/>
            <a:ext cx="8610600" cy="4495800"/>
          </a:xfrm>
        </p:spPr>
        <p:txBody>
          <a:bodyPr>
            <a:normAutofit fontScale="77500" lnSpcReduction="20000"/>
          </a:bodyPr>
          <a:lstStyle/>
          <a:p>
            <a:pPr marL="523875" indent="-523875" defTabSz="234950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Diskette drives, also known as floppy disk drives, read and write to diskettes (called floppy disks or floppies).</a:t>
            </a:r>
          </a:p>
          <a:p>
            <a:pPr marL="523875" indent="-523875" defTabSz="234950" eaLnBrk="0" hangingPunct="0">
              <a:buFontTx/>
              <a:buChar char="•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523875" indent="-523875" defTabSz="234950" eaLnBrk="0" hangingPunct="0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Diskettes are used to transfer files between computers, as a means for distributing software, and as a backup medium.</a:t>
            </a:r>
          </a:p>
          <a:p>
            <a:pPr marL="523875" indent="-523875" defTabSz="234950" eaLnBrk="0" hangingPunct="0">
              <a:buFontTx/>
              <a:buChar char="•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523875" indent="-523875" defTabSz="234950" eaLnBrk="0" hangingPunct="0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Diskettes come in two sizes: 5.25-inch and 3.5-inch. </a:t>
            </a:r>
          </a:p>
          <a:p>
            <a:pPr marL="523875" indent="-523875" defTabSz="234950" eaLnBrk="0" hangingPunc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523875" indent="-523875" defTabSz="234950" eaLnBrk="0" hangingPunct="0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Diskettes are available in different capacities, but the most common store 1.44 MB.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0509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loppy"/>
          <p:cNvPicPr>
            <a:picLocks noChangeAspect="1" noChangeArrowheads="1"/>
          </p:cNvPicPr>
          <p:nvPr/>
        </p:nvPicPr>
        <p:blipFill>
          <a:blip r:embed="rId2" cstate="print"/>
          <a:srcRect b="20462"/>
          <a:stretch>
            <a:fillRect/>
          </a:stretch>
        </p:blipFill>
        <p:spPr bwMode="auto">
          <a:xfrm>
            <a:off x="457200" y="228600"/>
            <a:ext cx="8153400" cy="6192838"/>
          </a:xfrm>
          <a:prstGeom prst="rect">
            <a:avLst/>
          </a:prstGeo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858000" y="685800"/>
            <a:ext cx="17668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3.5 inch</a:t>
            </a: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floppy</a:t>
            </a: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and drive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</a:p>
        </p:txBody>
      </p:sp>
    </p:spTree>
    <p:extLst>
      <p:ext uri="{BB962C8B-B14F-4D97-AF65-F5344CB8AC3E}">
        <p14:creationId xmlns:p14="http://schemas.microsoft.com/office/powerpoint/2010/main" val="3731975821"/>
      </p:ext>
    </p:extLst>
  </p:cSld>
  <p:clrMapOvr>
    <a:masterClrMapping/>
  </p:clrMapOvr>
  <p:transition spd="slow"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w Cen MT Condensed" pitchFamily="34" charset="0"/>
              </a:rPr>
              <a:t>Magnetic </a:t>
            </a:r>
            <a:r>
              <a:rPr lang="en-US" dirty="0" err="1">
                <a:latin typeface="Tw Cen MT Condensed" pitchFamily="34" charset="0"/>
              </a:rPr>
              <a:t>stoarge</a:t>
            </a:r>
            <a:r>
              <a:rPr lang="en-US" dirty="0">
                <a:latin typeface="Tw Cen MT Condensed" pitchFamily="34" charset="0"/>
              </a:rPr>
              <a:t> devices – Zip disk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90600" lvl="1" indent="-533400">
              <a:buNone/>
            </a:pPr>
            <a:r>
              <a:rPr lang="en-US" sz="3600" dirty="0">
                <a:latin typeface="Tw Cen MT Condensed" pitchFamily="34" charset="0"/>
              </a:rPr>
              <a:t>Is a type of portable magnetic media that can store from 100 MB to 750 MB of data</a:t>
            </a:r>
            <a:r>
              <a:rPr lang="en-US" sz="3600" b="1" dirty="0">
                <a:latin typeface="Tw Cen MT Condensed" pitchFamily="34" charset="0"/>
              </a:rPr>
              <a:t>.</a:t>
            </a:r>
          </a:p>
          <a:p>
            <a:pPr marL="990600" lvl="1" indent="-533400">
              <a:buNone/>
            </a:pPr>
            <a:r>
              <a:rPr lang="en-US" sz="3600" b="1" u="sng" dirty="0">
                <a:latin typeface="Tw Cen MT Condensed" pitchFamily="34" charset="0"/>
              </a:rPr>
              <a:t>Zip Drive</a:t>
            </a:r>
          </a:p>
          <a:p>
            <a:pPr marL="990600" lvl="1" indent="-533400">
              <a:buNone/>
            </a:pPr>
            <a:r>
              <a:rPr lang="en-US" sz="3600" dirty="0">
                <a:latin typeface="Tw Cen MT Condensed" pitchFamily="34" charset="0"/>
              </a:rPr>
              <a:t>Is a high capacity disk drive developed by Iomega Corporation that reads from and writes on a Zip disk.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Thee primary types of optical storage 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</a:t>
            </a:r>
          </a:p>
          <a:p>
            <a:r>
              <a:rPr lang="en-US" dirty="0"/>
              <a:t>BD-ROM</a:t>
            </a:r>
          </a:p>
          <a:p>
            <a:r>
              <a:rPr lang="en-US" dirty="0"/>
              <a:t>DVD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optical disc consists of a flat, round, portable disc made of metal, plastic, and lacquer that is written and read by a laser</a:t>
            </a:r>
          </a:p>
          <a:p>
            <a:r>
              <a:rPr lang="en-US" dirty="0"/>
              <a:t>Typically store software, data, digital photos, movies, and  audio</a:t>
            </a:r>
          </a:p>
          <a:p>
            <a:r>
              <a:rPr lang="en-US" dirty="0"/>
              <a:t>Read only vs. rewritable</a:t>
            </a:r>
            <a:endParaRPr lang="ar-SA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http://www.youtube.com/watch?v=9UpXZePFQ0M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370 </a:t>
            </a:r>
          </a:p>
          <a:p>
            <a:r>
              <a:rPr lang="en-US" dirty="0"/>
              <a:t>Figure 7-25</a:t>
            </a:r>
          </a:p>
        </p:txBody>
      </p:sp>
      <p:pic>
        <p:nvPicPr>
          <p:cNvPr id="7" name="Picture 6" descr="Fig7-2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733800"/>
            <a:ext cx="1828800" cy="1143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Discs</a:t>
            </a:r>
          </a:p>
        </p:txBody>
      </p:sp>
      <p:pic>
        <p:nvPicPr>
          <p:cNvPr id="7" name="Content Placeholder 6" descr="Fig7-2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2038350"/>
            <a:ext cx="7620000" cy="37719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370 </a:t>
            </a:r>
          </a:p>
          <a:p>
            <a:r>
              <a:rPr lang="en-US" dirty="0"/>
              <a:t>Figure 7-26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dirty="0">
                <a:solidFill>
                  <a:schemeClr val="tx2"/>
                </a:solidFill>
                <a:cs typeface="Times New Roman" pitchFamily="18" charset="0"/>
              </a:rPr>
              <a:t>Storage holds data, instructions, and information for future use</a:t>
            </a:r>
          </a:p>
          <a:p>
            <a:pPr lvl="0"/>
            <a:endParaRPr lang="en-US" b="1" dirty="0">
              <a:solidFill>
                <a:schemeClr val="tx2"/>
              </a:solidFill>
              <a:cs typeface="Times New Roman" pitchFamily="18" charset="0"/>
            </a:endParaRPr>
          </a:p>
          <a:p>
            <a:pPr lvl="0"/>
            <a:r>
              <a:rPr lang="en-US" b="1" dirty="0">
                <a:solidFill>
                  <a:schemeClr val="tx2"/>
                </a:solidFill>
                <a:cs typeface="Times New Roman" pitchFamily="18" charset="0"/>
              </a:rPr>
              <a:t>The physical material that actually holds data is called a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storage medium</a:t>
            </a:r>
            <a:r>
              <a:rPr lang="en-US" b="1" dirty="0">
                <a:solidFill>
                  <a:schemeClr val="tx2"/>
                </a:solidFill>
                <a:cs typeface="Times New Roman" pitchFamily="18" charset="0"/>
              </a:rPr>
              <a:t>. The surface of a floppy disk is a storage medium.</a:t>
            </a:r>
          </a:p>
          <a:p>
            <a:pPr lvl="0"/>
            <a:endParaRPr lang="en-US" b="1" dirty="0">
              <a:solidFill>
                <a:schemeClr val="tx2"/>
              </a:solidFill>
              <a:cs typeface="Times New Roman" pitchFamily="18" charset="0"/>
            </a:endParaRPr>
          </a:p>
          <a:p>
            <a:pPr lvl="0"/>
            <a:r>
              <a:rPr lang="en-US" b="1" dirty="0">
                <a:solidFill>
                  <a:schemeClr val="tx2"/>
                </a:solidFill>
                <a:cs typeface="Times New Roman" pitchFamily="18" charset="0"/>
              </a:rPr>
              <a:t>The hardware that writes data to or reads data from a storage medium is called a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storage device</a:t>
            </a:r>
            <a:r>
              <a:rPr lang="en-US" b="1" dirty="0">
                <a:solidFill>
                  <a:schemeClr val="tx2"/>
                </a:solidFill>
                <a:cs typeface="Times New Roman" pitchFamily="18" charset="0"/>
              </a:rPr>
              <a:t>. A floppy disk drive is a storage device.</a:t>
            </a:r>
          </a:p>
          <a:p>
            <a:pPr lvl="0"/>
            <a:endParaRPr lang="en-US" b="1" dirty="0">
              <a:solidFill>
                <a:schemeClr val="tx2"/>
              </a:solidFill>
              <a:cs typeface="Times New Roman" pitchFamily="18" charset="0"/>
            </a:endParaRPr>
          </a:p>
          <a:p>
            <a:pPr lvl="0"/>
            <a:r>
              <a:rPr lang="en-US" b="1" dirty="0">
                <a:solidFill>
                  <a:schemeClr val="tx2"/>
                </a:solidFill>
                <a:cs typeface="Times New Roman" pitchFamily="18" charset="0"/>
              </a:rPr>
              <a:t>The storage technologies are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magnetic ,  optical , flash memory </a:t>
            </a:r>
            <a:r>
              <a:rPr lang="en-US" b="1" dirty="0" err="1">
                <a:solidFill>
                  <a:srgbClr val="FF0000"/>
                </a:solidFill>
                <a:cs typeface="Times New Roman" pitchFamily="18" charset="0"/>
              </a:rPr>
              <a:t>stoarge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  and cloud </a:t>
            </a:r>
            <a:r>
              <a:rPr lang="en-US" b="1" dirty="0" err="1">
                <a:solidFill>
                  <a:srgbClr val="FF0000"/>
                </a:solidFill>
                <a:cs typeface="Times New Roman" pitchFamily="18" charset="0"/>
              </a:rPr>
              <a:t>stoarge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 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Discs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Optical discs commonly store items in a single track that spirals from the center of the disc to the edge</a:t>
            </a:r>
          </a:p>
          <a:p>
            <a:r>
              <a:rPr lang="en-US" dirty="0"/>
              <a:t>Track is divided into evenly sized sectors</a:t>
            </a:r>
          </a:p>
        </p:txBody>
      </p:sp>
      <p:pic>
        <p:nvPicPr>
          <p:cNvPr id="10" name="Content Placeholder 9" descr="CFig7-2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11174"/>
            <a:ext cx="4038600" cy="430401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371 </a:t>
            </a:r>
          </a:p>
          <a:p>
            <a:r>
              <a:rPr lang="en-US" dirty="0"/>
              <a:t>Figure 7-27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 of optical discs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371 </a:t>
            </a:r>
          </a:p>
          <a:p>
            <a:r>
              <a:rPr lang="en-US" dirty="0"/>
              <a:t>Figure 7-28</a:t>
            </a:r>
          </a:p>
        </p:txBody>
      </p:sp>
      <p:pic>
        <p:nvPicPr>
          <p:cNvPr id="10" name="Picture 9" descr="CFig7-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2133600"/>
            <a:ext cx="4267200" cy="40965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Discs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15758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372 – 373 </a:t>
            </a:r>
          </a:p>
          <a:p>
            <a:r>
              <a:rPr lang="en-US" dirty="0"/>
              <a:t>Figure 7-29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8F8FFB-7E8D-4A7E-A87B-C25DAE126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18F8FFB-7E8D-4A7E-A87B-C25DAE126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FB7656-A64B-409A-A47E-D579576E3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BFB7656-A64B-409A-A47E-D579576E3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01E4F3-BE34-4755-8BB9-8D37802A5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201E4F3-BE34-4755-8BB9-8D37802A5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3D1B-7082-43A7-8528-67CD3FBB2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B263D1B-7082-43A7-8528-67CD3FBB2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B2CAB3-0650-454C-AB17-0A2CC9EA0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9B2CAB3-0650-454C-AB17-0A2CC9EA0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45A46F-3C7E-4572-9DB9-B42BF84F0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B45A46F-3C7E-4572-9DB9-B42BF84F0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Discs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449567"/>
              </p:ext>
            </p:extLst>
          </p:nvPr>
        </p:nvGraphicFramePr>
        <p:xfrm>
          <a:off x="152400" y="1600200"/>
          <a:ext cx="8915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375 – 376 </a:t>
            </a:r>
          </a:p>
          <a:p>
            <a:r>
              <a:rPr lang="en-US" dirty="0"/>
              <a:t>Figure 7-29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5D59A0-22A5-443F-ACAA-418C8F8D3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D5D59A0-22A5-443F-ACAA-418C8F8D3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760DA8-8BF2-4B67-A150-3582999D7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F760DA8-8BF2-4B67-A150-3582999D7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BBAE03-FFC5-4089-BF9C-A0724D463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DBBAE03-FFC5-4089-BF9C-A0724D463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86C0B7-591C-4EDB-88E0-FB8A72DEA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686C0B7-591C-4EDB-88E0-FB8A72DEA0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FAADAD-3A7B-4329-A8DE-DF30C263C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8FAADAD-3A7B-4329-A8DE-DF30C263C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24E38-C5B4-4A15-B7D9-4E867D944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C824E38-C5B4-4A15-B7D9-4E867D944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Flash Memory 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7850" indent="-533400">
              <a:buFont typeface="Book Antiqua" pitchFamily="18" charset="0"/>
              <a:buAutoNum type="arabicPeriod"/>
            </a:pPr>
            <a:r>
              <a:rPr lang="en-US" b="1" dirty="0">
                <a:latin typeface="Tw Cen MT Condensed" pitchFamily="34" charset="0"/>
              </a:rPr>
              <a:t>Memory cards</a:t>
            </a:r>
          </a:p>
          <a:p>
            <a:pPr marL="577850" indent="-533400">
              <a:buFont typeface="Book Antiqua" pitchFamily="18" charset="0"/>
              <a:buAutoNum type="arabicPeriod"/>
            </a:pPr>
            <a:r>
              <a:rPr lang="en-US" b="1" dirty="0">
                <a:latin typeface="Tw Cen MT Condensed" pitchFamily="34" charset="0"/>
              </a:rPr>
              <a:t> USB flash drives</a:t>
            </a:r>
          </a:p>
          <a:p>
            <a:pPr marL="577850" indent="-533400">
              <a:buFont typeface="Book Antiqua" pitchFamily="18" charset="0"/>
              <a:buAutoNum type="arabicPeriod"/>
            </a:pPr>
            <a:r>
              <a:rPr lang="en-US" b="1" dirty="0">
                <a:latin typeface="Tw Cen MT Condensed" pitchFamily="34" charset="0"/>
              </a:rPr>
              <a:t> </a:t>
            </a:r>
            <a:r>
              <a:rPr lang="en-US" b="1" dirty="0" err="1">
                <a:latin typeface="Tw Cen MT Condensed" pitchFamily="34" charset="0"/>
              </a:rPr>
              <a:t>ExpressCard</a:t>
            </a:r>
            <a:r>
              <a:rPr lang="en-US" b="1" dirty="0">
                <a:latin typeface="Tw Cen MT Condensed" pitchFamily="34" charset="0"/>
              </a:rPr>
              <a:t> module.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Flash Memory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Flash memory chips are a type of solid state media and contain no moving parts</a:t>
            </a:r>
          </a:p>
          <a:p>
            <a:r>
              <a:rPr lang="en-US" b="1" dirty="0">
                <a:solidFill>
                  <a:srgbClr val="5E8945"/>
                </a:solidFill>
              </a:rPr>
              <a:t>Solid state drives </a:t>
            </a:r>
            <a:r>
              <a:rPr lang="en-US" dirty="0"/>
              <a:t>(</a:t>
            </a:r>
            <a:r>
              <a:rPr lang="en-US" b="1" dirty="0">
                <a:solidFill>
                  <a:srgbClr val="5E8945"/>
                </a:solidFill>
              </a:rPr>
              <a:t>SSDs</a:t>
            </a:r>
            <a:r>
              <a:rPr lang="en-US" dirty="0"/>
              <a:t>) have several advantages over magnetic hard disks: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362 - 363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3733800"/>
          <a:ext cx="8763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81CEAA-AC53-4757-9CAE-BEBEAC68A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E81CEAA-AC53-4757-9CAE-BEBEAC68A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00FC9B-190C-4813-8208-BEA4DCED1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400FC9B-190C-4813-8208-BEA4DCED1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16CEDB-DDFF-4F7D-BA91-9A23C487F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916CEDB-DDFF-4F7D-BA91-9A23C487F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2FAC9F-36C3-4935-8A4D-44FDEF463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62FAC9F-36C3-4935-8A4D-44FDEF463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 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363 </a:t>
            </a:r>
          </a:p>
          <a:p>
            <a:r>
              <a:rPr lang="en-US" dirty="0"/>
              <a:t>Figure 7-17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0"/>
            <a:ext cx="7741620" cy="38178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5E8945"/>
                </a:solidFill>
              </a:rPr>
              <a:t>memory card</a:t>
            </a:r>
            <a:r>
              <a:rPr lang="en-US" dirty="0">
                <a:solidFill>
                  <a:srgbClr val="5E8945"/>
                </a:solidFill>
              </a:rPr>
              <a:t> </a:t>
            </a:r>
            <a:r>
              <a:rPr lang="en-US" dirty="0"/>
              <a:t>is a removable flash memory device that you insert and remove from a slot in a computer, mobile device, or card reader/writer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364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124200"/>
          <a:ext cx="8839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762ADA-21A1-40D9-BB1C-88B8AFBF1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2762ADA-21A1-40D9-BB1C-88B8AFBF1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7E73BD-8378-4186-9366-24DB8EC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67E73BD-8378-4186-9366-24DB8EC53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9ED74-5EF6-49AC-9E1A-97B319818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649ED74-5EF6-49AC-9E1A-97B319818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A2AD58-82BD-4424-A54B-561A1CB94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FA2AD58-82BD-4424-A54B-561A1CB94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AB8D61-E27F-41FB-9309-81D35CAE2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5DAB8D61-E27F-41FB-9309-81D35CAE2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436C62-2A75-43A7-A621-FC905DB47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A5436C62-2A75-43A7-A621-FC905DB47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138777-4673-42CE-9CA4-F266B9E7B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3138777-4673-42CE-9CA4-F266B9E7B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76574A-B68D-43AF-84EF-CE9F633A1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676574A-B68D-43AF-84EF-CE9F633A1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 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364 – 365</a:t>
            </a:r>
          </a:p>
          <a:p>
            <a:r>
              <a:rPr lang="en-US" dirty="0"/>
              <a:t> Figures 7-18 – 7-19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3365636" cy="367682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87" y="1600200"/>
            <a:ext cx="3606626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Flash Memory Storage- USB flash drives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5E8945"/>
                </a:solidFill>
              </a:rPr>
              <a:t>USB flash drives</a:t>
            </a:r>
            <a:r>
              <a:rPr lang="en-US" sz="2800" dirty="0">
                <a:solidFill>
                  <a:srgbClr val="5E8945"/>
                </a:solidFill>
              </a:rPr>
              <a:t> </a:t>
            </a:r>
            <a:r>
              <a:rPr lang="en-US" sz="2800" dirty="0"/>
              <a:t>plug into a USB port on a computer or mobile device</a:t>
            </a:r>
          </a:p>
          <a:p>
            <a:r>
              <a:rPr lang="en-US" sz="2800" dirty="0">
                <a:latin typeface="+mj-lt"/>
              </a:rPr>
              <a:t>Sometimes called a </a:t>
            </a:r>
            <a:r>
              <a:rPr lang="en-US" sz="2800" b="1" dirty="0">
                <a:latin typeface="+mj-lt"/>
              </a:rPr>
              <a:t>pen drive</a:t>
            </a:r>
          </a:p>
          <a:p>
            <a:r>
              <a:rPr lang="en-US" sz="2800" dirty="0">
                <a:latin typeface="+mj-lt"/>
              </a:rPr>
              <a:t>Become the mobile user’s primary storage device.</a:t>
            </a:r>
          </a:p>
          <a:p>
            <a:r>
              <a:rPr lang="en-US" sz="2800" dirty="0">
                <a:latin typeface="+mj-lt"/>
              </a:rPr>
              <a:t>Current USB flash  drive have storage capacities up to 64 GB.</a:t>
            </a:r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367 </a:t>
            </a:r>
          </a:p>
          <a:p>
            <a:r>
              <a:rPr lang="en-US" dirty="0"/>
              <a:t>Figure 7-21</a:t>
            </a:r>
          </a:p>
        </p:txBody>
      </p:sp>
      <p:pic>
        <p:nvPicPr>
          <p:cNvPr id="7" name="Picture 6" descr="Fig7-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4472940"/>
            <a:ext cx="2743200" cy="17830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354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1600200"/>
          <a:ext cx="79248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9050CE-659B-4260-94DC-72B271DCB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79050CE-659B-4260-94DC-72B271DCB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ABB765-CD24-4D95-8CFF-B1CB4F559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7ABB765-CD24-4D95-8CFF-B1CB4F559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F344C-5442-41C3-8DB2-46E77B842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C2F344C-5442-41C3-8DB2-46E77B842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E40A05-014F-422B-ADFD-C87E432AE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DE40A05-014F-422B-ADFD-C87E432AE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 Storage- </a:t>
            </a:r>
            <a:r>
              <a:rPr lang="en-US" dirty="0" err="1"/>
              <a:t>ExpressCard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 err="1">
                <a:solidFill>
                  <a:srgbClr val="5E8945"/>
                </a:solidFill>
              </a:rPr>
              <a:t>ExpressCard</a:t>
            </a:r>
            <a:r>
              <a:rPr lang="en-US" b="1" dirty="0">
                <a:solidFill>
                  <a:srgbClr val="5E8945"/>
                </a:solidFill>
              </a:rPr>
              <a:t> module</a:t>
            </a:r>
            <a:r>
              <a:rPr lang="en-US" dirty="0">
                <a:solidFill>
                  <a:srgbClr val="5E8945"/>
                </a:solidFill>
              </a:rPr>
              <a:t> </a:t>
            </a:r>
            <a:r>
              <a:rPr lang="en-US" dirty="0"/>
              <a:t>is a removable device that fits in an </a:t>
            </a:r>
            <a:r>
              <a:rPr lang="en-US" dirty="0" err="1"/>
              <a:t>ExpressCard</a:t>
            </a:r>
            <a:r>
              <a:rPr lang="en-US" dirty="0"/>
              <a:t> slot</a:t>
            </a:r>
          </a:p>
          <a:p>
            <a:r>
              <a:rPr lang="en-US" dirty="0"/>
              <a:t>Developed by the PCMCIA</a:t>
            </a:r>
          </a:p>
          <a:p>
            <a:r>
              <a:rPr lang="en-US" dirty="0"/>
              <a:t>Commonly used in notebook computers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367 </a:t>
            </a:r>
          </a:p>
          <a:p>
            <a:r>
              <a:rPr lang="en-US" dirty="0"/>
              <a:t>Figure 7-22</a:t>
            </a:r>
          </a:p>
        </p:txBody>
      </p:sp>
      <p:pic>
        <p:nvPicPr>
          <p:cNvPr id="12" name="Content Placeholder 11" descr="CFig7-2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80926"/>
            <a:ext cx="4038600" cy="256451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Storage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E8945"/>
                </a:solidFill>
              </a:rPr>
              <a:t>Cloud storage </a:t>
            </a:r>
            <a:r>
              <a:rPr lang="en-US" dirty="0"/>
              <a:t>is an Internet service that provides storage to computer users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368 </a:t>
            </a:r>
          </a:p>
          <a:p>
            <a:r>
              <a:rPr lang="en-US" dirty="0"/>
              <a:t>Figure 7-23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6719" t="11667" r="26874" b="14999"/>
          <a:stretch>
            <a:fillRect/>
          </a:stretch>
        </p:blipFill>
        <p:spPr bwMode="auto">
          <a:xfrm>
            <a:off x="142844" y="2500306"/>
            <a:ext cx="4786346" cy="4254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l="21563" t="14167" r="24531" b="18333"/>
          <a:stretch>
            <a:fillRect/>
          </a:stretch>
        </p:blipFill>
        <p:spPr bwMode="auto">
          <a:xfrm>
            <a:off x="4857784" y="1071546"/>
            <a:ext cx="4286248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368 </a:t>
            </a:r>
          </a:p>
          <a:p>
            <a:r>
              <a:rPr lang="en-US" dirty="0"/>
              <a:t>Figure 7-24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61171"/>
            <a:ext cx="8839200" cy="292625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Storage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376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847C0-C125-4E1B-AF7E-691BD56CB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97847C0-C125-4E1B-AF7E-691BD56CB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D506E8-4129-49BF-AA86-EDAA21C97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DFD506E8-4129-49BF-AA86-EDAA21C97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9960C5-DD5A-4FE5-8227-5E033A6D0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129960C5-DD5A-4FE5-8227-5E033A6D0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0AA743-08D7-4177-B364-13289A17F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430AA743-08D7-4177-B364-13289A17F4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5E8945"/>
                </a:solidFill>
              </a:rPr>
              <a:t>Tape</a:t>
            </a:r>
            <a:r>
              <a:rPr lang="en-US" sz="2800" dirty="0"/>
              <a:t> is a magnetically coated ribbon of plastic capable of storing large amounts of data and information</a:t>
            </a:r>
          </a:p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5E8945"/>
                </a:solidFill>
              </a:rPr>
              <a:t>tape drive</a:t>
            </a:r>
            <a:r>
              <a:rPr lang="en-US" sz="2800" dirty="0"/>
              <a:t> reads and writes data and information on a tape</a:t>
            </a:r>
          </a:p>
          <a:p>
            <a:pPr marL="539750" lvl="1" indent="-533400">
              <a:spcBef>
                <a:spcPct val="0"/>
              </a:spcBef>
            </a:pPr>
            <a:r>
              <a:rPr lang="en-US" dirty="0">
                <a:latin typeface="+mj-lt"/>
              </a:rPr>
              <a:t>Tape storage requires sequential access, which refers to reading or writing data one after the other.</a:t>
            </a:r>
          </a:p>
          <a:p>
            <a:pPr marL="539750" lvl="1" indent="-533400">
              <a:spcBef>
                <a:spcPct val="0"/>
              </a:spcBef>
            </a:pPr>
            <a:r>
              <a:rPr lang="en-US" dirty="0">
                <a:latin typeface="+mj-lt"/>
              </a:rPr>
              <a:t>You must forward or rewind the tape to a specific point to access a specific </a:t>
            </a:r>
            <a:r>
              <a:rPr lang="en-US" b="1" dirty="0">
                <a:latin typeface="Tw Cen MT Condensed" pitchFamily="34" charset="0"/>
              </a:rPr>
              <a:t>piece of data.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376 </a:t>
            </a:r>
          </a:p>
          <a:p>
            <a:r>
              <a:rPr lang="en-US" dirty="0"/>
              <a:t>Figure 7-35</a:t>
            </a:r>
          </a:p>
        </p:txBody>
      </p:sp>
      <p:pic>
        <p:nvPicPr>
          <p:cNvPr id="7" name="Picture 6" descr="Fig7-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581400"/>
            <a:ext cx="6248400" cy="25540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5E8945"/>
                </a:solidFill>
              </a:rPr>
              <a:t>magnetic stripe card</a:t>
            </a:r>
            <a:r>
              <a:rPr lang="en-US" dirty="0">
                <a:solidFill>
                  <a:srgbClr val="5E8945"/>
                </a:solidFill>
              </a:rPr>
              <a:t> </a:t>
            </a:r>
            <a:r>
              <a:rPr lang="en-US" dirty="0"/>
              <a:t>contains a magnetic stripe that stores information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5E8945"/>
                </a:solidFill>
              </a:rPr>
              <a:t>smart card</a:t>
            </a:r>
            <a:r>
              <a:rPr lang="en-US" dirty="0">
                <a:solidFill>
                  <a:srgbClr val="5E8945"/>
                </a:solidFill>
              </a:rPr>
              <a:t> </a:t>
            </a:r>
            <a:r>
              <a:rPr lang="en-US" dirty="0"/>
              <a:t>stores data on a thin microprocessor embedded in the card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377 </a:t>
            </a:r>
          </a:p>
          <a:p>
            <a:r>
              <a:rPr lang="en-US" dirty="0"/>
              <a:t>Figure 7-36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92" y="1600200"/>
            <a:ext cx="3011415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Storage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E8945"/>
                </a:solidFill>
              </a:rPr>
              <a:t>Microfilm</a:t>
            </a:r>
            <a:r>
              <a:rPr lang="en-US" dirty="0"/>
              <a:t> and </a:t>
            </a:r>
            <a:r>
              <a:rPr lang="en-US" b="1" dirty="0">
                <a:solidFill>
                  <a:srgbClr val="5E8945"/>
                </a:solidFill>
              </a:rPr>
              <a:t>microfiche</a:t>
            </a:r>
            <a:r>
              <a:rPr lang="en-US" dirty="0"/>
              <a:t> store microscopic images of documents on a roll or sheet film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378 </a:t>
            </a:r>
          </a:p>
          <a:p>
            <a:r>
              <a:rPr lang="en-US" dirty="0"/>
              <a:t>Figure 7-37</a:t>
            </a:r>
          </a:p>
        </p:txBody>
      </p:sp>
      <p:pic>
        <p:nvPicPr>
          <p:cNvPr id="10" name="Picture 9" descr="Fig7-3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743200"/>
            <a:ext cx="4686300" cy="35502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Storage</a:t>
            </a:r>
          </a:p>
        </p:txBody>
      </p:sp>
      <p:pic>
        <p:nvPicPr>
          <p:cNvPr id="7" name="Content Placeholder 6" descr="Fig7-3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2643187"/>
            <a:ext cx="7620000" cy="25622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378 </a:t>
            </a:r>
          </a:p>
          <a:p>
            <a:r>
              <a:rPr lang="en-US" dirty="0"/>
              <a:t>Figure 7-38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352 – 353 </a:t>
            </a:r>
          </a:p>
          <a:p>
            <a:r>
              <a:rPr lang="en-US" dirty="0"/>
              <a:t>Figure 7-1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16621"/>
            <a:ext cx="8839200" cy="381535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E8945"/>
                </a:solidFill>
              </a:rPr>
              <a:t>Capacity</a:t>
            </a:r>
            <a:r>
              <a:rPr lang="en-US" dirty="0"/>
              <a:t> is the number of bytes a storage medium can hold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354 </a:t>
            </a:r>
          </a:p>
          <a:p>
            <a:r>
              <a:rPr lang="en-US" dirty="0"/>
              <a:t>Figure 7-2</a:t>
            </a:r>
          </a:p>
        </p:txBody>
      </p:sp>
      <p:pic>
        <p:nvPicPr>
          <p:cNvPr id="7" name="Picture 6" descr="Fig7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667000"/>
            <a:ext cx="5715000" cy="34575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E8945"/>
                </a:solidFill>
              </a:rPr>
              <a:t>Access time</a:t>
            </a:r>
            <a:r>
              <a:rPr lang="en-US" dirty="0">
                <a:solidFill>
                  <a:srgbClr val="5E8945"/>
                </a:solidFill>
              </a:rPr>
              <a:t> </a:t>
            </a:r>
            <a:r>
              <a:rPr lang="en-US" dirty="0"/>
              <a:t>measures:</a:t>
            </a:r>
          </a:p>
          <a:p>
            <a:pPr lvl="1"/>
            <a:r>
              <a:rPr lang="en-US" dirty="0"/>
              <a:t>The amount of time it takes a storage device to locate an item on a storage medium</a:t>
            </a:r>
          </a:p>
          <a:p>
            <a:pPr lvl="1"/>
            <a:r>
              <a:rPr lang="en-US" dirty="0"/>
              <a:t>The time required to deliver an item from memory to the processor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355 </a:t>
            </a:r>
          </a:p>
          <a:p>
            <a:r>
              <a:rPr lang="en-US" dirty="0"/>
              <a:t>Figure 7-4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37" y="1600200"/>
            <a:ext cx="3865926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292225"/>
            <a:ext cx="5334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6176" rIns="0" bIns="76176">
            <a:spAutoFit/>
          </a:bodyPr>
          <a:lstStyle/>
          <a:p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3057525"/>
            <a:ext cx="91440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6176" rIns="0" bIns="76176">
            <a:spAutoFit/>
          </a:bodyPr>
          <a:lstStyle/>
          <a:p>
            <a:endParaRPr lang="en-US" sz="1200" b="1" i="1">
              <a:cs typeface="Times New Roman" pitchFamily="18" charset="0"/>
            </a:endParaRPr>
          </a:p>
          <a:p>
            <a:pPr eaLnBrk="0" hangingPunct="0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3940175"/>
            <a:ext cx="91440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6176" rIns="0" bIns="76176">
            <a:spAutoFit/>
          </a:bodyPr>
          <a:lstStyle/>
          <a:p>
            <a:endParaRPr lang="en-US" sz="1200" b="1" i="1">
              <a:cs typeface="Times New Roman" pitchFamily="18" charset="0"/>
            </a:endParaRPr>
          </a:p>
          <a:p>
            <a:pPr eaLnBrk="0" hangingPunct="0"/>
            <a:endParaRPr lang="en-US" sz="1200" b="1" i="1">
              <a:cs typeface="Times New Roman" pitchFamily="18" charset="0"/>
            </a:endParaRPr>
          </a:p>
          <a:p>
            <a:pPr eaLnBrk="0" hangingPunct="0"/>
            <a:endParaRPr lang="en-US" sz="1200" b="1" i="1">
              <a:cs typeface="Times New Roman" pitchFamily="18" charset="0"/>
            </a:endParaRPr>
          </a:p>
          <a:p>
            <a:pPr eaLnBrk="0" hangingPunct="0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4822825"/>
            <a:ext cx="91440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6176" rIns="0" bIns="76176">
            <a:spAutoFit/>
          </a:bodyPr>
          <a:lstStyle/>
          <a:p>
            <a:endParaRPr lang="en-US" sz="1200" b="1" i="1">
              <a:cs typeface="Times New Roman" pitchFamily="18" charset="0"/>
            </a:endParaRPr>
          </a:p>
          <a:p>
            <a:pPr eaLnBrk="0" hangingPunct="0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5705475"/>
            <a:ext cx="91440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6176" rIns="0" bIns="76176">
            <a:spAutoFit/>
          </a:bodyPr>
          <a:lstStyle/>
          <a:p>
            <a:endParaRPr lang="en-US" sz="1200" b="1" i="1">
              <a:cs typeface="Times New Roman" pitchFamily="18" charset="0"/>
            </a:endParaRPr>
          </a:p>
          <a:p>
            <a:pPr eaLnBrk="0" hangingPunct="0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storage 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9538" indent="-465138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How Magnetic Storage Works</a:t>
            </a:r>
          </a:p>
          <a:p>
            <a:pPr marL="1379538" indent="-465138" eaLnBrk="0" hangingPunct="0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Formatting</a:t>
            </a:r>
          </a:p>
          <a:p>
            <a:pPr marL="1379538" indent="-465138" eaLnBrk="0" hangingPunct="0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Disk Areas</a:t>
            </a:r>
          </a:p>
          <a:p>
            <a:pPr marL="1379538" indent="-465138" eaLnBrk="0" hangingPunct="0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Types:</a:t>
            </a:r>
          </a:p>
          <a:p>
            <a:pPr marL="1779588" lvl="1" indent="-465138" eaLnBrk="0" hangingPunct="0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Hard Disk</a:t>
            </a:r>
          </a:p>
          <a:p>
            <a:pPr marL="1779588" lvl="1" indent="-465138" eaLnBrk="0" hangingPunct="0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Diskette </a:t>
            </a:r>
          </a:p>
          <a:p>
            <a:pPr marL="1779588" lvl="1" indent="-465138" eaLnBrk="0" hangingPunct="0">
              <a:buFontTx/>
              <a:buChar char="•"/>
            </a:pPr>
            <a:r>
              <a:rPr lang="en-US" b="1" dirty="0">
                <a:latin typeface="Tw Cen MT Condensed" pitchFamily="34" charset="0"/>
              </a:rPr>
              <a:t>Zip disks.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1779588" lvl="1" indent="-465138" eaLnBrk="0" hangingPunct="0">
              <a:buNone/>
            </a:pP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Magnetic Storage Works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36588" indent="-465138">
              <a:buFontTx/>
              <a:buChar char="•"/>
              <a:tabLst>
                <a:tab pos="169863" algn="l"/>
              </a:tabLst>
            </a:pPr>
            <a:r>
              <a:rPr lang="en-US" sz="3000" dirty="0">
                <a:cs typeface="Times New Roman" pitchFamily="18" charset="0"/>
              </a:rPr>
              <a:t>A magnetic disk's medium contains iron particles, which can be polarized—given a magnetic charge—in one of two directions.</a:t>
            </a:r>
          </a:p>
          <a:p>
            <a:pPr marL="636588" indent="-465138" eaLnBrk="0" hangingPunct="0">
              <a:buFontTx/>
              <a:buChar char="•"/>
              <a:tabLst>
                <a:tab pos="169863" algn="l"/>
              </a:tabLst>
            </a:pPr>
            <a:endParaRPr lang="en-US" sz="3000" dirty="0">
              <a:cs typeface="Times New Roman" pitchFamily="18" charset="0"/>
            </a:endParaRPr>
          </a:p>
          <a:p>
            <a:pPr marL="636588" indent="-465138" eaLnBrk="0" hangingPunct="0">
              <a:buFontTx/>
              <a:buChar char="•"/>
              <a:tabLst>
                <a:tab pos="169863" algn="l"/>
              </a:tabLst>
            </a:pPr>
            <a:r>
              <a:rPr lang="en-US" sz="3000" dirty="0">
                <a:cs typeface="Times New Roman" pitchFamily="18" charset="0"/>
              </a:rPr>
              <a:t>Each particle's direction represents a 1 (on) or 0 (off), representing each bit of data that the CPU can recognize.</a:t>
            </a:r>
          </a:p>
          <a:p>
            <a:pPr marL="636588" indent="-465138" eaLnBrk="0" hangingPunct="0">
              <a:buFontTx/>
              <a:buChar char="•"/>
              <a:tabLst>
                <a:tab pos="169863" algn="l"/>
              </a:tabLst>
            </a:pPr>
            <a:endParaRPr lang="en-US" sz="3000" dirty="0">
              <a:cs typeface="Times New Roman" pitchFamily="18" charset="0"/>
            </a:endParaRPr>
          </a:p>
          <a:p>
            <a:pPr marL="636588" indent="-465138" eaLnBrk="0" hangingPunct="0">
              <a:buFontTx/>
              <a:buChar char="•"/>
              <a:tabLst>
                <a:tab pos="169863" algn="l"/>
              </a:tabLst>
            </a:pPr>
            <a:r>
              <a:rPr lang="en-US" sz="3000" dirty="0">
                <a:cs typeface="Times New Roman" pitchFamily="18" charset="0"/>
              </a:rPr>
              <a:t>A disk drive uses read/write heads containing electromagnets to create magnetic charges on the medium. </a:t>
            </a:r>
          </a:p>
          <a:p>
            <a:pPr marL="1379538" indent="-465138" eaLnBrk="0" hangingPunct="0">
              <a:buFontTx/>
              <a:buChar char="•"/>
              <a:tabLst>
                <a:tab pos="169863" algn="l"/>
              </a:tabLst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1379538" indent="-465138" eaLnBrk="0" hangingPunct="0">
              <a:buFontTx/>
              <a:buChar char="•"/>
              <a:tabLst>
                <a:tab pos="169863" algn="l"/>
              </a:tabLst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B6436308CE4449AEA8207A63B4C9CB" ma:contentTypeVersion="0" ma:contentTypeDescription="Create a new document." ma:contentTypeScope="" ma:versionID="8922e0f5b9c8890327723d756d1bf54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C49919-74DC-46A9-8ED1-D28E903283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4C2257-2005-4BE6-A28E-0810BFA09C7C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CA2C868-A7A1-4608-924A-8D5510DCD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1934</Words>
  <Application>Microsoft Office PowerPoint</Application>
  <PresentationFormat>On-screen Show (4:3)</PresentationFormat>
  <Paragraphs>377</Paragraphs>
  <Slides>47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Objectives</vt:lpstr>
      <vt:lpstr>Storage</vt:lpstr>
      <vt:lpstr>Storage</vt:lpstr>
      <vt:lpstr>Storage</vt:lpstr>
      <vt:lpstr>Storage</vt:lpstr>
      <vt:lpstr>Storage</vt:lpstr>
      <vt:lpstr>Magnetic storage  </vt:lpstr>
      <vt:lpstr>How Magnetic Storage Works</vt:lpstr>
      <vt:lpstr>PowerPoint Presentation</vt:lpstr>
      <vt:lpstr>PowerPoint Presentation</vt:lpstr>
      <vt:lpstr>Formatting</vt:lpstr>
      <vt:lpstr>PowerPoint Presentation</vt:lpstr>
      <vt:lpstr>Disk Areas</vt:lpstr>
      <vt:lpstr>PowerPoint Presentation</vt:lpstr>
      <vt:lpstr>Magnetic Storage Devices -Hard Disks</vt:lpstr>
      <vt:lpstr>Magnetic Storage Devices -Hard Disks</vt:lpstr>
      <vt:lpstr>Characteristics of a Hard Disks</vt:lpstr>
      <vt:lpstr>PowerPoint Presentation</vt:lpstr>
      <vt:lpstr>How a Hard Disk works</vt:lpstr>
      <vt:lpstr>Hard Disks – reading  &amp; writing</vt:lpstr>
      <vt:lpstr>Hard Disks - head crash </vt:lpstr>
      <vt:lpstr>Hard Disks – other categories</vt:lpstr>
      <vt:lpstr>Magnetic Storage Devices - Diskettes</vt:lpstr>
      <vt:lpstr>PowerPoint Presentation</vt:lpstr>
      <vt:lpstr>Magnetic stoarge devices – Zip disk</vt:lpstr>
      <vt:lpstr>Thee primary types of optical storage :</vt:lpstr>
      <vt:lpstr>Optical Discs</vt:lpstr>
      <vt:lpstr>Optical Discs</vt:lpstr>
      <vt:lpstr>Optical Discs</vt:lpstr>
      <vt:lpstr>Optical Discs</vt:lpstr>
      <vt:lpstr>Optical Discs</vt:lpstr>
      <vt:lpstr>Optical Discs</vt:lpstr>
      <vt:lpstr>Flash Memory  Storage</vt:lpstr>
      <vt:lpstr>Flash Memory Storage</vt:lpstr>
      <vt:lpstr>Flash Memory Storage</vt:lpstr>
      <vt:lpstr>Flash Memory Storage</vt:lpstr>
      <vt:lpstr>Flash Memory Storage</vt:lpstr>
      <vt:lpstr>Flash Memory Storage- USB flash drives </vt:lpstr>
      <vt:lpstr>Flash Memory Storage- ExpressCard</vt:lpstr>
      <vt:lpstr>Cloud Storage</vt:lpstr>
      <vt:lpstr>Cloud Storage</vt:lpstr>
      <vt:lpstr>Other Types of Storage</vt:lpstr>
      <vt:lpstr>Tape</vt:lpstr>
      <vt:lpstr>Other Types of Storage</vt:lpstr>
      <vt:lpstr>Other Types of Storage</vt:lpstr>
      <vt:lpstr>Other Types of Storage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maram</cp:lastModifiedBy>
  <cp:revision>120</cp:revision>
  <dcterms:created xsi:type="dcterms:W3CDTF">2008-12-18T17:11:12Z</dcterms:created>
  <dcterms:modified xsi:type="dcterms:W3CDTF">2018-11-12T08:51:33Z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0x0101009FB6436308CE4449AEA8207A63B4C9CB</vt:lpwstr>
  </property>
</Properties>
</file>