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9" autoAdjust="0"/>
    <p:restoredTop sz="94660"/>
  </p:normalViewPr>
  <p:slideViewPr>
    <p:cSldViewPr>
      <p:cViewPr>
        <p:scale>
          <a:sx n="90" d="100"/>
          <a:sy n="90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1D7CCD-ECF8-4388-9FAB-3F0A08F4A75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BCF572-B01F-458E-B908-361B225B885B}">
      <dgm:prSet phldrT="[Text]" custT="1"/>
      <dgm:spPr/>
      <dgm:t>
        <a:bodyPr/>
        <a:lstStyle/>
        <a:p>
          <a:r>
            <a:rPr lang="en-US" sz="900" dirty="0" smtClean="0"/>
            <a:t>Fixed assignment protocols</a:t>
          </a:r>
          <a:endParaRPr lang="en-US" sz="900" dirty="0"/>
        </a:p>
      </dgm:t>
    </dgm:pt>
    <dgm:pt modelId="{E60CFDE4-D0BD-4359-BC15-A2A2AC633D29}" type="parTrans" cxnId="{2EA3FDB2-1EEF-405C-ADF8-820CEBDE5ADB}">
      <dgm:prSet/>
      <dgm:spPr/>
      <dgm:t>
        <a:bodyPr/>
        <a:lstStyle/>
        <a:p>
          <a:endParaRPr lang="en-US" sz="2000"/>
        </a:p>
      </dgm:t>
    </dgm:pt>
    <dgm:pt modelId="{A9F2D69C-7312-449B-B366-051B7F27F1AB}" type="sibTrans" cxnId="{2EA3FDB2-1EEF-405C-ADF8-820CEBDE5ADB}">
      <dgm:prSet/>
      <dgm:spPr/>
      <dgm:t>
        <a:bodyPr/>
        <a:lstStyle/>
        <a:p>
          <a:endParaRPr lang="en-US" sz="2000"/>
        </a:p>
      </dgm:t>
    </dgm:pt>
    <dgm:pt modelId="{B7542655-FA1E-424C-8749-E13C6EA010CB}">
      <dgm:prSet phldrT="[Text]" custT="1"/>
      <dgm:spPr/>
      <dgm:t>
        <a:bodyPr/>
        <a:lstStyle/>
        <a:p>
          <a:pPr rtl="0"/>
          <a:r>
            <a:rPr lang="en-US" sz="900" dirty="0" smtClean="0"/>
            <a:t>Frequency division multiple access</a:t>
          </a:r>
          <a:endParaRPr lang="en-US" sz="900" dirty="0"/>
        </a:p>
      </dgm:t>
    </dgm:pt>
    <dgm:pt modelId="{A1DD2D15-475C-4D8B-829F-68A5CA6DDC2A}" type="parTrans" cxnId="{06D8979E-A62B-4E11-B649-7FD0B6032F38}">
      <dgm:prSet/>
      <dgm:spPr/>
      <dgm:t>
        <a:bodyPr/>
        <a:lstStyle/>
        <a:p>
          <a:endParaRPr lang="en-US" sz="2000"/>
        </a:p>
      </dgm:t>
    </dgm:pt>
    <dgm:pt modelId="{4061C43F-9150-4312-A368-3192C8FC83F0}" type="sibTrans" cxnId="{06D8979E-A62B-4E11-B649-7FD0B6032F38}">
      <dgm:prSet/>
      <dgm:spPr/>
      <dgm:t>
        <a:bodyPr/>
        <a:lstStyle/>
        <a:p>
          <a:endParaRPr lang="en-US" sz="2000"/>
        </a:p>
      </dgm:t>
    </dgm:pt>
    <dgm:pt modelId="{DE4120BD-E1CD-4D91-BFAC-7EDFEBB54627}">
      <dgm:prSet phldrT="[Text]" custT="1"/>
      <dgm:spPr/>
      <dgm:t>
        <a:bodyPr/>
        <a:lstStyle/>
        <a:p>
          <a:r>
            <a:rPr lang="en-US" sz="900" dirty="0" smtClean="0"/>
            <a:t>Time division multiple access</a:t>
          </a:r>
          <a:endParaRPr lang="en-US" sz="900" dirty="0"/>
        </a:p>
      </dgm:t>
    </dgm:pt>
    <dgm:pt modelId="{855822A5-F4A5-4E5A-A1CF-7069F1C70C90}" type="parTrans" cxnId="{6AF7ADB1-B907-4BCC-8D1B-3E22D3FA529A}">
      <dgm:prSet/>
      <dgm:spPr/>
      <dgm:t>
        <a:bodyPr/>
        <a:lstStyle/>
        <a:p>
          <a:endParaRPr lang="en-US" sz="2000"/>
        </a:p>
      </dgm:t>
    </dgm:pt>
    <dgm:pt modelId="{090FD53C-08B4-40C1-B21E-740EA69C8B8B}" type="sibTrans" cxnId="{6AF7ADB1-B907-4BCC-8D1B-3E22D3FA529A}">
      <dgm:prSet/>
      <dgm:spPr/>
      <dgm:t>
        <a:bodyPr/>
        <a:lstStyle/>
        <a:p>
          <a:endParaRPr lang="en-US" sz="2000"/>
        </a:p>
      </dgm:t>
    </dgm:pt>
    <dgm:pt modelId="{AD975DB9-4069-4E90-88A3-39136B73E508}">
      <dgm:prSet phldrT="[Text]" custT="1"/>
      <dgm:spPr/>
      <dgm:t>
        <a:bodyPr/>
        <a:lstStyle/>
        <a:p>
          <a:r>
            <a:rPr lang="en-US" sz="900" dirty="0" smtClean="0"/>
            <a:t>Wavelength division multiple access’</a:t>
          </a:r>
          <a:endParaRPr lang="en-US" sz="900" dirty="0"/>
        </a:p>
      </dgm:t>
    </dgm:pt>
    <dgm:pt modelId="{33D25D54-9DA3-4DEB-A777-17AF42CFC6E8}" type="parTrans" cxnId="{BB8D0BE3-5B9D-4A3A-92B0-890ADA77CBBE}">
      <dgm:prSet/>
      <dgm:spPr/>
      <dgm:t>
        <a:bodyPr/>
        <a:lstStyle/>
        <a:p>
          <a:endParaRPr lang="en-US" sz="2000"/>
        </a:p>
      </dgm:t>
    </dgm:pt>
    <dgm:pt modelId="{C8DB3C91-E77B-49FF-A442-00F105EFD3F6}" type="sibTrans" cxnId="{BB8D0BE3-5B9D-4A3A-92B0-890ADA77CBBE}">
      <dgm:prSet/>
      <dgm:spPr/>
      <dgm:t>
        <a:bodyPr/>
        <a:lstStyle/>
        <a:p>
          <a:endParaRPr lang="en-US" sz="2000"/>
        </a:p>
      </dgm:t>
    </dgm:pt>
    <dgm:pt modelId="{E1D9304A-F58E-4B4A-B6F5-01A3F3402E03}">
      <dgm:prSet phldrT="[Text]" custT="1"/>
      <dgm:spPr/>
      <dgm:t>
        <a:bodyPr/>
        <a:lstStyle/>
        <a:p>
          <a:r>
            <a:rPr lang="en-US" sz="900" dirty="0" smtClean="0"/>
            <a:t>Code division multiple access</a:t>
          </a:r>
          <a:endParaRPr lang="en-US" sz="900" dirty="0"/>
        </a:p>
      </dgm:t>
    </dgm:pt>
    <dgm:pt modelId="{6DB7D479-CA8A-499A-AAFF-DC347A5ADF14}" type="parTrans" cxnId="{CC7D843D-0DF9-46D2-9208-48194560D9B0}">
      <dgm:prSet/>
      <dgm:spPr/>
      <dgm:t>
        <a:bodyPr/>
        <a:lstStyle/>
        <a:p>
          <a:endParaRPr lang="en-US" sz="2000"/>
        </a:p>
      </dgm:t>
    </dgm:pt>
    <dgm:pt modelId="{3F91DD44-67C2-4C3B-A4C2-B26698F55CAB}" type="sibTrans" cxnId="{CC7D843D-0DF9-46D2-9208-48194560D9B0}">
      <dgm:prSet/>
      <dgm:spPr/>
      <dgm:t>
        <a:bodyPr/>
        <a:lstStyle/>
        <a:p>
          <a:endParaRPr lang="en-US" sz="2000"/>
        </a:p>
      </dgm:t>
    </dgm:pt>
    <dgm:pt modelId="{3EA18CD0-947F-4DBE-9CB8-611E0BFC16FF}">
      <dgm:prSet custT="1"/>
      <dgm:spPr/>
      <dgm:t>
        <a:bodyPr/>
        <a:lstStyle/>
        <a:p>
          <a:r>
            <a:rPr lang="en-US" sz="900" dirty="0" smtClean="0"/>
            <a:t>LAN MAC protocols</a:t>
          </a:r>
          <a:endParaRPr lang="en-US" sz="900" dirty="0"/>
        </a:p>
      </dgm:t>
    </dgm:pt>
    <dgm:pt modelId="{D0C5BDCF-FC5A-42A1-A5F2-D41D1B19AD18}" type="parTrans" cxnId="{8836F00A-06CF-4292-B7F8-08897AC78810}">
      <dgm:prSet/>
      <dgm:spPr/>
      <dgm:t>
        <a:bodyPr/>
        <a:lstStyle/>
        <a:p>
          <a:endParaRPr lang="en-US" sz="2000"/>
        </a:p>
      </dgm:t>
    </dgm:pt>
    <dgm:pt modelId="{DF77264E-996A-4112-AAB1-F1ACF7356944}" type="sibTrans" cxnId="{8836F00A-06CF-4292-B7F8-08897AC78810}">
      <dgm:prSet/>
      <dgm:spPr/>
      <dgm:t>
        <a:bodyPr/>
        <a:lstStyle/>
        <a:p>
          <a:endParaRPr lang="en-US" sz="2000"/>
        </a:p>
      </dgm:t>
    </dgm:pt>
    <dgm:pt modelId="{D20E2559-5E49-4520-833F-A683500C2600}">
      <dgm:prSet custT="1"/>
      <dgm:spPr/>
      <dgm:t>
        <a:bodyPr/>
        <a:lstStyle/>
        <a:p>
          <a:r>
            <a:rPr lang="en-US" sz="900" dirty="0" smtClean="0"/>
            <a:t>Dynamic MAC protocols</a:t>
          </a:r>
          <a:endParaRPr lang="en-US" sz="900" dirty="0"/>
        </a:p>
      </dgm:t>
    </dgm:pt>
    <dgm:pt modelId="{DBACC0BB-C5D0-4EE5-B7B3-BFC5AA7E048E}" type="parTrans" cxnId="{DE678647-44FA-490A-96BB-91610D488BAA}">
      <dgm:prSet/>
      <dgm:spPr/>
      <dgm:t>
        <a:bodyPr/>
        <a:lstStyle/>
        <a:p>
          <a:endParaRPr lang="en-US" sz="2000"/>
        </a:p>
      </dgm:t>
    </dgm:pt>
    <dgm:pt modelId="{D585FC5B-A65E-47BB-A7EB-882EE3C48740}" type="sibTrans" cxnId="{DE678647-44FA-490A-96BB-91610D488BAA}">
      <dgm:prSet/>
      <dgm:spPr/>
      <dgm:t>
        <a:bodyPr/>
        <a:lstStyle/>
        <a:p>
          <a:endParaRPr lang="en-US" sz="2000"/>
        </a:p>
      </dgm:t>
    </dgm:pt>
    <dgm:pt modelId="{17528487-A958-4F77-9734-E2C1F1CDC1AE}">
      <dgm:prSet custT="1"/>
      <dgm:spPr/>
      <dgm:t>
        <a:bodyPr/>
        <a:lstStyle/>
        <a:p>
          <a:pPr rtl="0"/>
          <a:r>
            <a:rPr lang="en-US" sz="900" dirty="0" smtClean="0"/>
            <a:t>Round robin protocols:</a:t>
          </a:r>
          <a:endParaRPr lang="en-US" sz="900" dirty="0"/>
        </a:p>
      </dgm:t>
    </dgm:pt>
    <dgm:pt modelId="{E0FF2AFE-C819-46F0-84E4-E06EA4C86666}" type="parTrans" cxnId="{AA78110D-2077-4AA0-B5CC-E322F1DA1D91}">
      <dgm:prSet/>
      <dgm:spPr/>
      <dgm:t>
        <a:bodyPr/>
        <a:lstStyle/>
        <a:p>
          <a:endParaRPr lang="en-US" sz="2000"/>
        </a:p>
      </dgm:t>
    </dgm:pt>
    <dgm:pt modelId="{D2DE59EE-5283-4049-AEF7-C577B6121B85}" type="sibTrans" cxnId="{AA78110D-2077-4AA0-B5CC-E322F1DA1D91}">
      <dgm:prSet/>
      <dgm:spPr/>
      <dgm:t>
        <a:bodyPr/>
        <a:lstStyle/>
        <a:p>
          <a:endParaRPr lang="en-US" sz="2000"/>
        </a:p>
      </dgm:t>
    </dgm:pt>
    <dgm:pt modelId="{E57950D7-2DC5-4FC3-90F7-E448A7482903}">
      <dgm:prSet custT="1"/>
      <dgm:spPr/>
      <dgm:t>
        <a:bodyPr/>
        <a:lstStyle/>
        <a:p>
          <a:pPr rtl="0"/>
          <a:r>
            <a:rPr lang="en-US" sz="900" b="1" dirty="0" smtClean="0"/>
            <a:t>Direct Sequence Spread Spectrum (DSSS)</a:t>
          </a:r>
          <a:endParaRPr lang="en-US" sz="900" dirty="0"/>
        </a:p>
      </dgm:t>
    </dgm:pt>
    <dgm:pt modelId="{EFF6A7E0-16FD-456E-811D-619C8B698F48}" type="parTrans" cxnId="{0FCD6E5A-CA05-44DD-8442-6A0F6AE27998}">
      <dgm:prSet/>
      <dgm:spPr/>
      <dgm:t>
        <a:bodyPr/>
        <a:lstStyle/>
        <a:p>
          <a:endParaRPr lang="en-US" sz="2000"/>
        </a:p>
      </dgm:t>
    </dgm:pt>
    <dgm:pt modelId="{437EB12A-DB2A-4921-B47F-5019C679DCAD}" type="sibTrans" cxnId="{0FCD6E5A-CA05-44DD-8442-6A0F6AE27998}">
      <dgm:prSet/>
      <dgm:spPr/>
      <dgm:t>
        <a:bodyPr/>
        <a:lstStyle/>
        <a:p>
          <a:endParaRPr lang="en-US" sz="2000"/>
        </a:p>
      </dgm:t>
    </dgm:pt>
    <dgm:pt modelId="{18BB842D-383B-4D93-A52F-FF7B1AD52B1B}">
      <dgm:prSet custT="1"/>
      <dgm:spPr/>
      <dgm:t>
        <a:bodyPr/>
        <a:lstStyle/>
        <a:p>
          <a:pPr rtl="0"/>
          <a:r>
            <a:rPr lang="en-US" sz="900" b="1" dirty="0" smtClean="0"/>
            <a:t>Frequency Hopping spread spectrum (FHSS)</a:t>
          </a:r>
        </a:p>
      </dgm:t>
    </dgm:pt>
    <dgm:pt modelId="{5FFFEC1F-F7C2-452E-B4EE-8C5160351050}" type="parTrans" cxnId="{52325004-548F-439A-84B2-78CE0A0845E2}">
      <dgm:prSet/>
      <dgm:spPr/>
      <dgm:t>
        <a:bodyPr/>
        <a:lstStyle/>
        <a:p>
          <a:endParaRPr lang="en-US" sz="2000"/>
        </a:p>
      </dgm:t>
    </dgm:pt>
    <dgm:pt modelId="{F24E49F9-E4E5-4D71-B4AA-FF05B01D085D}" type="sibTrans" cxnId="{52325004-548F-439A-84B2-78CE0A0845E2}">
      <dgm:prSet/>
      <dgm:spPr/>
      <dgm:t>
        <a:bodyPr/>
        <a:lstStyle/>
        <a:p>
          <a:endParaRPr lang="en-US" sz="2000"/>
        </a:p>
      </dgm:t>
    </dgm:pt>
    <dgm:pt modelId="{3C74A57C-A8F5-4465-AE3E-BBE2B2758B13}">
      <dgm:prSet custT="1"/>
      <dgm:spPr/>
      <dgm:t>
        <a:bodyPr/>
        <a:lstStyle/>
        <a:p>
          <a:pPr rtl="0"/>
          <a:r>
            <a:rPr lang="en-US" sz="900" b="1" dirty="0" smtClean="0"/>
            <a:t>Token pass </a:t>
          </a:r>
          <a:endParaRPr lang="en-US" sz="900" dirty="0"/>
        </a:p>
      </dgm:t>
    </dgm:pt>
    <dgm:pt modelId="{209ACE4D-DC3B-43E2-8125-21D883666106}" type="parTrans" cxnId="{6AA57CED-3656-43C6-A73D-E45DED7EB07B}">
      <dgm:prSet/>
      <dgm:spPr/>
      <dgm:t>
        <a:bodyPr/>
        <a:lstStyle/>
        <a:p>
          <a:endParaRPr lang="en-US" sz="2000"/>
        </a:p>
      </dgm:t>
    </dgm:pt>
    <dgm:pt modelId="{6BA8C4A5-CA0B-46C9-BE9B-0CD931505A42}" type="sibTrans" cxnId="{6AA57CED-3656-43C6-A73D-E45DED7EB07B}">
      <dgm:prSet/>
      <dgm:spPr/>
      <dgm:t>
        <a:bodyPr/>
        <a:lstStyle/>
        <a:p>
          <a:endParaRPr lang="en-US" sz="2000"/>
        </a:p>
      </dgm:t>
    </dgm:pt>
    <dgm:pt modelId="{FFA2B492-BCBF-4021-8A62-D94096444031}">
      <dgm:prSet custT="1"/>
      <dgm:spPr/>
      <dgm:t>
        <a:bodyPr/>
        <a:lstStyle/>
        <a:p>
          <a:pPr rtl="0"/>
          <a:r>
            <a:rPr lang="en-US" sz="900" b="1" dirty="0" smtClean="0"/>
            <a:t>Polling</a:t>
          </a:r>
        </a:p>
      </dgm:t>
    </dgm:pt>
    <dgm:pt modelId="{B71E0622-9E44-4B5B-8A95-A3C0E28AB4E8}" type="parTrans" cxnId="{33305220-BCEF-4FE4-8F1B-13A90E07AB59}">
      <dgm:prSet/>
      <dgm:spPr/>
      <dgm:t>
        <a:bodyPr/>
        <a:lstStyle/>
        <a:p>
          <a:endParaRPr lang="en-US" sz="2000"/>
        </a:p>
      </dgm:t>
    </dgm:pt>
    <dgm:pt modelId="{C04FF505-C29C-41B9-B4C2-1D6864977D7E}" type="sibTrans" cxnId="{33305220-BCEF-4FE4-8F1B-13A90E07AB59}">
      <dgm:prSet/>
      <dgm:spPr/>
      <dgm:t>
        <a:bodyPr/>
        <a:lstStyle/>
        <a:p>
          <a:endParaRPr lang="en-US" sz="2000"/>
        </a:p>
      </dgm:t>
    </dgm:pt>
    <dgm:pt modelId="{D3A33BF2-7883-4CCD-AF7B-E5044A2FEF32}">
      <dgm:prSet custT="1"/>
      <dgm:spPr/>
      <dgm:t>
        <a:bodyPr/>
        <a:lstStyle/>
        <a:p>
          <a:r>
            <a:rPr lang="en-US" sz="900" dirty="0" smtClean="0"/>
            <a:t>Roll-call Polling</a:t>
          </a:r>
          <a:endParaRPr lang="en-US" sz="900" dirty="0"/>
        </a:p>
      </dgm:t>
    </dgm:pt>
    <dgm:pt modelId="{5B5302B5-DC65-4B18-B4A9-6B4098F781C2}" type="parTrans" cxnId="{2361137C-85C2-4050-9D2F-A8FB4E750E19}">
      <dgm:prSet/>
      <dgm:spPr/>
      <dgm:t>
        <a:bodyPr/>
        <a:lstStyle/>
        <a:p>
          <a:endParaRPr lang="en-US" sz="2000"/>
        </a:p>
      </dgm:t>
    </dgm:pt>
    <dgm:pt modelId="{0D6A8C31-3C80-4022-BCEF-E953709FA3A3}" type="sibTrans" cxnId="{2361137C-85C2-4050-9D2F-A8FB4E750E19}">
      <dgm:prSet/>
      <dgm:spPr/>
      <dgm:t>
        <a:bodyPr/>
        <a:lstStyle/>
        <a:p>
          <a:endParaRPr lang="en-US" sz="2000"/>
        </a:p>
      </dgm:t>
    </dgm:pt>
    <dgm:pt modelId="{96350A0A-74CD-484C-BD38-2500074A6EB5}">
      <dgm:prSet custT="1"/>
      <dgm:spPr/>
      <dgm:t>
        <a:bodyPr/>
        <a:lstStyle/>
        <a:p>
          <a:r>
            <a:rPr lang="en-US" sz="900" dirty="0" smtClean="0"/>
            <a:t>Hub-polling </a:t>
          </a:r>
          <a:endParaRPr lang="en-US" sz="900" dirty="0"/>
        </a:p>
      </dgm:t>
    </dgm:pt>
    <dgm:pt modelId="{0B5E4422-64FE-4D8A-8065-27B03F8DFA1B}" type="parTrans" cxnId="{E89560E1-117E-4CE9-8182-2EEBF68D84D9}">
      <dgm:prSet/>
      <dgm:spPr/>
      <dgm:t>
        <a:bodyPr/>
        <a:lstStyle/>
        <a:p>
          <a:endParaRPr lang="en-US" sz="2000"/>
        </a:p>
      </dgm:t>
    </dgm:pt>
    <dgm:pt modelId="{9B454D6E-17A8-41BD-AFAD-E41295DB7516}" type="sibTrans" cxnId="{E89560E1-117E-4CE9-8182-2EEBF68D84D9}">
      <dgm:prSet/>
      <dgm:spPr/>
      <dgm:t>
        <a:bodyPr/>
        <a:lstStyle/>
        <a:p>
          <a:endParaRPr lang="en-US" sz="2000"/>
        </a:p>
      </dgm:t>
    </dgm:pt>
    <dgm:pt modelId="{E86EAEC6-A44E-4940-9927-828BFDFEB30B}">
      <dgm:prSet custT="1"/>
      <dgm:spPr/>
      <dgm:t>
        <a:bodyPr/>
        <a:lstStyle/>
        <a:p>
          <a:r>
            <a:rPr lang="en-US" sz="900" dirty="0" smtClean="0"/>
            <a:t>Binary Tree Polling</a:t>
          </a:r>
          <a:endParaRPr lang="en-US" sz="900" dirty="0"/>
        </a:p>
      </dgm:t>
    </dgm:pt>
    <dgm:pt modelId="{23516652-24B3-437F-9B7A-24B9DEBE01AD}" type="parTrans" cxnId="{552E74C9-CA1A-4A02-9BEC-879CBAFE0EA5}">
      <dgm:prSet/>
      <dgm:spPr/>
      <dgm:t>
        <a:bodyPr/>
        <a:lstStyle/>
        <a:p>
          <a:endParaRPr lang="en-US" sz="2000"/>
        </a:p>
      </dgm:t>
    </dgm:pt>
    <dgm:pt modelId="{4EDE102A-68CC-45AF-9615-7077BCFCC2E1}" type="sibTrans" cxnId="{552E74C9-CA1A-4A02-9BEC-879CBAFE0EA5}">
      <dgm:prSet/>
      <dgm:spPr/>
      <dgm:t>
        <a:bodyPr/>
        <a:lstStyle/>
        <a:p>
          <a:endParaRPr lang="en-US" sz="2000"/>
        </a:p>
      </dgm:t>
    </dgm:pt>
    <dgm:pt modelId="{5CDF8122-C492-44DC-9BF9-D2A8A394F432}">
      <dgm:prSet custT="1"/>
      <dgm:spPr/>
      <dgm:t>
        <a:bodyPr/>
        <a:lstStyle/>
        <a:p>
          <a:r>
            <a:rPr lang="en-US" sz="900" smtClean="0"/>
            <a:t>Contention protocols</a:t>
          </a:r>
          <a:endParaRPr lang="en-US" sz="900" dirty="0"/>
        </a:p>
      </dgm:t>
    </dgm:pt>
    <dgm:pt modelId="{95252A21-21F7-4D54-8B95-7976292309FC}" type="parTrans" cxnId="{1236C8B7-6015-4740-92DA-02EBBA8E1101}">
      <dgm:prSet/>
      <dgm:spPr/>
      <dgm:t>
        <a:bodyPr/>
        <a:lstStyle/>
        <a:p>
          <a:endParaRPr lang="en-US" sz="2000"/>
        </a:p>
      </dgm:t>
    </dgm:pt>
    <dgm:pt modelId="{F3753035-FB95-4E09-8C45-7C284414A4CE}" type="sibTrans" cxnId="{1236C8B7-6015-4740-92DA-02EBBA8E1101}">
      <dgm:prSet/>
      <dgm:spPr/>
      <dgm:t>
        <a:bodyPr/>
        <a:lstStyle/>
        <a:p>
          <a:endParaRPr lang="en-US" sz="2000"/>
        </a:p>
      </dgm:t>
    </dgm:pt>
    <dgm:pt modelId="{D3994FCE-A191-45A7-A571-8382B7D2D430}">
      <dgm:prSet custT="1"/>
      <dgm:spPr/>
      <dgm:t>
        <a:bodyPr/>
        <a:lstStyle/>
        <a:p>
          <a:r>
            <a:rPr lang="en-US" sz="900" dirty="0" smtClean="0"/>
            <a:t>Pure Aloha Multiple Access</a:t>
          </a:r>
          <a:endParaRPr lang="en-US" sz="900" dirty="0"/>
        </a:p>
      </dgm:t>
    </dgm:pt>
    <dgm:pt modelId="{F1429F56-55B1-4D76-94C2-5CE61BC1A0AE}" type="parTrans" cxnId="{A77EC8BE-EDE1-4A7A-A450-25ECBEA703CA}">
      <dgm:prSet/>
      <dgm:spPr/>
      <dgm:t>
        <a:bodyPr/>
        <a:lstStyle/>
        <a:p>
          <a:endParaRPr lang="en-US" sz="2000"/>
        </a:p>
      </dgm:t>
    </dgm:pt>
    <dgm:pt modelId="{76D7A8B3-90D1-4306-BFD4-B662AF5431AE}" type="sibTrans" cxnId="{A77EC8BE-EDE1-4A7A-A450-25ECBEA703CA}">
      <dgm:prSet/>
      <dgm:spPr/>
      <dgm:t>
        <a:bodyPr/>
        <a:lstStyle/>
        <a:p>
          <a:endParaRPr lang="en-US" sz="2000"/>
        </a:p>
      </dgm:t>
    </dgm:pt>
    <dgm:pt modelId="{4791EBB3-CB1D-4FDB-87BD-786917D9867C}">
      <dgm:prSet custT="1"/>
      <dgm:spPr/>
      <dgm:t>
        <a:bodyPr/>
        <a:lstStyle/>
        <a:p>
          <a:pPr rtl="0"/>
          <a:r>
            <a:rPr lang="en-US" sz="900" smtClean="0"/>
            <a:t>Slotted Aloha Multiple Access</a:t>
          </a:r>
          <a:endParaRPr lang="en-US" sz="900" dirty="0" smtClean="0"/>
        </a:p>
      </dgm:t>
    </dgm:pt>
    <dgm:pt modelId="{AEFA538E-852D-4AE9-AC78-C8CB700ADAFA}" type="parTrans" cxnId="{C22ACDB5-4037-4A2B-9C50-FE2D06568D79}">
      <dgm:prSet/>
      <dgm:spPr/>
      <dgm:t>
        <a:bodyPr/>
        <a:lstStyle/>
        <a:p>
          <a:endParaRPr lang="en-US" sz="2000"/>
        </a:p>
      </dgm:t>
    </dgm:pt>
    <dgm:pt modelId="{BA1DEF59-2C0C-4B43-A806-54705CAC8684}" type="sibTrans" cxnId="{C22ACDB5-4037-4A2B-9C50-FE2D06568D79}">
      <dgm:prSet/>
      <dgm:spPr/>
      <dgm:t>
        <a:bodyPr/>
        <a:lstStyle/>
        <a:p>
          <a:endParaRPr lang="en-US" sz="2000"/>
        </a:p>
      </dgm:t>
    </dgm:pt>
    <dgm:pt modelId="{DBAF5CB1-7B46-457E-A55D-786F44EF37B7}">
      <dgm:prSet custT="1"/>
      <dgm:spPr/>
      <dgm:t>
        <a:bodyPr/>
        <a:lstStyle/>
        <a:p>
          <a:pPr rtl="0"/>
          <a:r>
            <a:rPr lang="en-US" sz="900" dirty="0" smtClean="0"/>
            <a:t>Carrier Sense Multiple Access (CSMA)</a:t>
          </a:r>
        </a:p>
      </dgm:t>
    </dgm:pt>
    <dgm:pt modelId="{56D8BB5B-E575-4797-8DA5-EE7457EB8DD3}" type="parTrans" cxnId="{C750362C-25A1-4695-8931-FC5A19944D1C}">
      <dgm:prSet/>
      <dgm:spPr/>
      <dgm:t>
        <a:bodyPr/>
        <a:lstStyle/>
        <a:p>
          <a:endParaRPr lang="en-US" sz="2000"/>
        </a:p>
      </dgm:t>
    </dgm:pt>
    <dgm:pt modelId="{29D49C11-8FCE-4880-94FC-AC3CAD2FCD5C}" type="sibTrans" cxnId="{C750362C-25A1-4695-8931-FC5A19944D1C}">
      <dgm:prSet/>
      <dgm:spPr/>
      <dgm:t>
        <a:bodyPr/>
        <a:lstStyle/>
        <a:p>
          <a:endParaRPr lang="en-US" sz="2000"/>
        </a:p>
      </dgm:t>
    </dgm:pt>
    <dgm:pt modelId="{A5A937A8-EF6D-4EDC-AAE5-58F2684485DE}">
      <dgm:prSet custT="1"/>
      <dgm:spPr/>
      <dgm:t>
        <a:bodyPr/>
        <a:lstStyle/>
        <a:p>
          <a:pPr rtl="0"/>
          <a:r>
            <a:rPr lang="en-US" sz="900" dirty="0" smtClean="0"/>
            <a:t>Carrier Sense  Multiple Access/ Collision Detection (CSMA/CD)</a:t>
          </a:r>
        </a:p>
      </dgm:t>
    </dgm:pt>
    <dgm:pt modelId="{D03620AD-A078-4F47-9851-5F65AC04BB20}" type="parTrans" cxnId="{E87BA227-5052-46C4-81DB-B517944FCBB2}">
      <dgm:prSet/>
      <dgm:spPr/>
      <dgm:t>
        <a:bodyPr/>
        <a:lstStyle/>
        <a:p>
          <a:endParaRPr lang="en-US" sz="2000"/>
        </a:p>
      </dgm:t>
    </dgm:pt>
    <dgm:pt modelId="{DE2C5EE6-7CCB-4A38-974F-5EF98E12FAD7}" type="sibTrans" cxnId="{E87BA227-5052-46C4-81DB-B517944FCBB2}">
      <dgm:prSet/>
      <dgm:spPr/>
      <dgm:t>
        <a:bodyPr/>
        <a:lstStyle/>
        <a:p>
          <a:endParaRPr lang="en-US" sz="2000"/>
        </a:p>
      </dgm:t>
    </dgm:pt>
    <dgm:pt modelId="{3E9D3E5C-41F7-45E9-90BE-838BF908E1AF}">
      <dgm:prSet custT="1"/>
      <dgm:spPr/>
      <dgm:t>
        <a:bodyPr/>
        <a:lstStyle/>
        <a:p>
          <a:pPr rtl="0"/>
          <a:r>
            <a:rPr lang="en-US" sz="900" smtClean="0"/>
            <a:t>Carrier Sense  Multiple Access/ Collision Avoidance (CSMA/CA)</a:t>
          </a:r>
          <a:endParaRPr lang="en-US" sz="900" dirty="0" smtClean="0"/>
        </a:p>
      </dgm:t>
    </dgm:pt>
    <dgm:pt modelId="{B698EDC9-F19C-4506-9D25-0FCE3D1649A9}" type="parTrans" cxnId="{2E5541A2-9FF6-49DE-8AF8-AB0D065F3AC0}">
      <dgm:prSet/>
      <dgm:spPr/>
      <dgm:t>
        <a:bodyPr/>
        <a:lstStyle/>
        <a:p>
          <a:endParaRPr lang="en-US" sz="2000"/>
        </a:p>
      </dgm:t>
    </dgm:pt>
    <dgm:pt modelId="{390942C4-3F18-4FCE-8630-CF54EBB7F3AC}" type="sibTrans" cxnId="{2E5541A2-9FF6-49DE-8AF8-AB0D065F3AC0}">
      <dgm:prSet/>
      <dgm:spPr/>
      <dgm:t>
        <a:bodyPr/>
        <a:lstStyle/>
        <a:p>
          <a:endParaRPr lang="en-US" sz="2000"/>
        </a:p>
      </dgm:t>
    </dgm:pt>
    <dgm:pt modelId="{0A0EBA42-70F0-4E4E-AB95-1B57888DDC86}">
      <dgm:prSet custT="1"/>
      <dgm:spPr/>
      <dgm:t>
        <a:bodyPr/>
        <a:lstStyle/>
        <a:p>
          <a:pPr rtl="0"/>
          <a:r>
            <a:rPr lang="en-US" sz="1200" dirty="0" smtClean="0"/>
            <a:t>Reservation</a:t>
          </a:r>
          <a:r>
            <a:rPr lang="en-US" sz="1400" dirty="0" smtClean="0"/>
            <a:t> protocols</a:t>
          </a:r>
          <a:endParaRPr lang="en-US" sz="1400" dirty="0"/>
        </a:p>
      </dgm:t>
    </dgm:pt>
    <dgm:pt modelId="{C47D0CA9-03A8-4CAD-B992-B95F74DD0269}" type="parTrans" cxnId="{5CAFFCE0-4710-4A6E-A8DA-9B1D5E90D572}">
      <dgm:prSet/>
      <dgm:spPr/>
      <dgm:t>
        <a:bodyPr/>
        <a:lstStyle/>
        <a:p>
          <a:endParaRPr lang="en-US" sz="2000"/>
        </a:p>
      </dgm:t>
    </dgm:pt>
    <dgm:pt modelId="{20593333-4404-444D-9E23-34C59B75AD05}" type="sibTrans" cxnId="{5CAFFCE0-4710-4A6E-A8DA-9B1D5E90D572}">
      <dgm:prSet/>
      <dgm:spPr/>
      <dgm:t>
        <a:bodyPr/>
        <a:lstStyle/>
        <a:p>
          <a:endParaRPr lang="en-US" sz="2000"/>
        </a:p>
      </dgm:t>
    </dgm:pt>
    <dgm:pt modelId="{A72AA5DE-1415-409D-AFB3-F2AA841D25C2}" type="pres">
      <dgm:prSet presAssocID="{C81D7CCD-ECF8-4388-9FAB-3F0A08F4A75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98B347A-02F3-4409-8844-A9F2B63634A9}" type="pres">
      <dgm:prSet presAssocID="{3EA18CD0-947F-4DBE-9CB8-611E0BFC16FF}" presName="hierRoot1" presStyleCnt="0">
        <dgm:presLayoutVars>
          <dgm:hierBranch val="init"/>
        </dgm:presLayoutVars>
      </dgm:prSet>
      <dgm:spPr/>
    </dgm:pt>
    <dgm:pt modelId="{2987A5EA-671F-4558-8371-D12F9221FF2F}" type="pres">
      <dgm:prSet presAssocID="{3EA18CD0-947F-4DBE-9CB8-611E0BFC16FF}" presName="rootComposite1" presStyleCnt="0"/>
      <dgm:spPr/>
    </dgm:pt>
    <dgm:pt modelId="{51545A71-972A-4958-965A-8F4DEBD8332E}" type="pres">
      <dgm:prSet presAssocID="{3EA18CD0-947F-4DBE-9CB8-611E0BFC16F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D60DD3-70F7-4558-B545-8E12D8C23BA2}" type="pres">
      <dgm:prSet presAssocID="{3EA18CD0-947F-4DBE-9CB8-611E0BFC16F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2CD72F6-09EB-4230-9984-3784AA88585D}" type="pres">
      <dgm:prSet presAssocID="{3EA18CD0-947F-4DBE-9CB8-611E0BFC16FF}" presName="hierChild2" presStyleCnt="0"/>
      <dgm:spPr/>
    </dgm:pt>
    <dgm:pt modelId="{6FB477CA-46F5-44E2-946C-AC0657E175D6}" type="pres">
      <dgm:prSet presAssocID="{E60CFDE4-D0BD-4359-BC15-A2A2AC633D29}" presName="Name37" presStyleLbl="parChTrans1D2" presStyleIdx="0" presStyleCnt="2"/>
      <dgm:spPr/>
      <dgm:t>
        <a:bodyPr/>
        <a:lstStyle/>
        <a:p>
          <a:endParaRPr lang="en-US"/>
        </a:p>
      </dgm:t>
    </dgm:pt>
    <dgm:pt modelId="{9353D271-5221-412E-8369-375435F1B826}" type="pres">
      <dgm:prSet presAssocID="{23BCF572-B01F-458E-B908-361B225B885B}" presName="hierRoot2" presStyleCnt="0">
        <dgm:presLayoutVars>
          <dgm:hierBranch val="init"/>
        </dgm:presLayoutVars>
      </dgm:prSet>
      <dgm:spPr/>
    </dgm:pt>
    <dgm:pt modelId="{FF481C1D-7DBB-4764-8A2E-CDDD708FEC6F}" type="pres">
      <dgm:prSet presAssocID="{23BCF572-B01F-458E-B908-361B225B885B}" presName="rootComposite" presStyleCnt="0"/>
      <dgm:spPr/>
    </dgm:pt>
    <dgm:pt modelId="{D915FF87-CC97-48B8-BE66-EF1110E77027}" type="pres">
      <dgm:prSet presAssocID="{23BCF572-B01F-458E-B908-361B225B885B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3D5497-52F7-4636-93EC-F7543A955FD0}" type="pres">
      <dgm:prSet presAssocID="{23BCF572-B01F-458E-B908-361B225B885B}" presName="rootConnector" presStyleLbl="node2" presStyleIdx="0" presStyleCnt="2"/>
      <dgm:spPr/>
      <dgm:t>
        <a:bodyPr/>
        <a:lstStyle/>
        <a:p>
          <a:endParaRPr lang="en-US"/>
        </a:p>
      </dgm:t>
    </dgm:pt>
    <dgm:pt modelId="{32873C03-4F2E-4ECF-B78D-EFCFF1F2496E}" type="pres">
      <dgm:prSet presAssocID="{23BCF572-B01F-458E-B908-361B225B885B}" presName="hierChild4" presStyleCnt="0"/>
      <dgm:spPr/>
    </dgm:pt>
    <dgm:pt modelId="{31DFCC8E-5295-4DDD-9F11-9A0306B8D376}" type="pres">
      <dgm:prSet presAssocID="{A1DD2D15-475C-4D8B-829F-68A5CA6DDC2A}" presName="Name37" presStyleLbl="parChTrans1D3" presStyleIdx="0" presStyleCnt="7"/>
      <dgm:spPr/>
      <dgm:t>
        <a:bodyPr/>
        <a:lstStyle/>
        <a:p>
          <a:endParaRPr lang="en-US"/>
        </a:p>
      </dgm:t>
    </dgm:pt>
    <dgm:pt modelId="{34E8C8BD-E611-4E6B-9851-8BDCB0DCBE1E}" type="pres">
      <dgm:prSet presAssocID="{B7542655-FA1E-424C-8749-E13C6EA010CB}" presName="hierRoot2" presStyleCnt="0">
        <dgm:presLayoutVars>
          <dgm:hierBranch val="init"/>
        </dgm:presLayoutVars>
      </dgm:prSet>
      <dgm:spPr/>
    </dgm:pt>
    <dgm:pt modelId="{2DB99863-2817-405C-8CD9-EB18AC6BC53F}" type="pres">
      <dgm:prSet presAssocID="{B7542655-FA1E-424C-8749-E13C6EA010CB}" presName="rootComposite" presStyleCnt="0"/>
      <dgm:spPr/>
    </dgm:pt>
    <dgm:pt modelId="{7366CF3C-EF82-4CB6-A4F4-B0DE3EAAD4BE}" type="pres">
      <dgm:prSet presAssocID="{B7542655-FA1E-424C-8749-E13C6EA010CB}" presName="rootText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99A56B-A4F1-4F57-8BEC-47CBF214239D}" type="pres">
      <dgm:prSet presAssocID="{B7542655-FA1E-424C-8749-E13C6EA010CB}" presName="rootConnector" presStyleLbl="node3" presStyleIdx="0" presStyleCnt="7"/>
      <dgm:spPr/>
      <dgm:t>
        <a:bodyPr/>
        <a:lstStyle/>
        <a:p>
          <a:endParaRPr lang="en-US"/>
        </a:p>
      </dgm:t>
    </dgm:pt>
    <dgm:pt modelId="{78849185-1D93-4C38-A5FB-11E47D2A542B}" type="pres">
      <dgm:prSet presAssocID="{B7542655-FA1E-424C-8749-E13C6EA010CB}" presName="hierChild4" presStyleCnt="0"/>
      <dgm:spPr/>
    </dgm:pt>
    <dgm:pt modelId="{F553C70C-247C-4714-AA93-A19C0B0EC181}" type="pres">
      <dgm:prSet presAssocID="{B7542655-FA1E-424C-8749-E13C6EA010CB}" presName="hierChild5" presStyleCnt="0"/>
      <dgm:spPr/>
    </dgm:pt>
    <dgm:pt modelId="{8F238C8C-F0F6-431F-B8E3-ABBB8A7839B2}" type="pres">
      <dgm:prSet presAssocID="{855822A5-F4A5-4E5A-A1CF-7069F1C70C90}" presName="Name37" presStyleLbl="parChTrans1D3" presStyleIdx="1" presStyleCnt="7"/>
      <dgm:spPr/>
      <dgm:t>
        <a:bodyPr/>
        <a:lstStyle/>
        <a:p>
          <a:endParaRPr lang="en-US"/>
        </a:p>
      </dgm:t>
    </dgm:pt>
    <dgm:pt modelId="{F8AB5AB3-A94E-4745-BBA0-F6CFFCD977B9}" type="pres">
      <dgm:prSet presAssocID="{DE4120BD-E1CD-4D91-BFAC-7EDFEBB54627}" presName="hierRoot2" presStyleCnt="0">
        <dgm:presLayoutVars>
          <dgm:hierBranch val="init"/>
        </dgm:presLayoutVars>
      </dgm:prSet>
      <dgm:spPr/>
    </dgm:pt>
    <dgm:pt modelId="{0AC08703-E280-4380-A6B8-BBC94D9BC1D5}" type="pres">
      <dgm:prSet presAssocID="{DE4120BD-E1CD-4D91-BFAC-7EDFEBB54627}" presName="rootComposite" presStyleCnt="0"/>
      <dgm:spPr/>
    </dgm:pt>
    <dgm:pt modelId="{C538EF52-7F3F-4393-AD42-FA8061C6BB4C}" type="pres">
      <dgm:prSet presAssocID="{DE4120BD-E1CD-4D91-BFAC-7EDFEBB54627}" presName="rootText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C06BB1-CF50-4316-B83B-D8444A844A34}" type="pres">
      <dgm:prSet presAssocID="{DE4120BD-E1CD-4D91-BFAC-7EDFEBB54627}" presName="rootConnector" presStyleLbl="node3" presStyleIdx="1" presStyleCnt="7"/>
      <dgm:spPr/>
      <dgm:t>
        <a:bodyPr/>
        <a:lstStyle/>
        <a:p>
          <a:endParaRPr lang="en-US"/>
        </a:p>
      </dgm:t>
    </dgm:pt>
    <dgm:pt modelId="{838C2471-96EA-42DF-9097-CBD4195B6FEF}" type="pres">
      <dgm:prSet presAssocID="{DE4120BD-E1CD-4D91-BFAC-7EDFEBB54627}" presName="hierChild4" presStyleCnt="0"/>
      <dgm:spPr/>
    </dgm:pt>
    <dgm:pt modelId="{0A6A17B8-4343-41B3-85E4-D789691ABA83}" type="pres">
      <dgm:prSet presAssocID="{DE4120BD-E1CD-4D91-BFAC-7EDFEBB54627}" presName="hierChild5" presStyleCnt="0"/>
      <dgm:spPr/>
    </dgm:pt>
    <dgm:pt modelId="{3DD5EB3A-0859-46A0-801F-222CD7585AC6}" type="pres">
      <dgm:prSet presAssocID="{33D25D54-9DA3-4DEB-A777-17AF42CFC6E8}" presName="Name37" presStyleLbl="parChTrans1D3" presStyleIdx="2" presStyleCnt="7"/>
      <dgm:spPr/>
      <dgm:t>
        <a:bodyPr/>
        <a:lstStyle/>
        <a:p>
          <a:endParaRPr lang="en-US"/>
        </a:p>
      </dgm:t>
    </dgm:pt>
    <dgm:pt modelId="{29C631D9-FA01-4A29-BDD6-F0C9A9A31678}" type="pres">
      <dgm:prSet presAssocID="{AD975DB9-4069-4E90-88A3-39136B73E508}" presName="hierRoot2" presStyleCnt="0">
        <dgm:presLayoutVars>
          <dgm:hierBranch val="init"/>
        </dgm:presLayoutVars>
      </dgm:prSet>
      <dgm:spPr/>
    </dgm:pt>
    <dgm:pt modelId="{C7D32C5F-842F-49BA-8BBF-B8B742A44849}" type="pres">
      <dgm:prSet presAssocID="{AD975DB9-4069-4E90-88A3-39136B73E508}" presName="rootComposite" presStyleCnt="0"/>
      <dgm:spPr/>
    </dgm:pt>
    <dgm:pt modelId="{028A60D6-7DA4-4F4C-A146-404681FACD97}" type="pres">
      <dgm:prSet presAssocID="{AD975DB9-4069-4E90-88A3-39136B73E508}" presName="rootText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919792-9A4D-45FA-B57A-FCFFAAD72930}" type="pres">
      <dgm:prSet presAssocID="{AD975DB9-4069-4E90-88A3-39136B73E508}" presName="rootConnector" presStyleLbl="node3" presStyleIdx="2" presStyleCnt="7"/>
      <dgm:spPr/>
      <dgm:t>
        <a:bodyPr/>
        <a:lstStyle/>
        <a:p>
          <a:endParaRPr lang="en-US"/>
        </a:p>
      </dgm:t>
    </dgm:pt>
    <dgm:pt modelId="{4D9CB1D9-2E99-40F4-ADE5-C8FC9E0DACAE}" type="pres">
      <dgm:prSet presAssocID="{AD975DB9-4069-4E90-88A3-39136B73E508}" presName="hierChild4" presStyleCnt="0"/>
      <dgm:spPr/>
    </dgm:pt>
    <dgm:pt modelId="{4D0218B0-2BBF-4AD6-955A-DFEDA6B9A196}" type="pres">
      <dgm:prSet presAssocID="{AD975DB9-4069-4E90-88A3-39136B73E508}" presName="hierChild5" presStyleCnt="0"/>
      <dgm:spPr/>
    </dgm:pt>
    <dgm:pt modelId="{60F2C531-6DD2-41EB-B2B4-F4E8AA47D9C5}" type="pres">
      <dgm:prSet presAssocID="{6DB7D479-CA8A-499A-AAFF-DC347A5ADF14}" presName="Name37" presStyleLbl="parChTrans1D3" presStyleIdx="3" presStyleCnt="7"/>
      <dgm:spPr/>
      <dgm:t>
        <a:bodyPr/>
        <a:lstStyle/>
        <a:p>
          <a:endParaRPr lang="en-US"/>
        </a:p>
      </dgm:t>
    </dgm:pt>
    <dgm:pt modelId="{88BD1754-2985-4701-873B-A60CB66333DD}" type="pres">
      <dgm:prSet presAssocID="{E1D9304A-F58E-4B4A-B6F5-01A3F3402E03}" presName="hierRoot2" presStyleCnt="0">
        <dgm:presLayoutVars>
          <dgm:hierBranch val="init"/>
        </dgm:presLayoutVars>
      </dgm:prSet>
      <dgm:spPr/>
    </dgm:pt>
    <dgm:pt modelId="{970998C7-4F47-4D24-895E-9736669AD494}" type="pres">
      <dgm:prSet presAssocID="{E1D9304A-F58E-4B4A-B6F5-01A3F3402E03}" presName="rootComposite" presStyleCnt="0"/>
      <dgm:spPr/>
    </dgm:pt>
    <dgm:pt modelId="{6D5CD2F1-72E5-4A53-983B-88D009D650DE}" type="pres">
      <dgm:prSet presAssocID="{E1D9304A-F58E-4B4A-B6F5-01A3F3402E03}" presName="rootText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2D9C44-BFB4-4497-BEFA-76BDA9703AC3}" type="pres">
      <dgm:prSet presAssocID="{E1D9304A-F58E-4B4A-B6F5-01A3F3402E03}" presName="rootConnector" presStyleLbl="node3" presStyleIdx="3" presStyleCnt="7"/>
      <dgm:spPr/>
      <dgm:t>
        <a:bodyPr/>
        <a:lstStyle/>
        <a:p>
          <a:endParaRPr lang="en-US"/>
        </a:p>
      </dgm:t>
    </dgm:pt>
    <dgm:pt modelId="{B5509CDE-4370-4BC9-BE75-82780B3BAD9C}" type="pres">
      <dgm:prSet presAssocID="{E1D9304A-F58E-4B4A-B6F5-01A3F3402E03}" presName="hierChild4" presStyleCnt="0"/>
      <dgm:spPr/>
    </dgm:pt>
    <dgm:pt modelId="{48784D9E-5F92-41FA-A363-4586B21A5EAD}" type="pres">
      <dgm:prSet presAssocID="{EFF6A7E0-16FD-456E-811D-619C8B698F48}" presName="Name37" presStyleLbl="parChTrans1D4" presStyleIdx="0" presStyleCnt="12"/>
      <dgm:spPr/>
      <dgm:t>
        <a:bodyPr/>
        <a:lstStyle/>
        <a:p>
          <a:endParaRPr lang="en-US"/>
        </a:p>
      </dgm:t>
    </dgm:pt>
    <dgm:pt modelId="{A100CB0E-C0F8-47D4-BE22-DE67AF656AB5}" type="pres">
      <dgm:prSet presAssocID="{E57950D7-2DC5-4FC3-90F7-E448A7482903}" presName="hierRoot2" presStyleCnt="0">
        <dgm:presLayoutVars>
          <dgm:hierBranch val="init"/>
        </dgm:presLayoutVars>
      </dgm:prSet>
      <dgm:spPr/>
    </dgm:pt>
    <dgm:pt modelId="{F84ABE56-B4E5-43E3-810C-4CAA6C022103}" type="pres">
      <dgm:prSet presAssocID="{E57950D7-2DC5-4FC3-90F7-E448A7482903}" presName="rootComposite" presStyleCnt="0"/>
      <dgm:spPr/>
    </dgm:pt>
    <dgm:pt modelId="{4D5C2C9B-4ADB-4811-9C8D-9D361C3A0A41}" type="pres">
      <dgm:prSet presAssocID="{E57950D7-2DC5-4FC3-90F7-E448A7482903}" presName="rootText" presStyleLbl="node4" presStyleIdx="0" presStyleCnt="12" custScaleX="112481" custScaleY="1189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7BA2F7-F76D-49CC-8ECE-F8EFE0974C55}" type="pres">
      <dgm:prSet presAssocID="{E57950D7-2DC5-4FC3-90F7-E448A7482903}" presName="rootConnector" presStyleLbl="node4" presStyleIdx="0" presStyleCnt="12"/>
      <dgm:spPr/>
      <dgm:t>
        <a:bodyPr/>
        <a:lstStyle/>
        <a:p>
          <a:endParaRPr lang="en-US"/>
        </a:p>
      </dgm:t>
    </dgm:pt>
    <dgm:pt modelId="{D1489765-674A-4BDF-BA4E-5002BF7884BE}" type="pres">
      <dgm:prSet presAssocID="{E57950D7-2DC5-4FC3-90F7-E448A7482903}" presName="hierChild4" presStyleCnt="0"/>
      <dgm:spPr/>
    </dgm:pt>
    <dgm:pt modelId="{2F817A10-F567-4065-89E6-29CE0B67A56E}" type="pres">
      <dgm:prSet presAssocID="{E57950D7-2DC5-4FC3-90F7-E448A7482903}" presName="hierChild5" presStyleCnt="0"/>
      <dgm:spPr/>
    </dgm:pt>
    <dgm:pt modelId="{69EB47A5-CF0E-42F0-B4D2-93ADD0EFC2E4}" type="pres">
      <dgm:prSet presAssocID="{5FFFEC1F-F7C2-452E-B4EE-8C5160351050}" presName="Name37" presStyleLbl="parChTrans1D4" presStyleIdx="1" presStyleCnt="12"/>
      <dgm:spPr/>
      <dgm:t>
        <a:bodyPr/>
        <a:lstStyle/>
        <a:p>
          <a:endParaRPr lang="en-US"/>
        </a:p>
      </dgm:t>
    </dgm:pt>
    <dgm:pt modelId="{1BACFA5F-36BF-4996-A54B-6BBCA89FFDE2}" type="pres">
      <dgm:prSet presAssocID="{18BB842D-383B-4D93-A52F-FF7B1AD52B1B}" presName="hierRoot2" presStyleCnt="0">
        <dgm:presLayoutVars>
          <dgm:hierBranch val="init"/>
        </dgm:presLayoutVars>
      </dgm:prSet>
      <dgm:spPr/>
    </dgm:pt>
    <dgm:pt modelId="{6955BF96-0DBE-4ACC-A53C-0A576E4BD246}" type="pres">
      <dgm:prSet presAssocID="{18BB842D-383B-4D93-A52F-FF7B1AD52B1B}" presName="rootComposite" presStyleCnt="0"/>
      <dgm:spPr/>
    </dgm:pt>
    <dgm:pt modelId="{9BF98F13-F9BD-4857-948A-976235DBB463}" type="pres">
      <dgm:prSet presAssocID="{18BB842D-383B-4D93-A52F-FF7B1AD52B1B}" presName="rootText" presStyleLbl="node4" presStyleIdx="1" presStyleCnt="12" custScaleX="112481" custScaleY="1316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C7B70B-B3FA-4D71-860A-E1C95A39D4EC}" type="pres">
      <dgm:prSet presAssocID="{18BB842D-383B-4D93-A52F-FF7B1AD52B1B}" presName="rootConnector" presStyleLbl="node4" presStyleIdx="1" presStyleCnt="12"/>
      <dgm:spPr/>
      <dgm:t>
        <a:bodyPr/>
        <a:lstStyle/>
        <a:p>
          <a:endParaRPr lang="en-US"/>
        </a:p>
      </dgm:t>
    </dgm:pt>
    <dgm:pt modelId="{4AE136E5-3F4C-4FC8-B232-952785ACF09F}" type="pres">
      <dgm:prSet presAssocID="{18BB842D-383B-4D93-A52F-FF7B1AD52B1B}" presName="hierChild4" presStyleCnt="0"/>
      <dgm:spPr/>
    </dgm:pt>
    <dgm:pt modelId="{31EEE8A4-3C10-4889-9A14-8C1C4DCE9797}" type="pres">
      <dgm:prSet presAssocID="{18BB842D-383B-4D93-A52F-FF7B1AD52B1B}" presName="hierChild5" presStyleCnt="0"/>
      <dgm:spPr/>
    </dgm:pt>
    <dgm:pt modelId="{C5CB4BEB-7B71-4F6A-ACC4-C1033D1B0178}" type="pres">
      <dgm:prSet presAssocID="{E1D9304A-F58E-4B4A-B6F5-01A3F3402E03}" presName="hierChild5" presStyleCnt="0"/>
      <dgm:spPr/>
    </dgm:pt>
    <dgm:pt modelId="{184F4C13-2B76-41F7-93CC-76B718131505}" type="pres">
      <dgm:prSet presAssocID="{23BCF572-B01F-458E-B908-361B225B885B}" presName="hierChild5" presStyleCnt="0"/>
      <dgm:spPr/>
    </dgm:pt>
    <dgm:pt modelId="{F71BC3C9-D6F1-4C85-A678-FACD6E06EA69}" type="pres">
      <dgm:prSet presAssocID="{DBACC0BB-C5D0-4EE5-B7B3-BFC5AA7E048E}" presName="Name37" presStyleLbl="parChTrans1D2" presStyleIdx="1" presStyleCnt="2"/>
      <dgm:spPr/>
      <dgm:t>
        <a:bodyPr/>
        <a:lstStyle/>
        <a:p>
          <a:endParaRPr lang="en-US"/>
        </a:p>
      </dgm:t>
    </dgm:pt>
    <dgm:pt modelId="{C595FCA7-F38F-4621-BD1F-4DECAA83BE88}" type="pres">
      <dgm:prSet presAssocID="{D20E2559-5E49-4520-833F-A683500C2600}" presName="hierRoot2" presStyleCnt="0">
        <dgm:presLayoutVars>
          <dgm:hierBranch val="init"/>
        </dgm:presLayoutVars>
      </dgm:prSet>
      <dgm:spPr/>
    </dgm:pt>
    <dgm:pt modelId="{4E9C3356-E75E-42C1-B948-CB6487AA80DA}" type="pres">
      <dgm:prSet presAssocID="{D20E2559-5E49-4520-833F-A683500C2600}" presName="rootComposite" presStyleCnt="0"/>
      <dgm:spPr/>
    </dgm:pt>
    <dgm:pt modelId="{282CB013-7C80-4079-9099-6B2EF693E53A}" type="pres">
      <dgm:prSet presAssocID="{D20E2559-5E49-4520-833F-A683500C2600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C96CA0-DF53-4393-81BD-C706CECF97C5}" type="pres">
      <dgm:prSet presAssocID="{D20E2559-5E49-4520-833F-A683500C2600}" presName="rootConnector" presStyleLbl="node2" presStyleIdx="1" presStyleCnt="2"/>
      <dgm:spPr/>
      <dgm:t>
        <a:bodyPr/>
        <a:lstStyle/>
        <a:p>
          <a:endParaRPr lang="en-US"/>
        </a:p>
      </dgm:t>
    </dgm:pt>
    <dgm:pt modelId="{027444BD-172B-4D0A-9328-B05A40ED4160}" type="pres">
      <dgm:prSet presAssocID="{D20E2559-5E49-4520-833F-A683500C2600}" presName="hierChild4" presStyleCnt="0"/>
      <dgm:spPr/>
    </dgm:pt>
    <dgm:pt modelId="{C1DAB826-F496-4F51-BD34-0D4B8432F4D8}" type="pres">
      <dgm:prSet presAssocID="{E0FF2AFE-C819-46F0-84E4-E06EA4C86666}" presName="Name37" presStyleLbl="parChTrans1D3" presStyleIdx="4" presStyleCnt="7"/>
      <dgm:spPr/>
      <dgm:t>
        <a:bodyPr/>
        <a:lstStyle/>
        <a:p>
          <a:endParaRPr lang="en-US"/>
        </a:p>
      </dgm:t>
    </dgm:pt>
    <dgm:pt modelId="{422C5242-85BC-42FB-85CC-BE755094CB71}" type="pres">
      <dgm:prSet presAssocID="{17528487-A958-4F77-9734-E2C1F1CDC1AE}" presName="hierRoot2" presStyleCnt="0">
        <dgm:presLayoutVars>
          <dgm:hierBranch val="init"/>
        </dgm:presLayoutVars>
      </dgm:prSet>
      <dgm:spPr/>
    </dgm:pt>
    <dgm:pt modelId="{1F933A19-AE4A-46E3-95EA-62A14C971907}" type="pres">
      <dgm:prSet presAssocID="{17528487-A958-4F77-9734-E2C1F1CDC1AE}" presName="rootComposite" presStyleCnt="0"/>
      <dgm:spPr/>
    </dgm:pt>
    <dgm:pt modelId="{579CB2F5-72BD-44E0-B696-CDCB0BB79741}" type="pres">
      <dgm:prSet presAssocID="{17528487-A958-4F77-9734-E2C1F1CDC1AE}" presName="rootText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8DC71C-3F62-4F8F-B40B-25DC7EC8719D}" type="pres">
      <dgm:prSet presAssocID="{17528487-A958-4F77-9734-E2C1F1CDC1AE}" presName="rootConnector" presStyleLbl="node3" presStyleIdx="4" presStyleCnt="7"/>
      <dgm:spPr/>
      <dgm:t>
        <a:bodyPr/>
        <a:lstStyle/>
        <a:p>
          <a:endParaRPr lang="en-US"/>
        </a:p>
      </dgm:t>
    </dgm:pt>
    <dgm:pt modelId="{47A09ACE-1CD4-4010-B81F-57C1A01F7F9D}" type="pres">
      <dgm:prSet presAssocID="{17528487-A958-4F77-9734-E2C1F1CDC1AE}" presName="hierChild4" presStyleCnt="0"/>
      <dgm:spPr/>
    </dgm:pt>
    <dgm:pt modelId="{F986F853-342B-4A55-8B22-9D3CC318F81A}" type="pres">
      <dgm:prSet presAssocID="{209ACE4D-DC3B-43E2-8125-21D883666106}" presName="Name37" presStyleLbl="parChTrans1D4" presStyleIdx="2" presStyleCnt="12"/>
      <dgm:spPr/>
      <dgm:t>
        <a:bodyPr/>
        <a:lstStyle/>
        <a:p>
          <a:endParaRPr lang="en-US"/>
        </a:p>
      </dgm:t>
    </dgm:pt>
    <dgm:pt modelId="{6F8FF5F1-D073-4B41-946B-BCD4DA8515DD}" type="pres">
      <dgm:prSet presAssocID="{3C74A57C-A8F5-4465-AE3E-BBE2B2758B13}" presName="hierRoot2" presStyleCnt="0">
        <dgm:presLayoutVars>
          <dgm:hierBranch val="init"/>
        </dgm:presLayoutVars>
      </dgm:prSet>
      <dgm:spPr/>
    </dgm:pt>
    <dgm:pt modelId="{A587CD7F-2D0D-4579-A5EA-A4E8D1B375D1}" type="pres">
      <dgm:prSet presAssocID="{3C74A57C-A8F5-4465-AE3E-BBE2B2758B13}" presName="rootComposite" presStyleCnt="0"/>
      <dgm:spPr/>
    </dgm:pt>
    <dgm:pt modelId="{9F89F793-7169-4376-802D-4FA505ED9F1E}" type="pres">
      <dgm:prSet presAssocID="{3C74A57C-A8F5-4465-AE3E-BBE2B2758B13}" presName="rootText" presStyleLbl="node4" presStyleIdx="2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FC966A-9115-47C4-9DBC-D72E37A769E0}" type="pres">
      <dgm:prSet presAssocID="{3C74A57C-A8F5-4465-AE3E-BBE2B2758B13}" presName="rootConnector" presStyleLbl="node4" presStyleIdx="2" presStyleCnt="12"/>
      <dgm:spPr/>
      <dgm:t>
        <a:bodyPr/>
        <a:lstStyle/>
        <a:p>
          <a:endParaRPr lang="en-US"/>
        </a:p>
      </dgm:t>
    </dgm:pt>
    <dgm:pt modelId="{11689241-CD56-40FD-BAAB-E9EC5B392219}" type="pres">
      <dgm:prSet presAssocID="{3C74A57C-A8F5-4465-AE3E-BBE2B2758B13}" presName="hierChild4" presStyleCnt="0"/>
      <dgm:spPr/>
    </dgm:pt>
    <dgm:pt modelId="{2DB9AD15-5FE2-4052-B4FF-71ACE8C631CA}" type="pres">
      <dgm:prSet presAssocID="{3C74A57C-A8F5-4465-AE3E-BBE2B2758B13}" presName="hierChild5" presStyleCnt="0"/>
      <dgm:spPr/>
    </dgm:pt>
    <dgm:pt modelId="{435CA5CF-EABE-46C3-8B61-444F11455829}" type="pres">
      <dgm:prSet presAssocID="{B71E0622-9E44-4B5B-8A95-A3C0E28AB4E8}" presName="Name37" presStyleLbl="parChTrans1D4" presStyleIdx="3" presStyleCnt="12"/>
      <dgm:spPr/>
      <dgm:t>
        <a:bodyPr/>
        <a:lstStyle/>
        <a:p>
          <a:endParaRPr lang="en-US"/>
        </a:p>
      </dgm:t>
    </dgm:pt>
    <dgm:pt modelId="{D10A9FB0-2D7D-4308-ABC5-4A3C729D2E60}" type="pres">
      <dgm:prSet presAssocID="{FFA2B492-BCBF-4021-8A62-D94096444031}" presName="hierRoot2" presStyleCnt="0">
        <dgm:presLayoutVars>
          <dgm:hierBranch val="init"/>
        </dgm:presLayoutVars>
      </dgm:prSet>
      <dgm:spPr/>
    </dgm:pt>
    <dgm:pt modelId="{7851485E-70DF-426F-9A58-CC814E035E42}" type="pres">
      <dgm:prSet presAssocID="{FFA2B492-BCBF-4021-8A62-D94096444031}" presName="rootComposite" presStyleCnt="0"/>
      <dgm:spPr/>
    </dgm:pt>
    <dgm:pt modelId="{1A926318-724F-4D79-B079-C78D6B77AD56}" type="pres">
      <dgm:prSet presAssocID="{FFA2B492-BCBF-4021-8A62-D94096444031}" presName="rootText" presStyleLbl="node4" presStyleIdx="3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DDECD1-B254-4055-8090-A2BC94605867}" type="pres">
      <dgm:prSet presAssocID="{FFA2B492-BCBF-4021-8A62-D94096444031}" presName="rootConnector" presStyleLbl="node4" presStyleIdx="3" presStyleCnt="12"/>
      <dgm:spPr/>
      <dgm:t>
        <a:bodyPr/>
        <a:lstStyle/>
        <a:p>
          <a:endParaRPr lang="en-US"/>
        </a:p>
      </dgm:t>
    </dgm:pt>
    <dgm:pt modelId="{B2F17F19-6EA4-42D0-96E4-7FDFB20B9B7B}" type="pres">
      <dgm:prSet presAssocID="{FFA2B492-BCBF-4021-8A62-D94096444031}" presName="hierChild4" presStyleCnt="0"/>
      <dgm:spPr/>
    </dgm:pt>
    <dgm:pt modelId="{B0CF4184-EF9B-4879-9B3E-A9AACB0A7229}" type="pres">
      <dgm:prSet presAssocID="{0B5E4422-64FE-4D8A-8065-27B03F8DFA1B}" presName="Name37" presStyleLbl="parChTrans1D4" presStyleIdx="4" presStyleCnt="12"/>
      <dgm:spPr/>
      <dgm:t>
        <a:bodyPr/>
        <a:lstStyle/>
        <a:p>
          <a:endParaRPr lang="en-US"/>
        </a:p>
      </dgm:t>
    </dgm:pt>
    <dgm:pt modelId="{65AC0DDF-D474-4107-92DD-14690ACDE24D}" type="pres">
      <dgm:prSet presAssocID="{96350A0A-74CD-484C-BD38-2500074A6EB5}" presName="hierRoot2" presStyleCnt="0">
        <dgm:presLayoutVars>
          <dgm:hierBranch val="init"/>
        </dgm:presLayoutVars>
      </dgm:prSet>
      <dgm:spPr/>
    </dgm:pt>
    <dgm:pt modelId="{FD3F56ED-AF24-4200-B684-BA24CCE7FF90}" type="pres">
      <dgm:prSet presAssocID="{96350A0A-74CD-484C-BD38-2500074A6EB5}" presName="rootComposite" presStyleCnt="0"/>
      <dgm:spPr/>
    </dgm:pt>
    <dgm:pt modelId="{4FC629BB-7844-41EA-9955-B1D8113311FC}" type="pres">
      <dgm:prSet presAssocID="{96350A0A-74CD-484C-BD38-2500074A6EB5}" presName="rootText" presStyleLbl="node4" presStyleIdx="4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83A881-F38D-4E4F-B5D0-8442AB273EC4}" type="pres">
      <dgm:prSet presAssocID="{96350A0A-74CD-484C-BD38-2500074A6EB5}" presName="rootConnector" presStyleLbl="node4" presStyleIdx="4" presStyleCnt="12"/>
      <dgm:spPr/>
      <dgm:t>
        <a:bodyPr/>
        <a:lstStyle/>
        <a:p>
          <a:endParaRPr lang="en-US"/>
        </a:p>
      </dgm:t>
    </dgm:pt>
    <dgm:pt modelId="{4D072981-1BBE-4386-937A-450881A30B0C}" type="pres">
      <dgm:prSet presAssocID="{96350A0A-74CD-484C-BD38-2500074A6EB5}" presName="hierChild4" presStyleCnt="0"/>
      <dgm:spPr/>
    </dgm:pt>
    <dgm:pt modelId="{5E7C5BBD-F5E5-4FD9-94D9-8D2EDC645B79}" type="pres">
      <dgm:prSet presAssocID="{96350A0A-74CD-484C-BD38-2500074A6EB5}" presName="hierChild5" presStyleCnt="0"/>
      <dgm:spPr/>
    </dgm:pt>
    <dgm:pt modelId="{A59AAC99-1B69-4150-A9FC-6DB949E2A6BE}" type="pres">
      <dgm:prSet presAssocID="{5B5302B5-DC65-4B18-B4A9-6B4098F781C2}" presName="Name37" presStyleLbl="parChTrans1D4" presStyleIdx="5" presStyleCnt="12"/>
      <dgm:spPr/>
      <dgm:t>
        <a:bodyPr/>
        <a:lstStyle/>
        <a:p>
          <a:endParaRPr lang="en-US"/>
        </a:p>
      </dgm:t>
    </dgm:pt>
    <dgm:pt modelId="{0B109C60-D5EC-4C68-A14F-07F825F837CA}" type="pres">
      <dgm:prSet presAssocID="{D3A33BF2-7883-4CCD-AF7B-E5044A2FEF32}" presName="hierRoot2" presStyleCnt="0">
        <dgm:presLayoutVars>
          <dgm:hierBranch val="init"/>
        </dgm:presLayoutVars>
      </dgm:prSet>
      <dgm:spPr/>
    </dgm:pt>
    <dgm:pt modelId="{A46D2432-4E35-4458-A014-5358C99F46F7}" type="pres">
      <dgm:prSet presAssocID="{D3A33BF2-7883-4CCD-AF7B-E5044A2FEF32}" presName="rootComposite" presStyleCnt="0"/>
      <dgm:spPr/>
    </dgm:pt>
    <dgm:pt modelId="{7D94AD45-5BF8-4157-8741-D5B15D223E52}" type="pres">
      <dgm:prSet presAssocID="{D3A33BF2-7883-4CCD-AF7B-E5044A2FEF32}" presName="rootText" presStyleLbl="node4" presStyleIdx="5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350564-C15B-4652-A0E7-F552916EA461}" type="pres">
      <dgm:prSet presAssocID="{D3A33BF2-7883-4CCD-AF7B-E5044A2FEF32}" presName="rootConnector" presStyleLbl="node4" presStyleIdx="5" presStyleCnt="12"/>
      <dgm:spPr/>
      <dgm:t>
        <a:bodyPr/>
        <a:lstStyle/>
        <a:p>
          <a:endParaRPr lang="en-US"/>
        </a:p>
      </dgm:t>
    </dgm:pt>
    <dgm:pt modelId="{68781B16-839B-4B82-A177-13ABB685B059}" type="pres">
      <dgm:prSet presAssocID="{D3A33BF2-7883-4CCD-AF7B-E5044A2FEF32}" presName="hierChild4" presStyleCnt="0"/>
      <dgm:spPr/>
    </dgm:pt>
    <dgm:pt modelId="{02C77570-1B49-4386-A3DB-C815BECE75EE}" type="pres">
      <dgm:prSet presAssocID="{D3A33BF2-7883-4CCD-AF7B-E5044A2FEF32}" presName="hierChild5" presStyleCnt="0"/>
      <dgm:spPr/>
    </dgm:pt>
    <dgm:pt modelId="{4D1D51D0-6056-4917-ACB3-5831AC7EE5CE}" type="pres">
      <dgm:prSet presAssocID="{23516652-24B3-437F-9B7A-24B9DEBE01AD}" presName="Name37" presStyleLbl="parChTrans1D4" presStyleIdx="6" presStyleCnt="12"/>
      <dgm:spPr/>
      <dgm:t>
        <a:bodyPr/>
        <a:lstStyle/>
        <a:p>
          <a:endParaRPr lang="en-US"/>
        </a:p>
      </dgm:t>
    </dgm:pt>
    <dgm:pt modelId="{D0A98A68-554A-4736-89DF-34AF5E3D2F43}" type="pres">
      <dgm:prSet presAssocID="{E86EAEC6-A44E-4940-9927-828BFDFEB30B}" presName="hierRoot2" presStyleCnt="0">
        <dgm:presLayoutVars>
          <dgm:hierBranch val="init"/>
        </dgm:presLayoutVars>
      </dgm:prSet>
      <dgm:spPr/>
    </dgm:pt>
    <dgm:pt modelId="{4F5D6B0D-C288-4DC7-BEF2-F67AE6C3A801}" type="pres">
      <dgm:prSet presAssocID="{E86EAEC6-A44E-4940-9927-828BFDFEB30B}" presName="rootComposite" presStyleCnt="0"/>
      <dgm:spPr/>
    </dgm:pt>
    <dgm:pt modelId="{6C3303B4-09DF-4B99-80B6-66D876F6EA9F}" type="pres">
      <dgm:prSet presAssocID="{E86EAEC6-A44E-4940-9927-828BFDFEB30B}" presName="rootText" presStyleLbl="node4" presStyleIdx="6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6C9898-B472-4C15-A72D-65A0506AE040}" type="pres">
      <dgm:prSet presAssocID="{E86EAEC6-A44E-4940-9927-828BFDFEB30B}" presName="rootConnector" presStyleLbl="node4" presStyleIdx="6" presStyleCnt="12"/>
      <dgm:spPr/>
      <dgm:t>
        <a:bodyPr/>
        <a:lstStyle/>
        <a:p>
          <a:endParaRPr lang="en-US"/>
        </a:p>
      </dgm:t>
    </dgm:pt>
    <dgm:pt modelId="{7851B45F-C172-4B48-94D0-DD170B02517C}" type="pres">
      <dgm:prSet presAssocID="{E86EAEC6-A44E-4940-9927-828BFDFEB30B}" presName="hierChild4" presStyleCnt="0"/>
      <dgm:spPr/>
    </dgm:pt>
    <dgm:pt modelId="{FAEBD59C-7362-41C1-982F-8665262C2A75}" type="pres">
      <dgm:prSet presAssocID="{E86EAEC6-A44E-4940-9927-828BFDFEB30B}" presName="hierChild5" presStyleCnt="0"/>
      <dgm:spPr/>
    </dgm:pt>
    <dgm:pt modelId="{FC928F0A-7AC0-44E0-BBCB-32E48DC18354}" type="pres">
      <dgm:prSet presAssocID="{FFA2B492-BCBF-4021-8A62-D94096444031}" presName="hierChild5" presStyleCnt="0"/>
      <dgm:spPr/>
    </dgm:pt>
    <dgm:pt modelId="{C4ED9162-57E6-4538-87AD-595B977C0516}" type="pres">
      <dgm:prSet presAssocID="{17528487-A958-4F77-9734-E2C1F1CDC1AE}" presName="hierChild5" presStyleCnt="0"/>
      <dgm:spPr/>
    </dgm:pt>
    <dgm:pt modelId="{46499E2D-9B12-4891-B366-DAEED3AF41BC}" type="pres">
      <dgm:prSet presAssocID="{95252A21-21F7-4D54-8B95-7976292309FC}" presName="Name37" presStyleLbl="parChTrans1D3" presStyleIdx="5" presStyleCnt="7"/>
      <dgm:spPr/>
      <dgm:t>
        <a:bodyPr/>
        <a:lstStyle/>
        <a:p>
          <a:endParaRPr lang="en-US"/>
        </a:p>
      </dgm:t>
    </dgm:pt>
    <dgm:pt modelId="{EFCDCB35-23A8-46C3-8B82-F7F749FEED83}" type="pres">
      <dgm:prSet presAssocID="{5CDF8122-C492-44DC-9BF9-D2A8A394F432}" presName="hierRoot2" presStyleCnt="0">
        <dgm:presLayoutVars>
          <dgm:hierBranch val="init"/>
        </dgm:presLayoutVars>
      </dgm:prSet>
      <dgm:spPr/>
    </dgm:pt>
    <dgm:pt modelId="{CAD33C8A-07F8-46F5-9956-3D5771763387}" type="pres">
      <dgm:prSet presAssocID="{5CDF8122-C492-44DC-9BF9-D2A8A394F432}" presName="rootComposite" presStyleCnt="0"/>
      <dgm:spPr/>
    </dgm:pt>
    <dgm:pt modelId="{2FBA05EA-C943-43E5-B94D-3BC2912E1A49}" type="pres">
      <dgm:prSet presAssocID="{5CDF8122-C492-44DC-9BF9-D2A8A394F432}" presName="rootText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59D1B6-19F9-4876-9A58-413008879FF2}" type="pres">
      <dgm:prSet presAssocID="{5CDF8122-C492-44DC-9BF9-D2A8A394F432}" presName="rootConnector" presStyleLbl="node3" presStyleIdx="5" presStyleCnt="7"/>
      <dgm:spPr/>
      <dgm:t>
        <a:bodyPr/>
        <a:lstStyle/>
        <a:p>
          <a:endParaRPr lang="en-US"/>
        </a:p>
      </dgm:t>
    </dgm:pt>
    <dgm:pt modelId="{707BAC75-B4EB-4E82-8E96-908110CC795A}" type="pres">
      <dgm:prSet presAssocID="{5CDF8122-C492-44DC-9BF9-D2A8A394F432}" presName="hierChild4" presStyleCnt="0"/>
      <dgm:spPr/>
    </dgm:pt>
    <dgm:pt modelId="{B5ABDBC2-CE3C-4C9F-AB67-8638DAB21BAD}" type="pres">
      <dgm:prSet presAssocID="{F1429F56-55B1-4D76-94C2-5CE61BC1A0AE}" presName="Name37" presStyleLbl="parChTrans1D4" presStyleIdx="7" presStyleCnt="12"/>
      <dgm:spPr/>
      <dgm:t>
        <a:bodyPr/>
        <a:lstStyle/>
        <a:p>
          <a:endParaRPr lang="en-US"/>
        </a:p>
      </dgm:t>
    </dgm:pt>
    <dgm:pt modelId="{0DCF793F-C47D-4951-BAE4-E445CFDCF7FF}" type="pres">
      <dgm:prSet presAssocID="{D3994FCE-A191-45A7-A571-8382B7D2D430}" presName="hierRoot2" presStyleCnt="0">
        <dgm:presLayoutVars>
          <dgm:hierBranch val="init"/>
        </dgm:presLayoutVars>
      </dgm:prSet>
      <dgm:spPr/>
    </dgm:pt>
    <dgm:pt modelId="{04BA9965-EB9E-4311-89D1-DEABE2E63965}" type="pres">
      <dgm:prSet presAssocID="{D3994FCE-A191-45A7-A571-8382B7D2D430}" presName="rootComposite" presStyleCnt="0"/>
      <dgm:spPr/>
    </dgm:pt>
    <dgm:pt modelId="{B2749F73-BF10-48E3-A474-B2FCB72991A6}" type="pres">
      <dgm:prSet presAssocID="{D3994FCE-A191-45A7-A571-8382B7D2D430}" presName="rootText" presStyleLbl="node4" presStyleIdx="7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459A03-0AEC-46D5-A751-83522B18D135}" type="pres">
      <dgm:prSet presAssocID="{D3994FCE-A191-45A7-A571-8382B7D2D430}" presName="rootConnector" presStyleLbl="node4" presStyleIdx="7" presStyleCnt="12"/>
      <dgm:spPr/>
      <dgm:t>
        <a:bodyPr/>
        <a:lstStyle/>
        <a:p>
          <a:endParaRPr lang="en-US"/>
        </a:p>
      </dgm:t>
    </dgm:pt>
    <dgm:pt modelId="{82451689-7EDB-4541-8A37-C6F16EFFFCDB}" type="pres">
      <dgm:prSet presAssocID="{D3994FCE-A191-45A7-A571-8382B7D2D430}" presName="hierChild4" presStyleCnt="0"/>
      <dgm:spPr/>
    </dgm:pt>
    <dgm:pt modelId="{E61741CE-1C66-42C1-A610-5230FED5F0A3}" type="pres">
      <dgm:prSet presAssocID="{D3994FCE-A191-45A7-A571-8382B7D2D430}" presName="hierChild5" presStyleCnt="0"/>
      <dgm:spPr/>
    </dgm:pt>
    <dgm:pt modelId="{7CCE6120-4680-4441-97D7-A0A3FFDF4350}" type="pres">
      <dgm:prSet presAssocID="{AEFA538E-852D-4AE9-AC78-C8CB700ADAFA}" presName="Name37" presStyleLbl="parChTrans1D4" presStyleIdx="8" presStyleCnt="12"/>
      <dgm:spPr/>
      <dgm:t>
        <a:bodyPr/>
        <a:lstStyle/>
        <a:p>
          <a:endParaRPr lang="en-US"/>
        </a:p>
      </dgm:t>
    </dgm:pt>
    <dgm:pt modelId="{3C6BA5B6-2139-44A3-B4E3-31E755B7C374}" type="pres">
      <dgm:prSet presAssocID="{4791EBB3-CB1D-4FDB-87BD-786917D9867C}" presName="hierRoot2" presStyleCnt="0">
        <dgm:presLayoutVars>
          <dgm:hierBranch val="init"/>
        </dgm:presLayoutVars>
      </dgm:prSet>
      <dgm:spPr/>
    </dgm:pt>
    <dgm:pt modelId="{7F60833C-0035-4D99-A5E2-40C090FAB450}" type="pres">
      <dgm:prSet presAssocID="{4791EBB3-CB1D-4FDB-87BD-786917D9867C}" presName="rootComposite" presStyleCnt="0"/>
      <dgm:spPr/>
    </dgm:pt>
    <dgm:pt modelId="{A1F6E96E-261B-4EC4-B81A-2029990FA5EF}" type="pres">
      <dgm:prSet presAssocID="{4791EBB3-CB1D-4FDB-87BD-786917D9867C}" presName="rootText" presStyleLbl="node4" presStyleIdx="8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589231-3E06-4EB0-A794-D5B757F7EE6C}" type="pres">
      <dgm:prSet presAssocID="{4791EBB3-CB1D-4FDB-87BD-786917D9867C}" presName="rootConnector" presStyleLbl="node4" presStyleIdx="8" presStyleCnt="12"/>
      <dgm:spPr/>
      <dgm:t>
        <a:bodyPr/>
        <a:lstStyle/>
        <a:p>
          <a:endParaRPr lang="en-US"/>
        </a:p>
      </dgm:t>
    </dgm:pt>
    <dgm:pt modelId="{B6AB140C-F231-4207-A9E1-AA2C6CF85535}" type="pres">
      <dgm:prSet presAssocID="{4791EBB3-CB1D-4FDB-87BD-786917D9867C}" presName="hierChild4" presStyleCnt="0"/>
      <dgm:spPr/>
    </dgm:pt>
    <dgm:pt modelId="{58CE5A40-BB47-4470-8A0B-6A74EA8457FA}" type="pres">
      <dgm:prSet presAssocID="{4791EBB3-CB1D-4FDB-87BD-786917D9867C}" presName="hierChild5" presStyleCnt="0"/>
      <dgm:spPr/>
    </dgm:pt>
    <dgm:pt modelId="{BC3136C1-9873-405D-8B91-93BE61E72B58}" type="pres">
      <dgm:prSet presAssocID="{56D8BB5B-E575-4797-8DA5-EE7457EB8DD3}" presName="Name37" presStyleLbl="parChTrans1D4" presStyleIdx="9" presStyleCnt="12"/>
      <dgm:spPr/>
      <dgm:t>
        <a:bodyPr/>
        <a:lstStyle/>
        <a:p>
          <a:endParaRPr lang="en-US"/>
        </a:p>
      </dgm:t>
    </dgm:pt>
    <dgm:pt modelId="{1B21A30C-2BA1-4873-92F0-1D04ABC09CCF}" type="pres">
      <dgm:prSet presAssocID="{DBAF5CB1-7B46-457E-A55D-786F44EF37B7}" presName="hierRoot2" presStyleCnt="0">
        <dgm:presLayoutVars>
          <dgm:hierBranch val="init"/>
        </dgm:presLayoutVars>
      </dgm:prSet>
      <dgm:spPr/>
    </dgm:pt>
    <dgm:pt modelId="{4C1D2383-B0A1-4C02-AEB3-0B792FFB5CA7}" type="pres">
      <dgm:prSet presAssocID="{DBAF5CB1-7B46-457E-A55D-786F44EF37B7}" presName="rootComposite" presStyleCnt="0"/>
      <dgm:spPr/>
    </dgm:pt>
    <dgm:pt modelId="{995B8251-137E-4AB6-905E-ADD45B356A12}" type="pres">
      <dgm:prSet presAssocID="{DBAF5CB1-7B46-457E-A55D-786F44EF37B7}" presName="rootText" presStyleLbl="node4" presStyleIdx="9" presStyleCnt="12" custScaleX="1092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ADD8C8-0D50-4F86-847C-16632454E36C}" type="pres">
      <dgm:prSet presAssocID="{DBAF5CB1-7B46-457E-A55D-786F44EF37B7}" presName="rootConnector" presStyleLbl="node4" presStyleIdx="9" presStyleCnt="12"/>
      <dgm:spPr/>
      <dgm:t>
        <a:bodyPr/>
        <a:lstStyle/>
        <a:p>
          <a:endParaRPr lang="en-US"/>
        </a:p>
      </dgm:t>
    </dgm:pt>
    <dgm:pt modelId="{E0701E5C-0AF0-4E62-B155-E1116CEF2CF6}" type="pres">
      <dgm:prSet presAssocID="{DBAF5CB1-7B46-457E-A55D-786F44EF37B7}" presName="hierChild4" presStyleCnt="0"/>
      <dgm:spPr/>
    </dgm:pt>
    <dgm:pt modelId="{BE4347A0-DE1C-43EF-966C-564BD57059C1}" type="pres">
      <dgm:prSet presAssocID="{DBAF5CB1-7B46-457E-A55D-786F44EF37B7}" presName="hierChild5" presStyleCnt="0"/>
      <dgm:spPr/>
    </dgm:pt>
    <dgm:pt modelId="{8002F91E-B8D5-42D9-84B7-D0AD34C40AC2}" type="pres">
      <dgm:prSet presAssocID="{D03620AD-A078-4F47-9851-5F65AC04BB20}" presName="Name37" presStyleLbl="parChTrans1D4" presStyleIdx="10" presStyleCnt="12"/>
      <dgm:spPr/>
      <dgm:t>
        <a:bodyPr/>
        <a:lstStyle/>
        <a:p>
          <a:endParaRPr lang="en-US"/>
        </a:p>
      </dgm:t>
    </dgm:pt>
    <dgm:pt modelId="{1007AE0B-66FC-4D71-B333-81C08B029C92}" type="pres">
      <dgm:prSet presAssocID="{A5A937A8-EF6D-4EDC-AAE5-58F2684485DE}" presName="hierRoot2" presStyleCnt="0">
        <dgm:presLayoutVars>
          <dgm:hierBranch val="init"/>
        </dgm:presLayoutVars>
      </dgm:prSet>
      <dgm:spPr/>
    </dgm:pt>
    <dgm:pt modelId="{4824A98F-3CC5-473F-805D-1709A0F13E5A}" type="pres">
      <dgm:prSet presAssocID="{A5A937A8-EF6D-4EDC-AAE5-58F2684485DE}" presName="rootComposite" presStyleCnt="0"/>
      <dgm:spPr/>
    </dgm:pt>
    <dgm:pt modelId="{459B9443-72D7-46AA-A1AD-4489128CE0F1}" type="pres">
      <dgm:prSet presAssocID="{A5A937A8-EF6D-4EDC-AAE5-58F2684485DE}" presName="rootText" presStyleLbl="node4" presStyleIdx="10" presStyleCnt="12" custScaleX="1501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A09E57-71D7-43FA-92F5-2477171D4444}" type="pres">
      <dgm:prSet presAssocID="{A5A937A8-EF6D-4EDC-AAE5-58F2684485DE}" presName="rootConnector" presStyleLbl="node4" presStyleIdx="10" presStyleCnt="12"/>
      <dgm:spPr/>
      <dgm:t>
        <a:bodyPr/>
        <a:lstStyle/>
        <a:p>
          <a:endParaRPr lang="en-US"/>
        </a:p>
      </dgm:t>
    </dgm:pt>
    <dgm:pt modelId="{F8AB83F4-618A-4CC7-8137-0326B5C270D7}" type="pres">
      <dgm:prSet presAssocID="{A5A937A8-EF6D-4EDC-AAE5-58F2684485DE}" presName="hierChild4" presStyleCnt="0"/>
      <dgm:spPr/>
    </dgm:pt>
    <dgm:pt modelId="{47591006-0698-4499-B533-93BD75D453D9}" type="pres">
      <dgm:prSet presAssocID="{A5A937A8-EF6D-4EDC-AAE5-58F2684485DE}" presName="hierChild5" presStyleCnt="0"/>
      <dgm:spPr/>
    </dgm:pt>
    <dgm:pt modelId="{0E29B22A-41CE-47B2-9D64-77A1FDE7D489}" type="pres">
      <dgm:prSet presAssocID="{B698EDC9-F19C-4506-9D25-0FCE3D1649A9}" presName="Name37" presStyleLbl="parChTrans1D4" presStyleIdx="11" presStyleCnt="12"/>
      <dgm:spPr/>
      <dgm:t>
        <a:bodyPr/>
        <a:lstStyle/>
        <a:p>
          <a:endParaRPr lang="en-US"/>
        </a:p>
      </dgm:t>
    </dgm:pt>
    <dgm:pt modelId="{92872D02-FFC8-4E6A-B6BB-74CFC6F84821}" type="pres">
      <dgm:prSet presAssocID="{3E9D3E5C-41F7-45E9-90BE-838BF908E1AF}" presName="hierRoot2" presStyleCnt="0">
        <dgm:presLayoutVars>
          <dgm:hierBranch val="init"/>
        </dgm:presLayoutVars>
      </dgm:prSet>
      <dgm:spPr/>
    </dgm:pt>
    <dgm:pt modelId="{098B7EC7-D4AF-4423-8CBC-2429BA5CAE43}" type="pres">
      <dgm:prSet presAssocID="{3E9D3E5C-41F7-45E9-90BE-838BF908E1AF}" presName="rootComposite" presStyleCnt="0"/>
      <dgm:spPr/>
    </dgm:pt>
    <dgm:pt modelId="{A378EE17-61E4-413D-B676-50F5444414E2}" type="pres">
      <dgm:prSet presAssocID="{3E9D3E5C-41F7-45E9-90BE-838BF908E1AF}" presName="rootText" presStyleLbl="node4" presStyleIdx="11" presStyleCnt="12" custScaleX="1760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8E7891-385C-4B6D-BF47-3E84E6F673EB}" type="pres">
      <dgm:prSet presAssocID="{3E9D3E5C-41F7-45E9-90BE-838BF908E1AF}" presName="rootConnector" presStyleLbl="node4" presStyleIdx="11" presStyleCnt="12"/>
      <dgm:spPr/>
      <dgm:t>
        <a:bodyPr/>
        <a:lstStyle/>
        <a:p>
          <a:endParaRPr lang="en-US"/>
        </a:p>
      </dgm:t>
    </dgm:pt>
    <dgm:pt modelId="{BDD840CD-BD0D-4408-B678-430D873C1E15}" type="pres">
      <dgm:prSet presAssocID="{3E9D3E5C-41F7-45E9-90BE-838BF908E1AF}" presName="hierChild4" presStyleCnt="0"/>
      <dgm:spPr/>
    </dgm:pt>
    <dgm:pt modelId="{A8A2BA3E-1239-49C4-B937-BB52BC70F102}" type="pres">
      <dgm:prSet presAssocID="{3E9D3E5C-41F7-45E9-90BE-838BF908E1AF}" presName="hierChild5" presStyleCnt="0"/>
      <dgm:spPr/>
    </dgm:pt>
    <dgm:pt modelId="{DD187A07-1EDE-4F95-B92A-2E7B11E0140F}" type="pres">
      <dgm:prSet presAssocID="{5CDF8122-C492-44DC-9BF9-D2A8A394F432}" presName="hierChild5" presStyleCnt="0"/>
      <dgm:spPr/>
    </dgm:pt>
    <dgm:pt modelId="{E27E4A61-DB80-4F72-B523-7928BB7FE7CE}" type="pres">
      <dgm:prSet presAssocID="{C47D0CA9-03A8-4CAD-B992-B95F74DD0269}" presName="Name37" presStyleLbl="parChTrans1D3" presStyleIdx="6" presStyleCnt="7"/>
      <dgm:spPr/>
      <dgm:t>
        <a:bodyPr/>
        <a:lstStyle/>
        <a:p>
          <a:endParaRPr lang="en-US"/>
        </a:p>
      </dgm:t>
    </dgm:pt>
    <dgm:pt modelId="{160E4F8B-30A4-44C5-A5A8-8EBEB006B728}" type="pres">
      <dgm:prSet presAssocID="{0A0EBA42-70F0-4E4E-AB95-1B57888DDC86}" presName="hierRoot2" presStyleCnt="0">
        <dgm:presLayoutVars>
          <dgm:hierBranch val="init"/>
        </dgm:presLayoutVars>
      </dgm:prSet>
      <dgm:spPr/>
    </dgm:pt>
    <dgm:pt modelId="{C3AD9BCC-6293-4E65-A8AB-F1BBF9D392C0}" type="pres">
      <dgm:prSet presAssocID="{0A0EBA42-70F0-4E4E-AB95-1B57888DDC86}" presName="rootComposite" presStyleCnt="0"/>
      <dgm:spPr/>
    </dgm:pt>
    <dgm:pt modelId="{4C5226C0-E404-43E1-BA89-FE68B8E3C100}" type="pres">
      <dgm:prSet presAssocID="{0A0EBA42-70F0-4E4E-AB95-1B57888DDC86}" presName="rootText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4E5798-AEA9-4415-BF86-AE02D56ABBC1}" type="pres">
      <dgm:prSet presAssocID="{0A0EBA42-70F0-4E4E-AB95-1B57888DDC86}" presName="rootConnector" presStyleLbl="node3" presStyleIdx="6" presStyleCnt="7"/>
      <dgm:spPr/>
      <dgm:t>
        <a:bodyPr/>
        <a:lstStyle/>
        <a:p>
          <a:endParaRPr lang="en-US"/>
        </a:p>
      </dgm:t>
    </dgm:pt>
    <dgm:pt modelId="{01CC1129-1B57-4D99-80A0-ACD613D2DD1A}" type="pres">
      <dgm:prSet presAssocID="{0A0EBA42-70F0-4E4E-AB95-1B57888DDC86}" presName="hierChild4" presStyleCnt="0"/>
      <dgm:spPr/>
    </dgm:pt>
    <dgm:pt modelId="{362FA589-1210-43AF-B5B8-A7E7025B8616}" type="pres">
      <dgm:prSet presAssocID="{0A0EBA42-70F0-4E4E-AB95-1B57888DDC86}" presName="hierChild5" presStyleCnt="0"/>
      <dgm:spPr/>
    </dgm:pt>
    <dgm:pt modelId="{33055152-98BA-4315-992D-AA9CB3634937}" type="pres">
      <dgm:prSet presAssocID="{D20E2559-5E49-4520-833F-A683500C2600}" presName="hierChild5" presStyleCnt="0"/>
      <dgm:spPr/>
    </dgm:pt>
    <dgm:pt modelId="{82E3615D-177A-4984-84F1-5AC83CEC40F9}" type="pres">
      <dgm:prSet presAssocID="{3EA18CD0-947F-4DBE-9CB8-611E0BFC16FF}" presName="hierChild3" presStyleCnt="0"/>
      <dgm:spPr/>
    </dgm:pt>
  </dgm:ptLst>
  <dgm:cxnLst>
    <dgm:cxn modelId="{20049C60-3517-4BEA-BDE4-4C83EB69ABD0}" type="presOf" srcId="{0B5E4422-64FE-4D8A-8065-27B03F8DFA1B}" destId="{B0CF4184-EF9B-4879-9B3E-A9AACB0A7229}" srcOrd="0" destOrd="0" presId="urn:microsoft.com/office/officeart/2005/8/layout/orgChart1"/>
    <dgm:cxn modelId="{B8597B67-BAB9-4DF9-A655-2ACDE7F454C8}" type="presOf" srcId="{FFA2B492-BCBF-4021-8A62-D94096444031}" destId="{1A926318-724F-4D79-B079-C78D6B77AD56}" srcOrd="0" destOrd="0" presId="urn:microsoft.com/office/officeart/2005/8/layout/orgChart1"/>
    <dgm:cxn modelId="{F7629BD3-74F0-4616-83E0-1123E7484659}" type="presOf" srcId="{A5A937A8-EF6D-4EDC-AAE5-58F2684485DE}" destId="{459B9443-72D7-46AA-A1AD-4489128CE0F1}" srcOrd="0" destOrd="0" presId="urn:microsoft.com/office/officeart/2005/8/layout/orgChart1"/>
    <dgm:cxn modelId="{52325004-548F-439A-84B2-78CE0A0845E2}" srcId="{E1D9304A-F58E-4B4A-B6F5-01A3F3402E03}" destId="{18BB842D-383B-4D93-A52F-FF7B1AD52B1B}" srcOrd="1" destOrd="0" parTransId="{5FFFEC1F-F7C2-452E-B4EE-8C5160351050}" sibTransId="{F24E49F9-E4E5-4D71-B4AA-FF05B01D085D}"/>
    <dgm:cxn modelId="{89B3D484-8929-4F5E-B0C0-DA2131F82F5C}" type="presOf" srcId="{B71E0622-9E44-4B5B-8A95-A3C0E28AB4E8}" destId="{435CA5CF-EABE-46C3-8B61-444F11455829}" srcOrd="0" destOrd="0" presId="urn:microsoft.com/office/officeart/2005/8/layout/orgChart1"/>
    <dgm:cxn modelId="{2EA3FDB2-1EEF-405C-ADF8-820CEBDE5ADB}" srcId="{3EA18CD0-947F-4DBE-9CB8-611E0BFC16FF}" destId="{23BCF572-B01F-458E-B908-361B225B885B}" srcOrd="0" destOrd="0" parTransId="{E60CFDE4-D0BD-4359-BC15-A2A2AC633D29}" sibTransId="{A9F2D69C-7312-449B-B366-051B7F27F1AB}"/>
    <dgm:cxn modelId="{D277CF47-6B95-4A0B-B96D-01D4B9FE35C0}" type="presOf" srcId="{D03620AD-A078-4F47-9851-5F65AC04BB20}" destId="{8002F91E-B8D5-42D9-84B7-D0AD34C40AC2}" srcOrd="0" destOrd="0" presId="urn:microsoft.com/office/officeart/2005/8/layout/orgChart1"/>
    <dgm:cxn modelId="{2E5541A2-9FF6-49DE-8AF8-AB0D065F3AC0}" srcId="{5CDF8122-C492-44DC-9BF9-D2A8A394F432}" destId="{3E9D3E5C-41F7-45E9-90BE-838BF908E1AF}" srcOrd="4" destOrd="0" parTransId="{B698EDC9-F19C-4506-9D25-0FCE3D1649A9}" sibTransId="{390942C4-3F18-4FCE-8630-CF54EBB7F3AC}"/>
    <dgm:cxn modelId="{73F9D8E6-4A09-4D0F-9362-98FA681A54EC}" type="presOf" srcId="{E57950D7-2DC5-4FC3-90F7-E448A7482903}" destId="{4D5C2C9B-4ADB-4811-9C8D-9D361C3A0A41}" srcOrd="0" destOrd="0" presId="urn:microsoft.com/office/officeart/2005/8/layout/orgChart1"/>
    <dgm:cxn modelId="{FFB74018-CD59-46AA-BDF3-0B38629994BB}" type="presOf" srcId="{E1D9304A-F58E-4B4A-B6F5-01A3F3402E03}" destId="{6D5CD2F1-72E5-4A53-983B-88D009D650DE}" srcOrd="0" destOrd="0" presId="urn:microsoft.com/office/officeart/2005/8/layout/orgChart1"/>
    <dgm:cxn modelId="{11F544A1-5D89-42BA-9D61-652823C61748}" type="presOf" srcId="{209ACE4D-DC3B-43E2-8125-21D883666106}" destId="{F986F853-342B-4A55-8B22-9D3CC318F81A}" srcOrd="0" destOrd="0" presId="urn:microsoft.com/office/officeart/2005/8/layout/orgChart1"/>
    <dgm:cxn modelId="{1EAEF050-7C54-4801-8CF3-A4CF4C8929CC}" type="presOf" srcId="{4791EBB3-CB1D-4FDB-87BD-786917D9867C}" destId="{A1F6E96E-261B-4EC4-B81A-2029990FA5EF}" srcOrd="0" destOrd="0" presId="urn:microsoft.com/office/officeart/2005/8/layout/orgChart1"/>
    <dgm:cxn modelId="{CAB1098E-AF01-4B3A-A3E5-F631949C2642}" type="presOf" srcId="{6DB7D479-CA8A-499A-AAFF-DC347A5ADF14}" destId="{60F2C531-6DD2-41EB-B2B4-F4E8AA47D9C5}" srcOrd="0" destOrd="0" presId="urn:microsoft.com/office/officeart/2005/8/layout/orgChart1"/>
    <dgm:cxn modelId="{44413B9D-20FD-41DB-AFB2-458C7F24FE92}" type="presOf" srcId="{23516652-24B3-437F-9B7A-24B9DEBE01AD}" destId="{4D1D51D0-6056-4917-ACB3-5831AC7EE5CE}" srcOrd="0" destOrd="0" presId="urn:microsoft.com/office/officeart/2005/8/layout/orgChart1"/>
    <dgm:cxn modelId="{C5A09A78-C078-4985-A5D4-FEDC903A849F}" type="presOf" srcId="{C47D0CA9-03A8-4CAD-B992-B95F74DD0269}" destId="{E27E4A61-DB80-4F72-B523-7928BB7FE7CE}" srcOrd="0" destOrd="0" presId="urn:microsoft.com/office/officeart/2005/8/layout/orgChart1"/>
    <dgm:cxn modelId="{8353FBDC-8FA9-4BB9-9955-266CE389C01B}" type="presOf" srcId="{5CDF8122-C492-44DC-9BF9-D2A8A394F432}" destId="{3C59D1B6-19F9-4876-9A58-413008879FF2}" srcOrd="1" destOrd="0" presId="urn:microsoft.com/office/officeart/2005/8/layout/orgChart1"/>
    <dgm:cxn modelId="{AA78110D-2077-4AA0-B5CC-E322F1DA1D91}" srcId="{D20E2559-5E49-4520-833F-A683500C2600}" destId="{17528487-A958-4F77-9734-E2C1F1CDC1AE}" srcOrd="0" destOrd="0" parTransId="{E0FF2AFE-C819-46F0-84E4-E06EA4C86666}" sibTransId="{D2DE59EE-5283-4049-AEF7-C577B6121B85}"/>
    <dgm:cxn modelId="{F139EDDA-6A33-4EBA-A313-DE269D419726}" type="presOf" srcId="{D3A33BF2-7883-4CCD-AF7B-E5044A2FEF32}" destId="{5E350564-C15B-4652-A0E7-F552916EA461}" srcOrd="1" destOrd="0" presId="urn:microsoft.com/office/officeart/2005/8/layout/orgChart1"/>
    <dgm:cxn modelId="{E87BA227-5052-46C4-81DB-B517944FCBB2}" srcId="{5CDF8122-C492-44DC-9BF9-D2A8A394F432}" destId="{A5A937A8-EF6D-4EDC-AAE5-58F2684485DE}" srcOrd="3" destOrd="0" parTransId="{D03620AD-A078-4F47-9851-5F65AC04BB20}" sibTransId="{DE2C5EE6-7CCB-4A38-974F-5EF98E12FAD7}"/>
    <dgm:cxn modelId="{5FDFEF77-9CAE-47E7-9140-5C8867BAD7E6}" type="presOf" srcId="{0A0EBA42-70F0-4E4E-AB95-1B57888DDC86}" destId="{4C5226C0-E404-43E1-BA89-FE68B8E3C100}" srcOrd="0" destOrd="0" presId="urn:microsoft.com/office/officeart/2005/8/layout/orgChart1"/>
    <dgm:cxn modelId="{3F535F9A-DAAA-4798-AF00-30318CD5432E}" type="presOf" srcId="{D3994FCE-A191-45A7-A571-8382B7D2D430}" destId="{B2749F73-BF10-48E3-A474-B2FCB72991A6}" srcOrd="0" destOrd="0" presId="urn:microsoft.com/office/officeart/2005/8/layout/orgChart1"/>
    <dgm:cxn modelId="{605B34F0-7445-4C00-BA10-1FA42F3D9C8C}" type="presOf" srcId="{3C74A57C-A8F5-4465-AE3E-BBE2B2758B13}" destId="{9F89F793-7169-4376-802D-4FA505ED9F1E}" srcOrd="0" destOrd="0" presId="urn:microsoft.com/office/officeart/2005/8/layout/orgChart1"/>
    <dgm:cxn modelId="{C750362C-25A1-4695-8931-FC5A19944D1C}" srcId="{5CDF8122-C492-44DC-9BF9-D2A8A394F432}" destId="{DBAF5CB1-7B46-457E-A55D-786F44EF37B7}" srcOrd="2" destOrd="0" parTransId="{56D8BB5B-E575-4797-8DA5-EE7457EB8DD3}" sibTransId="{29D49C11-8FCE-4880-94FC-AC3CAD2FCD5C}"/>
    <dgm:cxn modelId="{0CC793CE-756B-432B-AE24-953EAE73FAEF}" type="presOf" srcId="{18BB842D-383B-4D93-A52F-FF7B1AD52B1B}" destId="{9BF98F13-F9BD-4857-948A-976235DBB463}" srcOrd="0" destOrd="0" presId="urn:microsoft.com/office/officeart/2005/8/layout/orgChart1"/>
    <dgm:cxn modelId="{33305220-BCEF-4FE4-8F1B-13A90E07AB59}" srcId="{17528487-A958-4F77-9734-E2C1F1CDC1AE}" destId="{FFA2B492-BCBF-4021-8A62-D94096444031}" srcOrd="1" destOrd="0" parTransId="{B71E0622-9E44-4B5B-8A95-A3C0E28AB4E8}" sibTransId="{C04FF505-C29C-41B9-B4C2-1D6864977D7E}"/>
    <dgm:cxn modelId="{6AA57CED-3656-43C6-A73D-E45DED7EB07B}" srcId="{17528487-A958-4F77-9734-E2C1F1CDC1AE}" destId="{3C74A57C-A8F5-4465-AE3E-BBE2B2758B13}" srcOrd="0" destOrd="0" parTransId="{209ACE4D-DC3B-43E2-8125-21D883666106}" sibTransId="{6BA8C4A5-CA0B-46C9-BE9B-0CD931505A42}"/>
    <dgm:cxn modelId="{7CC9217E-6F35-41D4-AE4E-96A384D9443A}" type="presOf" srcId="{E57950D7-2DC5-4FC3-90F7-E448A7482903}" destId="{7F7BA2F7-F76D-49CC-8ECE-F8EFE0974C55}" srcOrd="1" destOrd="0" presId="urn:microsoft.com/office/officeart/2005/8/layout/orgChart1"/>
    <dgm:cxn modelId="{E89560E1-117E-4CE9-8182-2EEBF68D84D9}" srcId="{FFA2B492-BCBF-4021-8A62-D94096444031}" destId="{96350A0A-74CD-484C-BD38-2500074A6EB5}" srcOrd="0" destOrd="0" parTransId="{0B5E4422-64FE-4D8A-8065-27B03F8DFA1B}" sibTransId="{9B454D6E-17A8-41BD-AFAD-E41295DB7516}"/>
    <dgm:cxn modelId="{DCCC623D-C412-4387-AC63-3ACBB42E1AE7}" type="presOf" srcId="{96350A0A-74CD-484C-BD38-2500074A6EB5}" destId="{3883A881-F38D-4E4F-B5D0-8442AB273EC4}" srcOrd="1" destOrd="0" presId="urn:microsoft.com/office/officeart/2005/8/layout/orgChart1"/>
    <dgm:cxn modelId="{E3C171FA-92B3-4B5B-BDA0-D6B8F17256AA}" type="presOf" srcId="{3C74A57C-A8F5-4465-AE3E-BBE2B2758B13}" destId="{A5FC966A-9115-47C4-9DBC-D72E37A769E0}" srcOrd="1" destOrd="0" presId="urn:microsoft.com/office/officeart/2005/8/layout/orgChart1"/>
    <dgm:cxn modelId="{6126FBE4-4DC1-457C-A48F-301165CC8A72}" type="presOf" srcId="{E86EAEC6-A44E-4940-9927-828BFDFEB30B}" destId="{6C3303B4-09DF-4B99-80B6-66D876F6EA9F}" srcOrd="0" destOrd="0" presId="urn:microsoft.com/office/officeart/2005/8/layout/orgChart1"/>
    <dgm:cxn modelId="{2361137C-85C2-4050-9D2F-A8FB4E750E19}" srcId="{FFA2B492-BCBF-4021-8A62-D94096444031}" destId="{D3A33BF2-7883-4CCD-AF7B-E5044A2FEF32}" srcOrd="1" destOrd="0" parTransId="{5B5302B5-DC65-4B18-B4A9-6B4098F781C2}" sibTransId="{0D6A8C31-3C80-4022-BCEF-E953709FA3A3}"/>
    <dgm:cxn modelId="{AB7CF8CE-3DBA-42B7-ADD8-43E1A2803EAA}" type="presOf" srcId="{95252A21-21F7-4D54-8B95-7976292309FC}" destId="{46499E2D-9B12-4891-B366-DAEED3AF41BC}" srcOrd="0" destOrd="0" presId="urn:microsoft.com/office/officeart/2005/8/layout/orgChart1"/>
    <dgm:cxn modelId="{4850E359-D2F2-4A18-8689-81C5C36FC142}" type="presOf" srcId="{D3994FCE-A191-45A7-A571-8382B7D2D430}" destId="{6F459A03-0AEC-46D5-A751-83522B18D135}" srcOrd="1" destOrd="0" presId="urn:microsoft.com/office/officeart/2005/8/layout/orgChart1"/>
    <dgm:cxn modelId="{8938DC33-BDB9-43DF-B7BD-22FE6585A7EE}" type="presOf" srcId="{23BCF572-B01F-458E-B908-361B225B885B}" destId="{D915FF87-CC97-48B8-BE66-EF1110E77027}" srcOrd="0" destOrd="0" presId="urn:microsoft.com/office/officeart/2005/8/layout/orgChart1"/>
    <dgm:cxn modelId="{68BFEA07-ECB4-4355-A36D-CDA4B1411BEB}" type="presOf" srcId="{B7542655-FA1E-424C-8749-E13C6EA010CB}" destId="{7366CF3C-EF82-4CB6-A4F4-B0DE3EAAD4BE}" srcOrd="0" destOrd="0" presId="urn:microsoft.com/office/officeart/2005/8/layout/orgChart1"/>
    <dgm:cxn modelId="{4484B675-3EAD-4A57-A14F-CACE6BCB6759}" type="presOf" srcId="{33D25D54-9DA3-4DEB-A777-17AF42CFC6E8}" destId="{3DD5EB3A-0859-46A0-801F-222CD7585AC6}" srcOrd="0" destOrd="0" presId="urn:microsoft.com/office/officeart/2005/8/layout/orgChart1"/>
    <dgm:cxn modelId="{552E74C9-CA1A-4A02-9BEC-879CBAFE0EA5}" srcId="{FFA2B492-BCBF-4021-8A62-D94096444031}" destId="{E86EAEC6-A44E-4940-9927-828BFDFEB30B}" srcOrd="2" destOrd="0" parTransId="{23516652-24B3-437F-9B7A-24B9DEBE01AD}" sibTransId="{4EDE102A-68CC-45AF-9615-7077BCFCC2E1}"/>
    <dgm:cxn modelId="{62C064CA-F9AC-4A8C-87C1-EE1D0A3C23DC}" type="presOf" srcId="{5B5302B5-DC65-4B18-B4A9-6B4098F781C2}" destId="{A59AAC99-1B69-4150-A9FC-6DB949E2A6BE}" srcOrd="0" destOrd="0" presId="urn:microsoft.com/office/officeart/2005/8/layout/orgChart1"/>
    <dgm:cxn modelId="{834CB6FF-7BDE-460F-9F08-7C93FF537E06}" type="presOf" srcId="{AD975DB9-4069-4E90-88A3-39136B73E508}" destId="{32919792-9A4D-45FA-B57A-FCFFAAD72930}" srcOrd="1" destOrd="0" presId="urn:microsoft.com/office/officeart/2005/8/layout/orgChart1"/>
    <dgm:cxn modelId="{07035DC3-1202-46B8-8874-2A2066364567}" type="presOf" srcId="{855822A5-F4A5-4E5A-A1CF-7069F1C70C90}" destId="{8F238C8C-F0F6-431F-B8E3-ABBB8A7839B2}" srcOrd="0" destOrd="0" presId="urn:microsoft.com/office/officeart/2005/8/layout/orgChart1"/>
    <dgm:cxn modelId="{3F4E4A22-A485-4D94-82DF-F8221A7A7F46}" type="presOf" srcId="{DBAF5CB1-7B46-457E-A55D-786F44EF37B7}" destId="{995B8251-137E-4AB6-905E-ADD45B356A12}" srcOrd="0" destOrd="0" presId="urn:microsoft.com/office/officeart/2005/8/layout/orgChart1"/>
    <dgm:cxn modelId="{06D8979E-A62B-4E11-B649-7FD0B6032F38}" srcId="{23BCF572-B01F-458E-B908-361B225B885B}" destId="{B7542655-FA1E-424C-8749-E13C6EA010CB}" srcOrd="0" destOrd="0" parTransId="{A1DD2D15-475C-4D8B-829F-68A5CA6DDC2A}" sibTransId="{4061C43F-9150-4312-A368-3192C8FC83F0}"/>
    <dgm:cxn modelId="{5B17796D-91AA-4F84-9D19-340477047279}" type="presOf" srcId="{A5A937A8-EF6D-4EDC-AAE5-58F2684485DE}" destId="{D0A09E57-71D7-43FA-92F5-2477171D4444}" srcOrd="1" destOrd="0" presId="urn:microsoft.com/office/officeart/2005/8/layout/orgChart1"/>
    <dgm:cxn modelId="{8CED2488-55E8-40AF-9624-5DD53661A0F9}" type="presOf" srcId="{D20E2559-5E49-4520-833F-A683500C2600}" destId="{2AC96CA0-DF53-4393-81BD-C706CECF97C5}" srcOrd="1" destOrd="0" presId="urn:microsoft.com/office/officeart/2005/8/layout/orgChart1"/>
    <dgm:cxn modelId="{B0EC5347-1A40-434A-9773-CB7F4C709753}" type="presOf" srcId="{3E9D3E5C-41F7-45E9-90BE-838BF908E1AF}" destId="{A378EE17-61E4-413D-B676-50F5444414E2}" srcOrd="0" destOrd="0" presId="urn:microsoft.com/office/officeart/2005/8/layout/orgChart1"/>
    <dgm:cxn modelId="{BB8D0BE3-5B9D-4A3A-92B0-890ADA77CBBE}" srcId="{23BCF572-B01F-458E-B908-361B225B885B}" destId="{AD975DB9-4069-4E90-88A3-39136B73E508}" srcOrd="2" destOrd="0" parTransId="{33D25D54-9DA3-4DEB-A777-17AF42CFC6E8}" sibTransId="{C8DB3C91-E77B-49FF-A442-00F105EFD3F6}"/>
    <dgm:cxn modelId="{5CAFFCE0-4710-4A6E-A8DA-9B1D5E90D572}" srcId="{D20E2559-5E49-4520-833F-A683500C2600}" destId="{0A0EBA42-70F0-4E4E-AB95-1B57888DDC86}" srcOrd="2" destOrd="0" parTransId="{C47D0CA9-03A8-4CAD-B992-B95F74DD0269}" sibTransId="{20593333-4404-444D-9E23-34C59B75AD05}"/>
    <dgm:cxn modelId="{B0CCCE9F-8190-4CDA-9D6A-B555F6986DEB}" type="presOf" srcId="{E0FF2AFE-C819-46F0-84E4-E06EA4C86666}" destId="{C1DAB826-F496-4F51-BD34-0D4B8432F4D8}" srcOrd="0" destOrd="0" presId="urn:microsoft.com/office/officeart/2005/8/layout/orgChart1"/>
    <dgm:cxn modelId="{140A3434-7B8C-47EA-8C0C-842CCE38B341}" type="presOf" srcId="{DBACC0BB-C5D0-4EE5-B7B3-BFC5AA7E048E}" destId="{F71BC3C9-D6F1-4C85-A678-FACD6E06EA69}" srcOrd="0" destOrd="0" presId="urn:microsoft.com/office/officeart/2005/8/layout/orgChart1"/>
    <dgm:cxn modelId="{53D6EDD0-F4E3-4C46-9EC5-4116E93C0012}" type="presOf" srcId="{3E9D3E5C-41F7-45E9-90BE-838BF908E1AF}" destId="{A68E7891-385C-4B6D-BF47-3E84E6F673EB}" srcOrd="1" destOrd="0" presId="urn:microsoft.com/office/officeart/2005/8/layout/orgChart1"/>
    <dgm:cxn modelId="{BE7578C2-5822-44F3-8CAE-C8E6686302A4}" type="presOf" srcId="{5FFFEC1F-F7C2-452E-B4EE-8C5160351050}" destId="{69EB47A5-CF0E-42F0-B4D2-93ADD0EFC2E4}" srcOrd="0" destOrd="0" presId="urn:microsoft.com/office/officeart/2005/8/layout/orgChart1"/>
    <dgm:cxn modelId="{86F34C8D-79E8-4E69-9839-E8BE4C62FE8B}" type="presOf" srcId="{DE4120BD-E1CD-4D91-BFAC-7EDFEBB54627}" destId="{C538EF52-7F3F-4393-AD42-FA8061C6BB4C}" srcOrd="0" destOrd="0" presId="urn:microsoft.com/office/officeart/2005/8/layout/orgChart1"/>
    <dgm:cxn modelId="{8365221D-7FBC-4589-87C0-19ADCCE335D6}" type="presOf" srcId="{96350A0A-74CD-484C-BD38-2500074A6EB5}" destId="{4FC629BB-7844-41EA-9955-B1D8113311FC}" srcOrd="0" destOrd="0" presId="urn:microsoft.com/office/officeart/2005/8/layout/orgChart1"/>
    <dgm:cxn modelId="{D9B43735-B4B2-4C4B-85FE-4731588526BA}" type="presOf" srcId="{E60CFDE4-D0BD-4359-BC15-A2A2AC633D29}" destId="{6FB477CA-46F5-44E2-946C-AC0657E175D6}" srcOrd="0" destOrd="0" presId="urn:microsoft.com/office/officeart/2005/8/layout/orgChart1"/>
    <dgm:cxn modelId="{F1D1D233-835E-439B-ABE8-5CFCA427DC20}" type="presOf" srcId="{3EA18CD0-947F-4DBE-9CB8-611E0BFC16FF}" destId="{51545A71-972A-4958-965A-8F4DEBD8332E}" srcOrd="0" destOrd="0" presId="urn:microsoft.com/office/officeart/2005/8/layout/orgChart1"/>
    <dgm:cxn modelId="{99319759-BB5A-4BB8-A91D-8ECCDC2D1770}" type="presOf" srcId="{AEFA538E-852D-4AE9-AC78-C8CB700ADAFA}" destId="{7CCE6120-4680-4441-97D7-A0A3FFDF4350}" srcOrd="0" destOrd="0" presId="urn:microsoft.com/office/officeart/2005/8/layout/orgChart1"/>
    <dgm:cxn modelId="{3EE9A741-1D70-4087-91DB-829A61CE173E}" type="presOf" srcId="{DBAF5CB1-7B46-457E-A55D-786F44EF37B7}" destId="{C8ADD8C8-0D50-4F86-847C-16632454E36C}" srcOrd="1" destOrd="0" presId="urn:microsoft.com/office/officeart/2005/8/layout/orgChart1"/>
    <dgm:cxn modelId="{1236C8B7-6015-4740-92DA-02EBBA8E1101}" srcId="{D20E2559-5E49-4520-833F-A683500C2600}" destId="{5CDF8122-C492-44DC-9BF9-D2A8A394F432}" srcOrd="1" destOrd="0" parTransId="{95252A21-21F7-4D54-8B95-7976292309FC}" sibTransId="{F3753035-FB95-4E09-8C45-7C284414A4CE}"/>
    <dgm:cxn modelId="{C6D30A55-1D9C-4A6B-950C-29471DA44E12}" type="presOf" srcId="{B7542655-FA1E-424C-8749-E13C6EA010CB}" destId="{0499A56B-A4F1-4F57-8BEC-47CBF214239D}" srcOrd="1" destOrd="0" presId="urn:microsoft.com/office/officeart/2005/8/layout/orgChart1"/>
    <dgm:cxn modelId="{7F991D6B-7C38-4419-AE95-00D7F5986B2E}" type="presOf" srcId="{56D8BB5B-E575-4797-8DA5-EE7457EB8DD3}" destId="{BC3136C1-9873-405D-8B91-93BE61E72B58}" srcOrd="0" destOrd="0" presId="urn:microsoft.com/office/officeart/2005/8/layout/orgChart1"/>
    <dgm:cxn modelId="{F4E719A5-1B92-4D4C-8580-B27449C66F01}" type="presOf" srcId="{D20E2559-5E49-4520-833F-A683500C2600}" destId="{282CB013-7C80-4079-9099-6B2EF693E53A}" srcOrd="0" destOrd="0" presId="urn:microsoft.com/office/officeart/2005/8/layout/orgChart1"/>
    <dgm:cxn modelId="{C8B06D83-A2A5-4FAE-97F6-31544D8AD4A3}" type="presOf" srcId="{23BCF572-B01F-458E-B908-361B225B885B}" destId="{2F3D5497-52F7-4636-93EC-F7543A955FD0}" srcOrd="1" destOrd="0" presId="urn:microsoft.com/office/officeart/2005/8/layout/orgChart1"/>
    <dgm:cxn modelId="{A77EC8BE-EDE1-4A7A-A450-25ECBEA703CA}" srcId="{5CDF8122-C492-44DC-9BF9-D2A8A394F432}" destId="{D3994FCE-A191-45A7-A571-8382B7D2D430}" srcOrd="0" destOrd="0" parTransId="{F1429F56-55B1-4D76-94C2-5CE61BC1A0AE}" sibTransId="{76D7A8B3-90D1-4306-BFD4-B662AF5431AE}"/>
    <dgm:cxn modelId="{324DE98F-78A1-47E7-868B-DA217E00A5A5}" type="presOf" srcId="{A1DD2D15-475C-4D8B-829F-68A5CA6DDC2A}" destId="{31DFCC8E-5295-4DDD-9F11-9A0306B8D376}" srcOrd="0" destOrd="0" presId="urn:microsoft.com/office/officeart/2005/8/layout/orgChart1"/>
    <dgm:cxn modelId="{4E4CD292-770E-48DD-B01B-E342795ADA68}" type="presOf" srcId="{B698EDC9-F19C-4506-9D25-0FCE3D1649A9}" destId="{0E29B22A-41CE-47B2-9D64-77A1FDE7D489}" srcOrd="0" destOrd="0" presId="urn:microsoft.com/office/officeart/2005/8/layout/orgChart1"/>
    <dgm:cxn modelId="{88B5AED5-EFD4-41ED-BC48-2EB1F7A1EDE4}" type="presOf" srcId="{F1429F56-55B1-4D76-94C2-5CE61BC1A0AE}" destId="{B5ABDBC2-CE3C-4C9F-AB67-8638DAB21BAD}" srcOrd="0" destOrd="0" presId="urn:microsoft.com/office/officeart/2005/8/layout/orgChart1"/>
    <dgm:cxn modelId="{DBEDCCEB-9C69-4F96-B2C2-7DF324188F99}" type="presOf" srcId="{0A0EBA42-70F0-4E4E-AB95-1B57888DDC86}" destId="{FE4E5798-AEA9-4415-BF86-AE02D56ABBC1}" srcOrd="1" destOrd="0" presId="urn:microsoft.com/office/officeart/2005/8/layout/orgChart1"/>
    <dgm:cxn modelId="{A93D9DE5-D998-4572-B6AD-F92C6963C736}" type="presOf" srcId="{DE4120BD-E1CD-4D91-BFAC-7EDFEBB54627}" destId="{B3C06BB1-CF50-4316-B83B-D8444A844A34}" srcOrd="1" destOrd="0" presId="urn:microsoft.com/office/officeart/2005/8/layout/orgChart1"/>
    <dgm:cxn modelId="{6AF7ADB1-B907-4BCC-8D1B-3E22D3FA529A}" srcId="{23BCF572-B01F-458E-B908-361B225B885B}" destId="{DE4120BD-E1CD-4D91-BFAC-7EDFEBB54627}" srcOrd="1" destOrd="0" parTransId="{855822A5-F4A5-4E5A-A1CF-7069F1C70C90}" sibTransId="{090FD53C-08B4-40C1-B21E-740EA69C8B8B}"/>
    <dgm:cxn modelId="{CC7D843D-0DF9-46D2-9208-48194560D9B0}" srcId="{23BCF572-B01F-458E-B908-361B225B885B}" destId="{E1D9304A-F58E-4B4A-B6F5-01A3F3402E03}" srcOrd="3" destOrd="0" parTransId="{6DB7D479-CA8A-499A-AAFF-DC347A5ADF14}" sibTransId="{3F91DD44-67C2-4C3B-A4C2-B26698F55CAB}"/>
    <dgm:cxn modelId="{0FCD6E5A-CA05-44DD-8442-6A0F6AE27998}" srcId="{E1D9304A-F58E-4B4A-B6F5-01A3F3402E03}" destId="{E57950D7-2DC5-4FC3-90F7-E448A7482903}" srcOrd="0" destOrd="0" parTransId="{EFF6A7E0-16FD-456E-811D-619C8B698F48}" sibTransId="{437EB12A-DB2A-4921-B47F-5019C679DCAD}"/>
    <dgm:cxn modelId="{2639C479-35B8-45DF-8A1D-1481470FA538}" type="presOf" srcId="{E1D9304A-F58E-4B4A-B6F5-01A3F3402E03}" destId="{AC2D9C44-BFB4-4497-BEFA-76BDA9703AC3}" srcOrd="1" destOrd="0" presId="urn:microsoft.com/office/officeart/2005/8/layout/orgChart1"/>
    <dgm:cxn modelId="{3136FF83-9EDE-4E9B-9C3C-2E0461EC591C}" type="presOf" srcId="{17528487-A958-4F77-9734-E2C1F1CDC1AE}" destId="{579CB2F5-72BD-44E0-B696-CDCB0BB79741}" srcOrd="0" destOrd="0" presId="urn:microsoft.com/office/officeart/2005/8/layout/orgChart1"/>
    <dgm:cxn modelId="{18318565-E60E-4899-87F7-E362D1CA47BE}" type="presOf" srcId="{AD975DB9-4069-4E90-88A3-39136B73E508}" destId="{028A60D6-7DA4-4F4C-A146-404681FACD97}" srcOrd="0" destOrd="0" presId="urn:microsoft.com/office/officeart/2005/8/layout/orgChart1"/>
    <dgm:cxn modelId="{8836F00A-06CF-4292-B7F8-08897AC78810}" srcId="{C81D7CCD-ECF8-4388-9FAB-3F0A08F4A755}" destId="{3EA18CD0-947F-4DBE-9CB8-611E0BFC16FF}" srcOrd="0" destOrd="0" parTransId="{D0C5BDCF-FC5A-42A1-A5F2-D41D1B19AD18}" sibTransId="{DF77264E-996A-4112-AAB1-F1ACF7356944}"/>
    <dgm:cxn modelId="{808F83AC-C88D-48E1-96A1-44AE7EAD8C66}" type="presOf" srcId="{EFF6A7E0-16FD-456E-811D-619C8B698F48}" destId="{48784D9E-5F92-41FA-A363-4586B21A5EAD}" srcOrd="0" destOrd="0" presId="urn:microsoft.com/office/officeart/2005/8/layout/orgChart1"/>
    <dgm:cxn modelId="{B7AE9016-11F6-4A76-8388-22F2535E2FC2}" type="presOf" srcId="{E86EAEC6-A44E-4940-9927-828BFDFEB30B}" destId="{CF6C9898-B472-4C15-A72D-65A0506AE040}" srcOrd="1" destOrd="0" presId="urn:microsoft.com/office/officeart/2005/8/layout/orgChart1"/>
    <dgm:cxn modelId="{DE678647-44FA-490A-96BB-91610D488BAA}" srcId="{3EA18CD0-947F-4DBE-9CB8-611E0BFC16FF}" destId="{D20E2559-5E49-4520-833F-A683500C2600}" srcOrd="1" destOrd="0" parTransId="{DBACC0BB-C5D0-4EE5-B7B3-BFC5AA7E048E}" sibTransId="{D585FC5B-A65E-47BB-A7EB-882EE3C48740}"/>
    <dgm:cxn modelId="{F797EB60-2733-4D4C-9438-27597EEF0F7D}" type="presOf" srcId="{17528487-A958-4F77-9734-E2C1F1CDC1AE}" destId="{F58DC71C-3F62-4F8F-B40B-25DC7EC8719D}" srcOrd="1" destOrd="0" presId="urn:microsoft.com/office/officeart/2005/8/layout/orgChart1"/>
    <dgm:cxn modelId="{C22ACDB5-4037-4A2B-9C50-FE2D06568D79}" srcId="{5CDF8122-C492-44DC-9BF9-D2A8A394F432}" destId="{4791EBB3-CB1D-4FDB-87BD-786917D9867C}" srcOrd="1" destOrd="0" parTransId="{AEFA538E-852D-4AE9-AC78-C8CB700ADAFA}" sibTransId="{BA1DEF59-2C0C-4B43-A806-54705CAC8684}"/>
    <dgm:cxn modelId="{3A4562B3-7539-4860-98F2-7090224C957F}" type="presOf" srcId="{3EA18CD0-947F-4DBE-9CB8-611E0BFC16FF}" destId="{F3D60DD3-70F7-4558-B545-8E12D8C23BA2}" srcOrd="1" destOrd="0" presId="urn:microsoft.com/office/officeart/2005/8/layout/orgChart1"/>
    <dgm:cxn modelId="{CB25F8D9-D525-4D47-9A70-20204D0DC4A3}" type="presOf" srcId="{FFA2B492-BCBF-4021-8A62-D94096444031}" destId="{22DDECD1-B254-4055-8090-A2BC94605867}" srcOrd="1" destOrd="0" presId="urn:microsoft.com/office/officeart/2005/8/layout/orgChart1"/>
    <dgm:cxn modelId="{DE3211E3-61EB-4F82-AB32-FCDEC08D2C4F}" type="presOf" srcId="{C81D7CCD-ECF8-4388-9FAB-3F0A08F4A755}" destId="{A72AA5DE-1415-409D-AFB3-F2AA841D25C2}" srcOrd="0" destOrd="0" presId="urn:microsoft.com/office/officeart/2005/8/layout/orgChart1"/>
    <dgm:cxn modelId="{5ADEAFD8-4725-4D39-B993-098EB8EC66C2}" type="presOf" srcId="{D3A33BF2-7883-4CCD-AF7B-E5044A2FEF32}" destId="{7D94AD45-5BF8-4157-8741-D5B15D223E52}" srcOrd="0" destOrd="0" presId="urn:microsoft.com/office/officeart/2005/8/layout/orgChart1"/>
    <dgm:cxn modelId="{BC0852F5-8C60-4744-AB2C-8CAE09D62AFB}" type="presOf" srcId="{4791EBB3-CB1D-4FDB-87BD-786917D9867C}" destId="{10589231-3E06-4EB0-A794-D5B757F7EE6C}" srcOrd="1" destOrd="0" presId="urn:microsoft.com/office/officeart/2005/8/layout/orgChart1"/>
    <dgm:cxn modelId="{AC40981F-8662-4C92-BAA3-1C5CFE8956D6}" type="presOf" srcId="{5CDF8122-C492-44DC-9BF9-D2A8A394F432}" destId="{2FBA05EA-C943-43E5-B94D-3BC2912E1A49}" srcOrd="0" destOrd="0" presId="urn:microsoft.com/office/officeart/2005/8/layout/orgChart1"/>
    <dgm:cxn modelId="{C2F2EA8B-2002-4C8F-9770-64C47B0C44C4}" type="presOf" srcId="{18BB842D-383B-4D93-A52F-FF7B1AD52B1B}" destId="{4FC7B70B-B3FA-4D71-860A-E1C95A39D4EC}" srcOrd="1" destOrd="0" presId="urn:microsoft.com/office/officeart/2005/8/layout/orgChart1"/>
    <dgm:cxn modelId="{A7AFFF2D-EAB2-4030-B239-466434D2D515}" type="presParOf" srcId="{A72AA5DE-1415-409D-AFB3-F2AA841D25C2}" destId="{898B347A-02F3-4409-8844-A9F2B63634A9}" srcOrd="0" destOrd="0" presId="urn:microsoft.com/office/officeart/2005/8/layout/orgChart1"/>
    <dgm:cxn modelId="{A98EA7C9-054C-4D11-8931-33C27DEBB9D7}" type="presParOf" srcId="{898B347A-02F3-4409-8844-A9F2B63634A9}" destId="{2987A5EA-671F-4558-8371-D12F9221FF2F}" srcOrd="0" destOrd="0" presId="urn:microsoft.com/office/officeart/2005/8/layout/orgChart1"/>
    <dgm:cxn modelId="{61F05545-A61E-45ED-A816-45C66217CB28}" type="presParOf" srcId="{2987A5EA-671F-4558-8371-D12F9221FF2F}" destId="{51545A71-972A-4958-965A-8F4DEBD8332E}" srcOrd="0" destOrd="0" presId="urn:microsoft.com/office/officeart/2005/8/layout/orgChart1"/>
    <dgm:cxn modelId="{80BBD19E-FF08-4AC6-AD3F-3318BC101887}" type="presParOf" srcId="{2987A5EA-671F-4558-8371-D12F9221FF2F}" destId="{F3D60DD3-70F7-4558-B545-8E12D8C23BA2}" srcOrd="1" destOrd="0" presId="urn:microsoft.com/office/officeart/2005/8/layout/orgChart1"/>
    <dgm:cxn modelId="{03BC4C5C-CE80-425F-9DCD-31B5D5EC51BE}" type="presParOf" srcId="{898B347A-02F3-4409-8844-A9F2B63634A9}" destId="{72CD72F6-09EB-4230-9984-3784AA88585D}" srcOrd="1" destOrd="0" presId="urn:microsoft.com/office/officeart/2005/8/layout/orgChart1"/>
    <dgm:cxn modelId="{BAD7BF75-D563-46E6-BFD6-1DEB513C40E9}" type="presParOf" srcId="{72CD72F6-09EB-4230-9984-3784AA88585D}" destId="{6FB477CA-46F5-44E2-946C-AC0657E175D6}" srcOrd="0" destOrd="0" presId="urn:microsoft.com/office/officeart/2005/8/layout/orgChart1"/>
    <dgm:cxn modelId="{ED00B26D-5145-494C-B279-6E96CD6AEBEE}" type="presParOf" srcId="{72CD72F6-09EB-4230-9984-3784AA88585D}" destId="{9353D271-5221-412E-8369-375435F1B826}" srcOrd="1" destOrd="0" presId="urn:microsoft.com/office/officeart/2005/8/layout/orgChart1"/>
    <dgm:cxn modelId="{3B7ECCD2-DF29-4771-936E-2C9D0920DCAD}" type="presParOf" srcId="{9353D271-5221-412E-8369-375435F1B826}" destId="{FF481C1D-7DBB-4764-8A2E-CDDD708FEC6F}" srcOrd="0" destOrd="0" presId="urn:microsoft.com/office/officeart/2005/8/layout/orgChart1"/>
    <dgm:cxn modelId="{A89DC845-4612-4489-B51F-F2872CCD1A1C}" type="presParOf" srcId="{FF481C1D-7DBB-4764-8A2E-CDDD708FEC6F}" destId="{D915FF87-CC97-48B8-BE66-EF1110E77027}" srcOrd="0" destOrd="0" presId="urn:microsoft.com/office/officeart/2005/8/layout/orgChart1"/>
    <dgm:cxn modelId="{8ADBC864-CAE3-4AD3-8C26-A36768A864ED}" type="presParOf" srcId="{FF481C1D-7DBB-4764-8A2E-CDDD708FEC6F}" destId="{2F3D5497-52F7-4636-93EC-F7543A955FD0}" srcOrd="1" destOrd="0" presId="urn:microsoft.com/office/officeart/2005/8/layout/orgChart1"/>
    <dgm:cxn modelId="{7BA75E94-4BC8-418F-AE20-3C4163942B50}" type="presParOf" srcId="{9353D271-5221-412E-8369-375435F1B826}" destId="{32873C03-4F2E-4ECF-B78D-EFCFF1F2496E}" srcOrd="1" destOrd="0" presId="urn:microsoft.com/office/officeart/2005/8/layout/orgChart1"/>
    <dgm:cxn modelId="{2ADA519B-DE74-44DC-9131-3173D3043FD8}" type="presParOf" srcId="{32873C03-4F2E-4ECF-B78D-EFCFF1F2496E}" destId="{31DFCC8E-5295-4DDD-9F11-9A0306B8D376}" srcOrd="0" destOrd="0" presId="urn:microsoft.com/office/officeart/2005/8/layout/orgChart1"/>
    <dgm:cxn modelId="{8EAC8B13-8B08-4585-8FF3-5C889F50F588}" type="presParOf" srcId="{32873C03-4F2E-4ECF-B78D-EFCFF1F2496E}" destId="{34E8C8BD-E611-4E6B-9851-8BDCB0DCBE1E}" srcOrd="1" destOrd="0" presId="urn:microsoft.com/office/officeart/2005/8/layout/orgChart1"/>
    <dgm:cxn modelId="{7FC8AD56-35FA-47F8-8CF5-E60A1ADA96B4}" type="presParOf" srcId="{34E8C8BD-E611-4E6B-9851-8BDCB0DCBE1E}" destId="{2DB99863-2817-405C-8CD9-EB18AC6BC53F}" srcOrd="0" destOrd="0" presId="urn:microsoft.com/office/officeart/2005/8/layout/orgChart1"/>
    <dgm:cxn modelId="{FC2914B3-5394-48C4-B3A0-70231766E796}" type="presParOf" srcId="{2DB99863-2817-405C-8CD9-EB18AC6BC53F}" destId="{7366CF3C-EF82-4CB6-A4F4-B0DE3EAAD4BE}" srcOrd="0" destOrd="0" presId="urn:microsoft.com/office/officeart/2005/8/layout/orgChart1"/>
    <dgm:cxn modelId="{FE77A694-4310-43BC-B887-A781C5C35547}" type="presParOf" srcId="{2DB99863-2817-405C-8CD9-EB18AC6BC53F}" destId="{0499A56B-A4F1-4F57-8BEC-47CBF214239D}" srcOrd="1" destOrd="0" presId="urn:microsoft.com/office/officeart/2005/8/layout/orgChart1"/>
    <dgm:cxn modelId="{7F07C13A-3520-4CB6-964A-BE8E1C6B04D6}" type="presParOf" srcId="{34E8C8BD-E611-4E6B-9851-8BDCB0DCBE1E}" destId="{78849185-1D93-4C38-A5FB-11E47D2A542B}" srcOrd="1" destOrd="0" presId="urn:microsoft.com/office/officeart/2005/8/layout/orgChart1"/>
    <dgm:cxn modelId="{C0B4CE32-08A3-444D-8076-7F5C904D1FE1}" type="presParOf" srcId="{34E8C8BD-E611-4E6B-9851-8BDCB0DCBE1E}" destId="{F553C70C-247C-4714-AA93-A19C0B0EC181}" srcOrd="2" destOrd="0" presId="urn:microsoft.com/office/officeart/2005/8/layout/orgChart1"/>
    <dgm:cxn modelId="{A12FA956-2454-4EE1-A1AA-183036D95B4C}" type="presParOf" srcId="{32873C03-4F2E-4ECF-B78D-EFCFF1F2496E}" destId="{8F238C8C-F0F6-431F-B8E3-ABBB8A7839B2}" srcOrd="2" destOrd="0" presId="urn:microsoft.com/office/officeart/2005/8/layout/orgChart1"/>
    <dgm:cxn modelId="{0F3EF7F6-9BC0-43DE-952E-C8E0BEAD2CEB}" type="presParOf" srcId="{32873C03-4F2E-4ECF-B78D-EFCFF1F2496E}" destId="{F8AB5AB3-A94E-4745-BBA0-F6CFFCD977B9}" srcOrd="3" destOrd="0" presId="urn:microsoft.com/office/officeart/2005/8/layout/orgChart1"/>
    <dgm:cxn modelId="{49E5262B-F6F4-4257-B0EA-6D821A9CF51B}" type="presParOf" srcId="{F8AB5AB3-A94E-4745-BBA0-F6CFFCD977B9}" destId="{0AC08703-E280-4380-A6B8-BBC94D9BC1D5}" srcOrd="0" destOrd="0" presId="urn:microsoft.com/office/officeart/2005/8/layout/orgChart1"/>
    <dgm:cxn modelId="{57FD2974-1E55-4BA5-9F3C-90C1A6D4C45D}" type="presParOf" srcId="{0AC08703-E280-4380-A6B8-BBC94D9BC1D5}" destId="{C538EF52-7F3F-4393-AD42-FA8061C6BB4C}" srcOrd="0" destOrd="0" presId="urn:microsoft.com/office/officeart/2005/8/layout/orgChart1"/>
    <dgm:cxn modelId="{78E3C8B2-828C-47A1-802A-B18A0B0ED4BA}" type="presParOf" srcId="{0AC08703-E280-4380-A6B8-BBC94D9BC1D5}" destId="{B3C06BB1-CF50-4316-B83B-D8444A844A34}" srcOrd="1" destOrd="0" presId="urn:microsoft.com/office/officeart/2005/8/layout/orgChart1"/>
    <dgm:cxn modelId="{55D3389F-27A7-4608-AA1F-AA646690BC49}" type="presParOf" srcId="{F8AB5AB3-A94E-4745-BBA0-F6CFFCD977B9}" destId="{838C2471-96EA-42DF-9097-CBD4195B6FEF}" srcOrd="1" destOrd="0" presId="urn:microsoft.com/office/officeart/2005/8/layout/orgChart1"/>
    <dgm:cxn modelId="{48C8E891-7695-41C9-84D2-C4E4DF131C1D}" type="presParOf" srcId="{F8AB5AB3-A94E-4745-BBA0-F6CFFCD977B9}" destId="{0A6A17B8-4343-41B3-85E4-D789691ABA83}" srcOrd="2" destOrd="0" presId="urn:microsoft.com/office/officeart/2005/8/layout/orgChart1"/>
    <dgm:cxn modelId="{25D9349E-0FBF-4B87-90C6-2126B5A87049}" type="presParOf" srcId="{32873C03-4F2E-4ECF-B78D-EFCFF1F2496E}" destId="{3DD5EB3A-0859-46A0-801F-222CD7585AC6}" srcOrd="4" destOrd="0" presId="urn:microsoft.com/office/officeart/2005/8/layout/orgChart1"/>
    <dgm:cxn modelId="{59CAECD1-F8F3-4D2F-82FE-6D1784DFDD07}" type="presParOf" srcId="{32873C03-4F2E-4ECF-B78D-EFCFF1F2496E}" destId="{29C631D9-FA01-4A29-BDD6-F0C9A9A31678}" srcOrd="5" destOrd="0" presId="urn:microsoft.com/office/officeart/2005/8/layout/orgChart1"/>
    <dgm:cxn modelId="{49A40815-30DD-480C-8411-8E15D8856E28}" type="presParOf" srcId="{29C631D9-FA01-4A29-BDD6-F0C9A9A31678}" destId="{C7D32C5F-842F-49BA-8BBF-B8B742A44849}" srcOrd="0" destOrd="0" presId="urn:microsoft.com/office/officeart/2005/8/layout/orgChart1"/>
    <dgm:cxn modelId="{2F082804-F542-4215-A6B2-3B7F56727A48}" type="presParOf" srcId="{C7D32C5F-842F-49BA-8BBF-B8B742A44849}" destId="{028A60D6-7DA4-4F4C-A146-404681FACD97}" srcOrd="0" destOrd="0" presId="urn:microsoft.com/office/officeart/2005/8/layout/orgChart1"/>
    <dgm:cxn modelId="{B34EC871-33F9-4A53-93DB-942B0007232E}" type="presParOf" srcId="{C7D32C5F-842F-49BA-8BBF-B8B742A44849}" destId="{32919792-9A4D-45FA-B57A-FCFFAAD72930}" srcOrd="1" destOrd="0" presId="urn:microsoft.com/office/officeart/2005/8/layout/orgChart1"/>
    <dgm:cxn modelId="{B3F19235-EFA0-4B79-9C61-118288B51C98}" type="presParOf" srcId="{29C631D9-FA01-4A29-BDD6-F0C9A9A31678}" destId="{4D9CB1D9-2E99-40F4-ADE5-C8FC9E0DACAE}" srcOrd="1" destOrd="0" presId="urn:microsoft.com/office/officeart/2005/8/layout/orgChart1"/>
    <dgm:cxn modelId="{05177DBF-53A5-4090-A75A-DB1D986BDDE6}" type="presParOf" srcId="{29C631D9-FA01-4A29-BDD6-F0C9A9A31678}" destId="{4D0218B0-2BBF-4AD6-955A-DFEDA6B9A196}" srcOrd="2" destOrd="0" presId="urn:microsoft.com/office/officeart/2005/8/layout/orgChart1"/>
    <dgm:cxn modelId="{8A4C8451-4261-4CD4-A667-F5C58E8A062C}" type="presParOf" srcId="{32873C03-4F2E-4ECF-B78D-EFCFF1F2496E}" destId="{60F2C531-6DD2-41EB-B2B4-F4E8AA47D9C5}" srcOrd="6" destOrd="0" presId="urn:microsoft.com/office/officeart/2005/8/layout/orgChart1"/>
    <dgm:cxn modelId="{1320E2F9-7A05-4CD0-94D5-3B52D69A1645}" type="presParOf" srcId="{32873C03-4F2E-4ECF-B78D-EFCFF1F2496E}" destId="{88BD1754-2985-4701-873B-A60CB66333DD}" srcOrd="7" destOrd="0" presId="urn:microsoft.com/office/officeart/2005/8/layout/orgChart1"/>
    <dgm:cxn modelId="{2EE70980-79E9-44FF-939F-38ADE543AE2E}" type="presParOf" srcId="{88BD1754-2985-4701-873B-A60CB66333DD}" destId="{970998C7-4F47-4D24-895E-9736669AD494}" srcOrd="0" destOrd="0" presId="urn:microsoft.com/office/officeart/2005/8/layout/orgChart1"/>
    <dgm:cxn modelId="{D24F8456-5030-42D9-8C8F-A31369C7F86E}" type="presParOf" srcId="{970998C7-4F47-4D24-895E-9736669AD494}" destId="{6D5CD2F1-72E5-4A53-983B-88D009D650DE}" srcOrd="0" destOrd="0" presId="urn:microsoft.com/office/officeart/2005/8/layout/orgChart1"/>
    <dgm:cxn modelId="{615DF1A8-12F8-49AF-B42B-5F3491A9E2AD}" type="presParOf" srcId="{970998C7-4F47-4D24-895E-9736669AD494}" destId="{AC2D9C44-BFB4-4497-BEFA-76BDA9703AC3}" srcOrd="1" destOrd="0" presId="urn:microsoft.com/office/officeart/2005/8/layout/orgChart1"/>
    <dgm:cxn modelId="{662D7A48-160D-4725-A5FE-22E2468AE9EC}" type="presParOf" srcId="{88BD1754-2985-4701-873B-A60CB66333DD}" destId="{B5509CDE-4370-4BC9-BE75-82780B3BAD9C}" srcOrd="1" destOrd="0" presId="urn:microsoft.com/office/officeart/2005/8/layout/orgChart1"/>
    <dgm:cxn modelId="{5E82BE6F-2378-4596-866B-0C3F3338C059}" type="presParOf" srcId="{B5509CDE-4370-4BC9-BE75-82780B3BAD9C}" destId="{48784D9E-5F92-41FA-A363-4586B21A5EAD}" srcOrd="0" destOrd="0" presId="urn:microsoft.com/office/officeart/2005/8/layout/orgChart1"/>
    <dgm:cxn modelId="{78A64DB0-55A5-450C-B5B1-5740201AAF2D}" type="presParOf" srcId="{B5509CDE-4370-4BC9-BE75-82780B3BAD9C}" destId="{A100CB0E-C0F8-47D4-BE22-DE67AF656AB5}" srcOrd="1" destOrd="0" presId="urn:microsoft.com/office/officeart/2005/8/layout/orgChart1"/>
    <dgm:cxn modelId="{76A1FB08-E7D0-4CD3-952B-C26BD8A1B909}" type="presParOf" srcId="{A100CB0E-C0F8-47D4-BE22-DE67AF656AB5}" destId="{F84ABE56-B4E5-43E3-810C-4CAA6C022103}" srcOrd="0" destOrd="0" presId="urn:microsoft.com/office/officeart/2005/8/layout/orgChart1"/>
    <dgm:cxn modelId="{6F6445E5-E371-4F30-ABE4-BC88DD8D1BA4}" type="presParOf" srcId="{F84ABE56-B4E5-43E3-810C-4CAA6C022103}" destId="{4D5C2C9B-4ADB-4811-9C8D-9D361C3A0A41}" srcOrd="0" destOrd="0" presId="urn:microsoft.com/office/officeart/2005/8/layout/orgChart1"/>
    <dgm:cxn modelId="{E65E69CF-1551-4190-B559-D819A78C7819}" type="presParOf" srcId="{F84ABE56-B4E5-43E3-810C-4CAA6C022103}" destId="{7F7BA2F7-F76D-49CC-8ECE-F8EFE0974C55}" srcOrd="1" destOrd="0" presId="urn:microsoft.com/office/officeart/2005/8/layout/orgChart1"/>
    <dgm:cxn modelId="{E2BF2F29-9614-4B52-AF16-0D96A9E06A17}" type="presParOf" srcId="{A100CB0E-C0F8-47D4-BE22-DE67AF656AB5}" destId="{D1489765-674A-4BDF-BA4E-5002BF7884BE}" srcOrd="1" destOrd="0" presId="urn:microsoft.com/office/officeart/2005/8/layout/orgChart1"/>
    <dgm:cxn modelId="{B4037B5E-DDA2-48A1-8C5A-D4D5149AA59C}" type="presParOf" srcId="{A100CB0E-C0F8-47D4-BE22-DE67AF656AB5}" destId="{2F817A10-F567-4065-89E6-29CE0B67A56E}" srcOrd="2" destOrd="0" presId="urn:microsoft.com/office/officeart/2005/8/layout/orgChart1"/>
    <dgm:cxn modelId="{E03CBD9A-467D-41F1-97D4-CED9E621E4F1}" type="presParOf" srcId="{B5509CDE-4370-4BC9-BE75-82780B3BAD9C}" destId="{69EB47A5-CF0E-42F0-B4D2-93ADD0EFC2E4}" srcOrd="2" destOrd="0" presId="urn:microsoft.com/office/officeart/2005/8/layout/orgChart1"/>
    <dgm:cxn modelId="{6308891D-A06D-4B54-A254-0679154C36DF}" type="presParOf" srcId="{B5509CDE-4370-4BC9-BE75-82780B3BAD9C}" destId="{1BACFA5F-36BF-4996-A54B-6BBCA89FFDE2}" srcOrd="3" destOrd="0" presId="urn:microsoft.com/office/officeart/2005/8/layout/orgChart1"/>
    <dgm:cxn modelId="{1AFCA820-5C1F-4827-B3FF-D6FB2132284F}" type="presParOf" srcId="{1BACFA5F-36BF-4996-A54B-6BBCA89FFDE2}" destId="{6955BF96-0DBE-4ACC-A53C-0A576E4BD246}" srcOrd="0" destOrd="0" presId="urn:microsoft.com/office/officeart/2005/8/layout/orgChart1"/>
    <dgm:cxn modelId="{32814CA1-DA86-4907-8490-507FE4247B1D}" type="presParOf" srcId="{6955BF96-0DBE-4ACC-A53C-0A576E4BD246}" destId="{9BF98F13-F9BD-4857-948A-976235DBB463}" srcOrd="0" destOrd="0" presId="urn:microsoft.com/office/officeart/2005/8/layout/orgChart1"/>
    <dgm:cxn modelId="{9323219E-504B-452E-BE6A-20EBE460607B}" type="presParOf" srcId="{6955BF96-0DBE-4ACC-A53C-0A576E4BD246}" destId="{4FC7B70B-B3FA-4D71-860A-E1C95A39D4EC}" srcOrd="1" destOrd="0" presId="urn:microsoft.com/office/officeart/2005/8/layout/orgChart1"/>
    <dgm:cxn modelId="{CA422C5F-EE56-408A-BDC9-05EAD71E4BA4}" type="presParOf" srcId="{1BACFA5F-36BF-4996-A54B-6BBCA89FFDE2}" destId="{4AE136E5-3F4C-4FC8-B232-952785ACF09F}" srcOrd="1" destOrd="0" presId="urn:microsoft.com/office/officeart/2005/8/layout/orgChart1"/>
    <dgm:cxn modelId="{9A57403E-3A42-4C2B-9B2E-1FD12099CA85}" type="presParOf" srcId="{1BACFA5F-36BF-4996-A54B-6BBCA89FFDE2}" destId="{31EEE8A4-3C10-4889-9A14-8C1C4DCE9797}" srcOrd="2" destOrd="0" presId="urn:microsoft.com/office/officeart/2005/8/layout/orgChart1"/>
    <dgm:cxn modelId="{3F5AA35D-FF22-4F10-8458-69EBD8C84F2A}" type="presParOf" srcId="{88BD1754-2985-4701-873B-A60CB66333DD}" destId="{C5CB4BEB-7B71-4F6A-ACC4-C1033D1B0178}" srcOrd="2" destOrd="0" presId="urn:microsoft.com/office/officeart/2005/8/layout/orgChart1"/>
    <dgm:cxn modelId="{87BD9385-99EE-4F93-B1CC-1C65C6576C79}" type="presParOf" srcId="{9353D271-5221-412E-8369-375435F1B826}" destId="{184F4C13-2B76-41F7-93CC-76B718131505}" srcOrd="2" destOrd="0" presId="urn:microsoft.com/office/officeart/2005/8/layout/orgChart1"/>
    <dgm:cxn modelId="{4DD81D97-EBDF-4AAA-AD8D-12F2380EFE89}" type="presParOf" srcId="{72CD72F6-09EB-4230-9984-3784AA88585D}" destId="{F71BC3C9-D6F1-4C85-A678-FACD6E06EA69}" srcOrd="2" destOrd="0" presId="urn:microsoft.com/office/officeart/2005/8/layout/orgChart1"/>
    <dgm:cxn modelId="{9248B3F2-B2F4-44FD-8972-449C767C389E}" type="presParOf" srcId="{72CD72F6-09EB-4230-9984-3784AA88585D}" destId="{C595FCA7-F38F-4621-BD1F-4DECAA83BE88}" srcOrd="3" destOrd="0" presId="urn:microsoft.com/office/officeart/2005/8/layout/orgChart1"/>
    <dgm:cxn modelId="{E3BBE5F0-6030-4EA4-BC41-2D0A16D73DB4}" type="presParOf" srcId="{C595FCA7-F38F-4621-BD1F-4DECAA83BE88}" destId="{4E9C3356-E75E-42C1-B948-CB6487AA80DA}" srcOrd="0" destOrd="0" presId="urn:microsoft.com/office/officeart/2005/8/layout/orgChart1"/>
    <dgm:cxn modelId="{3BB15AAF-2534-4A97-B52B-FBC8287272DF}" type="presParOf" srcId="{4E9C3356-E75E-42C1-B948-CB6487AA80DA}" destId="{282CB013-7C80-4079-9099-6B2EF693E53A}" srcOrd="0" destOrd="0" presId="urn:microsoft.com/office/officeart/2005/8/layout/orgChart1"/>
    <dgm:cxn modelId="{A230BC66-36B4-47D5-A587-FA0825CD3AD3}" type="presParOf" srcId="{4E9C3356-E75E-42C1-B948-CB6487AA80DA}" destId="{2AC96CA0-DF53-4393-81BD-C706CECF97C5}" srcOrd="1" destOrd="0" presId="urn:microsoft.com/office/officeart/2005/8/layout/orgChart1"/>
    <dgm:cxn modelId="{900C0355-DC60-4124-8EC9-C83F85AC8CF9}" type="presParOf" srcId="{C595FCA7-F38F-4621-BD1F-4DECAA83BE88}" destId="{027444BD-172B-4D0A-9328-B05A40ED4160}" srcOrd="1" destOrd="0" presId="urn:microsoft.com/office/officeart/2005/8/layout/orgChart1"/>
    <dgm:cxn modelId="{3CAFC2CD-4E1D-4131-91D9-417B6C7FD000}" type="presParOf" srcId="{027444BD-172B-4D0A-9328-B05A40ED4160}" destId="{C1DAB826-F496-4F51-BD34-0D4B8432F4D8}" srcOrd="0" destOrd="0" presId="urn:microsoft.com/office/officeart/2005/8/layout/orgChart1"/>
    <dgm:cxn modelId="{570327F6-E6C5-45DD-A8FA-1CC4A1F08391}" type="presParOf" srcId="{027444BD-172B-4D0A-9328-B05A40ED4160}" destId="{422C5242-85BC-42FB-85CC-BE755094CB71}" srcOrd="1" destOrd="0" presId="urn:microsoft.com/office/officeart/2005/8/layout/orgChart1"/>
    <dgm:cxn modelId="{F2505A8A-9D44-4E72-BEB9-B6EED5CFFEC2}" type="presParOf" srcId="{422C5242-85BC-42FB-85CC-BE755094CB71}" destId="{1F933A19-AE4A-46E3-95EA-62A14C971907}" srcOrd="0" destOrd="0" presId="urn:microsoft.com/office/officeart/2005/8/layout/orgChart1"/>
    <dgm:cxn modelId="{9DDB82C8-6BCC-4EE8-AC4D-6946CDAFAF5E}" type="presParOf" srcId="{1F933A19-AE4A-46E3-95EA-62A14C971907}" destId="{579CB2F5-72BD-44E0-B696-CDCB0BB79741}" srcOrd="0" destOrd="0" presId="urn:microsoft.com/office/officeart/2005/8/layout/orgChart1"/>
    <dgm:cxn modelId="{E9157521-4E28-4465-B478-07442383A3C0}" type="presParOf" srcId="{1F933A19-AE4A-46E3-95EA-62A14C971907}" destId="{F58DC71C-3F62-4F8F-B40B-25DC7EC8719D}" srcOrd="1" destOrd="0" presId="urn:microsoft.com/office/officeart/2005/8/layout/orgChart1"/>
    <dgm:cxn modelId="{12B6FCC8-B7E9-4F95-AF93-FB7D31118BD8}" type="presParOf" srcId="{422C5242-85BC-42FB-85CC-BE755094CB71}" destId="{47A09ACE-1CD4-4010-B81F-57C1A01F7F9D}" srcOrd="1" destOrd="0" presId="urn:microsoft.com/office/officeart/2005/8/layout/orgChart1"/>
    <dgm:cxn modelId="{6687BB25-5975-4388-A64B-9D410152AC32}" type="presParOf" srcId="{47A09ACE-1CD4-4010-B81F-57C1A01F7F9D}" destId="{F986F853-342B-4A55-8B22-9D3CC318F81A}" srcOrd="0" destOrd="0" presId="urn:microsoft.com/office/officeart/2005/8/layout/orgChart1"/>
    <dgm:cxn modelId="{34AE6D8E-93AB-4AB6-B746-49B536E6129B}" type="presParOf" srcId="{47A09ACE-1CD4-4010-B81F-57C1A01F7F9D}" destId="{6F8FF5F1-D073-4B41-946B-BCD4DA8515DD}" srcOrd="1" destOrd="0" presId="urn:microsoft.com/office/officeart/2005/8/layout/orgChart1"/>
    <dgm:cxn modelId="{6CC17DCE-835E-4761-A887-854B4C5CCED6}" type="presParOf" srcId="{6F8FF5F1-D073-4B41-946B-BCD4DA8515DD}" destId="{A587CD7F-2D0D-4579-A5EA-A4E8D1B375D1}" srcOrd="0" destOrd="0" presId="urn:microsoft.com/office/officeart/2005/8/layout/orgChart1"/>
    <dgm:cxn modelId="{71C6FCF7-DA7D-4A46-9106-8B900F5DF558}" type="presParOf" srcId="{A587CD7F-2D0D-4579-A5EA-A4E8D1B375D1}" destId="{9F89F793-7169-4376-802D-4FA505ED9F1E}" srcOrd="0" destOrd="0" presId="urn:microsoft.com/office/officeart/2005/8/layout/orgChart1"/>
    <dgm:cxn modelId="{9FA27D2B-4D52-4467-ADA2-D1FB51D82F4B}" type="presParOf" srcId="{A587CD7F-2D0D-4579-A5EA-A4E8D1B375D1}" destId="{A5FC966A-9115-47C4-9DBC-D72E37A769E0}" srcOrd="1" destOrd="0" presId="urn:microsoft.com/office/officeart/2005/8/layout/orgChart1"/>
    <dgm:cxn modelId="{3038C8C9-5402-49F6-B55C-72430AE60BC8}" type="presParOf" srcId="{6F8FF5F1-D073-4B41-946B-BCD4DA8515DD}" destId="{11689241-CD56-40FD-BAAB-E9EC5B392219}" srcOrd="1" destOrd="0" presId="urn:microsoft.com/office/officeart/2005/8/layout/orgChart1"/>
    <dgm:cxn modelId="{3ED6F6B3-77E0-4774-8160-C032DE5D860B}" type="presParOf" srcId="{6F8FF5F1-D073-4B41-946B-BCD4DA8515DD}" destId="{2DB9AD15-5FE2-4052-B4FF-71ACE8C631CA}" srcOrd="2" destOrd="0" presId="urn:microsoft.com/office/officeart/2005/8/layout/orgChart1"/>
    <dgm:cxn modelId="{643C549D-8E10-4DA3-AFF8-BEAF71124ED1}" type="presParOf" srcId="{47A09ACE-1CD4-4010-B81F-57C1A01F7F9D}" destId="{435CA5CF-EABE-46C3-8B61-444F11455829}" srcOrd="2" destOrd="0" presId="urn:microsoft.com/office/officeart/2005/8/layout/orgChart1"/>
    <dgm:cxn modelId="{254DF5A1-C388-4BB4-957B-6F8173D920D0}" type="presParOf" srcId="{47A09ACE-1CD4-4010-B81F-57C1A01F7F9D}" destId="{D10A9FB0-2D7D-4308-ABC5-4A3C729D2E60}" srcOrd="3" destOrd="0" presId="urn:microsoft.com/office/officeart/2005/8/layout/orgChart1"/>
    <dgm:cxn modelId="{7B1F754E-6579-4B2C-912B-4104BA5253FE}" type="presParOf" srcId="{D10A9FB0-2D7D-4308-ABC5-4A3C729D2E60}" destId="{7851485E-70DF-426F-9A58-CC814E035E42}" srcOrd="0" destOrd="0" presId="urn:microsoft.com/office/officeart/2005/8/layout/orgChart1"/>
    <dgm:cxn modelId="{13CADECE-6444-4CA8-965D-9E1D1580AE1C}" type="presParOf" srcId="{7851485E-70DF-426F-9A58-CC814E035E42}" destId="{1A926318-724F-4D79-B079-C78D6B77AD56}" srcOrd="0" destOrd="0" presId="urn:microsoft.com/office/officeart/2005/8/layout/orgChart1"/>
    <dgm:cxn modelId="{75B387C7-C420-4479-9161-64A0E4C7C02D}" type="presParOf" srcId="{7851485E-70DF-426F-9A58-CC814E035E42}" destId="{22DDECD1-B254-4055-8090-A2BC94605867}" srcOrd="1" destOrd="0" presId="urn:microsoft.com/office/officeart/2005/8/layout/orgChart1"/>
    <dgm:cxn modelId="{3CDAD33C-13F0-42BE-82C8-B5C60ED77DE4}" type="presParOf" srcId="{D10A9FB0-2D7D-4308-ABC5-4A3C729D2E60}" destId="{B2F17F19-6EA4-42D0-96E4-7FDFB20B9B7B}" srcOrd="1" destOrd="0" presId="urn:microsoft.com/office/officeart/2005/8/layout/orgChart1"/>
    <dgm:cxn modelId="{BAA4EE80-C5A0-4641-A3E3-8E94847CA66B}" type="presParOf" srcId="{B2F17F19-6EA4-42D0-96E4-7FDFB20B9B7B}" destId="{B0CF4184-EF9B-4879-9B3E-A9AACB0A7229}" srcOrd="0" destOrd="0" presId="urn:microsoft.com/office/officeart/2005/8/layout/orgChart1"/>
    <dgm:cxn modelId="{BD63E2A7-F2B4-4CDC-B0B6-EC45BCFFA1E0}" type="presParOf" srcId="{B2F17F19-6EA4-42D0-96E4-7FDFB20B9B7B}" destId="{65AC0DDF-D474-4107-92DD-14690ACDE24D}" srcOrd="1" destOrd="0" presId="urn:microsoft.com/office/officeart/2005/8/layout/orgChart1"/>
    <dgm:cxn modelId="{534E2026-6601-46D0-881A-B03F1054CFF6}" type="presParOf" srcId="{65AC0DDF-D474-4107-92DD-14690ACDE24D}" destId="{FD3F56ED-AF24-4200-B684-BA24CCE7FF90}" srcOrd="0" destOrd="0" presId="urn:microsoft.com/office/officeart/2005/8/layout/orgChart1"/>
    <dgm:cxn modelId="{D65DD27F-CBF5-40A6-BE5F-598F7A4FA140}" type="presParOf" srcId="{FD3F56ED-AF24-4200-B684-BA24CCE7FF90}" destId="{4FC629BB-7844-41EA-9955-B1D8113311FC}" srcOrd="0" destOrd="0" presId="urn:microsoft.com/office/officeart/2005/8/layout/orgChart1"/>
    <dgm:cxn modelId="{83087296-4B78-4493-971E-F2ED3E233CFF}" type="presParOf" srcId="{FD3F56ED-AF24-4200-B684-BA24CCE7FF90}" destId="{3883A881-F38D-4E4F-B5D0-8442AB273EC4}" srcOrd="1" destOrd="0" presId="urn:microsoft.com/office/officeart/2005/8/layout/orgChart1"/>
    <dgm:cxn modelId="{69DB9EDD-D9F5-4783-B353-FA61CAD83B51}" type="presParOf" srcId="{65AC0DDF-D474-4107-92DD-14690ACDE24D}" destId="{4D072981-1BBE-4386-937A-450881A30B0C}" srcOrd="1" destOrd="0" presId="urn:microsoft.com/office/officeart/2005/8/layout/orgChart1"/>
    <dgm:cxn modelId="{7BBD7AF3-10D9-414E-A0AA-2C32BFDF8CE8}" type="presParOf" srcId="{65AC0DDF-D474-4107-92DD-14690ACDE24D}" destId="{5E7C5BBD-F5E5-4FD9-94D9-8D2EDC645B79}" srcOrd="2" destOrd="0" presId="urn:microsoft.com/office/officeart/2005/8/layout/orgChart1"/>
    <dgm:cxn modelId="{F9B944BC-6FAD-456E-A2E8-CB1ADAC37834}" type="presParOf" srcId="{B2F17F19-6EA4-42D0-96E4-7FDFB20B9B7B}" destId="{A59AAC99-1B69-4150-A9FC-6DB949E2A6BE}" srcOrd="2" destOrd="0" presId="urn:microsoft.com/office/officeart/2005/8/layout/orgChart1"/>
    <dgm:cxn modelId="{26B757B3-8FA4-42E8-8FF5-C02C3319D299}" type="presParOf" srcId="{B2F17F19-6EA4-42D0-96E4-7FDFB20B9B7B}" destId="{0B109C60-D5EC-4C68-A14F-07F825F837CA}" srcOrd="3" destOrd="0" presId="urn:microsoft.com/office/officeart/2005/8/layout/orgChart1"/>
    <dgm:cxn modelId="{6B39266E-1216-4BE7-B39C-B471AABD4696}" type="presParOf" srcId="{0B109C60-D5EC-4C68-A14F-07F825F837CA}" destId="{A46D2432-4E35-4458-A014-5358C99F46F7}" srcOrd="0" destOrd="0" presId="urn:microsoft.com/office/officeart/2005/8/layout/orgChart1"/>
    <dgm:cxn modelId="{87D1D449-5843-4BD3-BE31-A9F4D92CBE6D}" type="presParOf" srcId="{A46D2432-4E35-4458-A014-5358C99F46F7}" destId="{7D94AD45-5BF8-4157-8741-D5B15D223E52}" srcOrd="0" destOrd="0" presId="urn:microsoft.com/office/officeart/2005/8/layout/orgChart1"/>
    <dgm:cxn modelId="{F9993074-4AAC-47D5-8AE1-945FE4D116B7}" type="presParOf" srcId="{A46D2432-4E35-4458-A014-5358C99F46F7}" destId="{5E350564-C15B-4652-A0E7-F552916EA461}" srcOrd="1" destOrd="0" presId="urn:microsoft.com/office/officeart/2005/8/layout/orgChart1"/>
    <dgm:cxn modelId="{D11AAADA-9FF2-4F53-94E9-269DD72FE710}" type="presParOf" srcId="{0B109C60-D5EC-4C68-A14F-07F825F837CA}" destId="{68781B16-839B-4B82-A177-13ABB685B059}" srcOrd="1" destOrd="0" presId="urn:microsoft.com/office/officeart/2005/8/layout/orgChart1"/>
    <dgm:cxn modelId="{A8B487BE-9065-45DC-9088-0D3F81111AD1}" type="presParOf" srcId="{0B109C60-D5EC-4C68-A14F-07F825F837CA}" destId="{02C77570-1B49-4386-A3DB-C815BECE75EE}" srcOrd="2" destOrd="0" presId="urn:microsoft.com/office/officeart/2005/8/layout/orgChart1"/>
    <dgm:cxn modelId="{089EBD39-F8D6-4601-8346-C4B5A5917604}" type="presParOf" srcId="{B2F17F19-6EA4-42D0-96E4-7FDFB20B9B7B}" destId="{4D1D51D0-6056-4917-ACB3-5831AC7EE5CE}" srcOrd="4" destOrd="0" presId="urn:microsoft.com/office/officeart/2005/8/layout/orgChart1"/>
    <dgm:cxn modelId="{5CAB4BC9-0D33-488D-B2B1-E7D3F81A5A2F}" type="presParOf" srcId="{B2F17F19-6EA4-42D0-96E4-7FDFB20B9B7B}" destId="{D0A98A68-554A-4736-89DF-34AF5E3D2F43}" srcOrd="5" destOrd="0" presId="urn:microsoft.com/office/officeart/2005/8/layout/orgChart1"/>
    <dgm:cxn modelId="{4F70C0C8-68C7-4471-BE9B-69779F6E02A7}" type="presParOf" srcId="{D0A98A68-554A-4736-89DF-34AF5E3D2F43}" destId="{4F5D6B0D-C288-4DC7-BEF2-F67AE6C3A801}" srcOrd="0" destOrd="0" presId="urn:microsoft.com/office/officeart/2005/8/layout/orgChart1"/>
    <dgm:cxn modelId="{078F1DB3-E38F-4AC7-958B-93C66EDEE1F5}" type="presParOf" srcId="{4F5D6B0D-C288-4DC7-BEF2-F67AE6C3A801}" destId="{6C3303B4-09DF-4B99-80B6-66D876F6EA9F}" srcOrd="0" destOrd="0" presId="urn:microsoft.com/office/officeart/2005/8/layout/orgChart1"/>
    <dgm:cxn modelId="{D72C6297-4BB3-4E16-9B8E-9CCFE9EEA587}" type="presParOf" srcId="{4F5D6B0D-C288-4DC7-BEF2-F67AE6C3A801}" destId="{CF6C9898-B472-4C15-A72D-65A0506AE040}" srcOrd="1" destOrd="0" presId="urn:microsoft.com/office/officeart/2005/8/layout/orgChart1"/>
    <dgm:cxn modelId="{DFF4E000-CC53-4A0D-801D-540DCC43203E}" type="presParOf" srcId="{D0A98A68-554A-4736-89DF-34AF5E3D2F43}" destId="{7851B45F-C172-4B48-94D0-DD170B02517C}" srcOrd="1" destOrd="0" presId="urn:microsoft.com/office/officeart/2005/8/layout/orgChart1"/>
    <dgm:cxn modelId="{358E5375-C9DC-4778-9C64-0F541E4B520D}" type="presParOf" srcId="{D0A98A68-554A-4736-89DF-34AF5E3D2F43}" destId="{FAEBD59C-7362-41C1-982F-8665262C2A75}" srcOrd="2" destOrd="0" presId="urn:microsoft.com/office/officeart/2005/8/layout/orgChart1"/>
    <dgm:cxn modelId="{277AB444-0EC0-4AF0-AD10-428E479915C0}" type="presParOf" srcId="{D10A9FB0-2D7D-4308-ABC5-4A3C729D2E60}" destId="{FC928F0A-7AC0-44E0-BBCB-32E48DC18354}" srcOrd="2" destOrd="0" presId="urn:microsoft.com/office/officeart/2005/8/layout/orgChart1"/>
    <dgm:cxn modelId="{A7FD56C5-3DBC-4EDF-B4D0-AD7E5A9B26A5}" type="presParOf" srcId="{422C5242-85BC-42FB-85CC-BE755094CB71}" destId="{C4ED9162-57E6-4538-87AD-595B977C0516}" srcOrd="2" destOrd="0" presId="urn:microsoft.com/office/officeart/2005/8/layout/orgChart1"/>
    <dgm:cxn modelId="{D74EBE24-9726-4131-85C6-CCC3C249322E}" type="presParOf" srcId="{027444BD-172B-4D0A-9328-B05A40ED4160}" destId="{46499E2D-9B12-4891-B366-DAEED3AF41BC}" srcOrd="2" destOrd="0" presId="urn:microsoft.com/office/officeart/2005/8/layout/orgChart1"/>
    <dgm:cxn modelId="{2E67D36B-1889-49AD-8780-D3C6D04434F8}" type="presParOf" srcId="{027444BD-172B-4D0A-9328-B05A40ED4160}" destId="{EFCDCB35-23A8-46C3-8B82-F7F749FEED83}" srcOrd="3" destOrd="0" presId="urn:microsoft.com/office/officeart/2005/8/layout/orgChart1"/>
    <dgm:cxn modelId="{FEB83C30-B431-4F1B-A63E-5B597035BAFB}" type="presParOf" srcId="{EFCDCB35-23A8-46C3-8B82-F7F749FEED83}" destId="{CAD33C8A-07F8-46F5-9956-3D5771763387}" srcOrd="0" destOrd="0" presId="urn:microsoft.com/office/officeart/2005/8/layout/orgChart1"/>
    <dgm:cxn modelId="{92D4607A-BD9E-4734-ADC3-3B0E70B9FF0E}" type="presParOf" srcId="{CAD33C8A-07F8-46F5-9956-3D5771763387}" destId="{2FBA05EA-C943-43E5-B94D-3BC2912E1A49}" srcOrd="0" destOrd="0" presId="urn:microsoft.com/office/officeart/2005/8/layout/orgChart1"/>
    <dgm:cxn modelId="{EFAEA717-ADA4-4879-AF90-FF6356C9F129}" type="presParOf" srcId="{CAD33C8A-07F8-46F5-9956-3D5771763387}" destId="{3C59D1B6-19F9-4876-9A58-413008879FF2}" srcOrd="1" destOrd="0" presId="urn:microsoft.com/office/officeart/2005/8/layout/orgChart1"/>
    <dgm:cxn modelId="{1A3A6251-3D9B-47EA-8FB8-67B3D67199CA}" type="presParOf" srcId="{EFCDCB35-23A8-46C3-8B82-F7F749FEED83}" destId="{707BAC75-B4EB-4E82-8E96-908110CC795A}" srcOrd="1" destOrd="0" presId="urn:microsoft.com/office/officeart/2005/8/layout/orgChart1"/>
    <dgm:cxn modelId="{58083980-29E9-4A30-B1FC-2C12F743725C}" type="presParOf" srcId="{707BAC75-B4EB-4E82-8E96-908110CC795A}" destId="{B5ABDBC2-CE3C-4C9F-AB67-8638DAB21BAD}" srcOrd="0" destOrd="0" presId="urn:microsoft.com/office/officeart/2005/8/layout/orgChart1"/>
    <dgm:cxn modelId="{D26A5275-B3DC-4190-9087-A4D6C8E1B3A7}" type="presParOf" srcId="{707BAC75-B4EB-4E82-8E96-908110CC795A}" destId="{0DCF793F-C47D-4951-BAE4-E445CFDCF7FF}" srcOrd="1" destOrd="0" presId="urn:microsoft.com/office/officeart/2005/8/layout/orgChart1"/>
    <dgm:cxn modelId="{7104AB85-B379-4344-B9C1-7B288759E6CC}" type="presParOf" srcId="{0DCF793F-C47D-4951-BAE4-E445CFDCF7FF}" destId="{04BA9965-EB9E-4311-89D1-DEABE2E63965}" srcOrd="0" destOrd="0" presId="urn:microsoft.com/office/officeart/2005/8/layout/orgChart1"/>
    <dgm:cxn modelId="{4D39BC67-6FF0-49A0-9F06-DDADBFE169E1}" type="presParOf" srcId="{04BA9965-EB9E-4311-89D1-DEABE2E63965}" destId="{B2749F73-BF10-48E3-A474-B2FCB72991A6}" srcOrd="0" destOrd="0" presId="urn:microsoft.com/office/officeart/2005/8/layout/orgChart1"/>
    <dgm:cxn modelId="{A7730E5D-4529-451B-87F0-379E42AE792F}" type="presParOf" srcId="{04BA9965-EB9E-4311-89D1-DEABE2E63965}" destId="{6F459A03-0AEC-46D5-A751-83522B18D135}" srcOrd="1" destOrd="0" presId="urn:microsoft.com/office/officeart/2005/8/layout/orgChart1"/>
    <dgm:cxn modelId="{1E0A274C-6029-4F2B-960E-5500E96A4752}" type="presParOf" srcId="{0DCF793F-C47D-4951-BAE4-E445CFDCF7FF}" destId="{82451689-7EDB-4541-8A37-C6F16EFFFCDB}" srcOrd="1" destOrd="0" presId="urn:microsoft.com/office/officeart/2005/8/layout/orgChart1"/>
    <dgm:cxn modelId="{6586FA63-E512-4C5D-BD64-666837C6A2DB}" type="presParOf" srcId="{0DCF793F-C47D-4951-BAE4-E445CFDCF7FF}" destId="{E61741CE-1C66-42C1-A610-5230FED5F0A3}" srcOrd="2" destOrd="0" presId="urn:microsoft.com/office/officeart/2005/8/layout/orgChart1"/>
    <dgm:cxn modelId="{EFC3CF32-B537-401F-AAA4-0CB032F0A823}" type="presParOf" srcId="{707BAC75-B4EB-4E82-8E96-908110CC795A}" destId="{7CCE6120-4680-4441-97D7-A0A3FFDF4350}" srcOrd="2" destOrd="0" presId="urn:microsoft.com/office/officeart/2005/8/layout/orgChart1"/>
    <dgm:cxn modelId="{1955F501-B59C-4020-B832-8DB089CAD2DC}" type="presParOf" srcId="{707BAC75-B4EB-4E82-8E96-908110CC795A}" destId="{3C6BA5B6-2139-44A3-B4E3-31E755B7C374}" srcOrd="3" destOrd="0" presId="urn:microsoft.com/office/officeart/2005/8/layout/orgChart1"/>
    <dgm:cxn modelId="{B2752A90-202B-49B9-BE53-04D8B3A4E196}" type="presParOf" srcId="{3C6BA5B6-2139-44A3-B4E3-31E755B7C374}" destId="{7F60833C-0035-4D99-A5E2-40C090FAB450}" srcOrd="0" destOrd="0" presId="urn:microsoft.com/office/officeart/2005/8/layout/orgChart1"/>
    <dgm:cxn modelId="{021002D5-1F30-420A-9F01-2FB0B4133AC3}" type="presParOf" srcId="{7F60833C-0035-4D99-A5E2-40C090FAB450}" destId="{A1F6E96E-261B-4EC4-B81A-2029990FA5EF}" srcOrd="0" destOrd="0" presId="urn:microsoft.com/office/officeart/2005/8/layout/orgChart1"/>
    <dgm:cxn modelId="{1ECD5698-5813-45D9-BD0D-83255FC0CE32}" type="presParOf" srcId="{7F60833C-0035-4D99-A5E2-40C090FAB450}" destId="{10589231-3E06-4EB0-A794-D5B757F7EE6C}" srcOrd="1" destOrd="0" presId="urn:microsoft.com/office/officeart/2005/8/layout/orgChart1"/>
    <dgm:cxn modelId="{B3693A00-B88D-4338-B275-343354E8E6CE}" type="presParOf" srcId="{3C6BA5B6-2139-44A3-B4E3-31E755B7C374}" destId="{B6AB140C-F231-4207-A9E1-AA2C6CF85535}" srcOrd="1" destOrd="0" presId="urn:microsoft.com/office/officeart/2005/8/layout/orgChart1"/>
    <dgm:cxn modelId="{AB774C13-CD36-4F68-9870-32A40125F85F}" type="presParOf" srcId="{3C6BA5B6-2139-44A3-B4E3-31E755B7C374}" destId="{58CE5A40-BB47-4470-8A0B-6A74EA8457FA}" srcOrd="2" destOrd="0" presId="urn:microsoft.com/office/officeart/2005/8/layout/orgChart1"/>
    <dgm:cxn modelId="{616383C0-5A61-4668-B328-DA74D621E880}" type="presParOf" srcId="{707BAC75-B4EB-4E82-8E96-908110CC795A}" destId="{BC3136C1-9873-405D-8B91-93BE61E72B58}" srcOrd="4" destOrd="0" presId="urn:microsoft.com/office/officeart/2005/8/layout/orgChart1"/>
    <dgm:cxn modelId="{4C284183-4E29-411D-9E9A-E06C345667BB}" type="presParOf" srcId="{707BAC75-B4EB-4E82-8E96-908110CC795A}" destId="{1B21A30C-2BA1-4873-92F0-1D04ABC09CCF}" srcOrd="5" destOrd="0" presId="urn:microsoft.com/office/officeart/2005/8/layout/orgChart1"/>
    <dgm:cxn modelId="{B1CC9C31-C08F-4A9F-BEA6-6EACAE864DC7}" type="presParOf" srcId="{1B21A30C-2BA1-4873-92F0-1D04ABC09CCF}" destId="{4C1D2383-B0A1-4C02-AEB3-0B792FFB5CA7}" srcOrd="0" destOrd="0" presId="urn:microsoft.com/office/officeart/2005/8/layout/orgChart1"/>
    <dgm:cxn modelId="{F5389515-3B8D-4C32-9D3D-32B130BFD30D}" type="presParOf" srcId="{4C1D2383-B0A1-4C02-AEB3-0B792FFB5CA7}" destId="{995B8251-137E-4AB6-905E-ADD45B356A12}" srcOrd="0" destOrd="0" presId="urn:microsoft.com/office/officeart/2005/8/layout/orgChart1"/>
    <dgm:cxn modelId="{9A667180-F1EA-4A95-9623-A3328B3D755C}" type="presParOf" srcId="{4C1D2383-B0A1-4C02-AEB3-0B792FFB5CA7}" destId="{C8ADD8C8-0D50-4F86-847C-16632454E36C}" srcOrd="1" destOrd="0" presId="urn:microsoft.com/office/officeart/2005/8/layout/orgChart1"/>
    <dgm:cxn modelId="{3358616E-E4B4-49E1-9234-270E1E894946}" type="presParOf" srcId="{1B21A30C-2BA1-4873-92F0-1D04ABC09CCF}" destId="{E0701E5C-0AF0-4E62-B155-E1116CEF2CF6}" srcOrd="1" destOrd="0" presId="urn:microsoft.com/office/officeart/2005/8/layout/orgChart1"/>
    <dgm:cxn modelId="{46DE0D88-7FD7-4D59-AB66-B029E9B3451D}" type="presParOf" srcId="{1B21A30C-2BA1-4873-92F0-1D04ABC09CCF}" destId="{BE4347A0-DE1C-43EF-966C-564BD57059C1}" srcOrd="2" destOrd="0" presId="urn:microsoft.com/office/officeart/2005/8/layout/orgChart1"/>
    <dgm:cxn modelId="{43FEC02F-D089-4B5D-84D3-031801028E28}" type="presParOf" srcId="{707BAC75-B4EB-4E82-8E96-908110CC795A}" destId="{8002F91E-B8D5-42D9-84B7-D0AD34C40AC2}" srcOrd="6" destOrd="0" presId="urn:microsoft.com/office/officeart/2005/8/layout/orgChart1"/>
    <dgm:cxn modelId="{D54131C6-99A0-4ADF-89AB-162B20A7A94B}" type="presParOf" srcId="{707BAC75-B4EB-4E82-8E96-908110CC795A}" destId="{1007AE0B-66FC-4D71-B333-81C08B029C92}" srcOrd="7" destOrd="0" presId="urn:microsoft.com/office/officeart/2005/8/layout/orgChart1"/>
    <dgm:cxn modelId="{05316769-4F0F-418E-92AB-6BD49F1BFDF8}" type="presParOf" srcId="{1007AE0B-66FC-4D71-B333-81C08B029C92}" destId="{4824A98F-3CC5-473F-805D-1709A0F13E5A}" srcOrd="0" destOrd="0" presId="urn:microsoft.com/office/officeart/2005/8/layout/orgChart1"/>
    <dgm:cxn modelId="{1AFB65BA-F2DB-4AB6-96B2-E97ED7A21FDC}" type="presParOf" srcId="{4824A98F-3CC5-473F-805D-1709A0F13E5A}" destId="{459B9443-72D7-46AA-A1AD-4489128CE0F1}" srcOrd="0" destOrd="0" presId="urn:microsoft.com/office/officeart/2005/8/layout/orgChart1"/>
    <dgm:cxn modelId="{2D092648-B6FE-4C45-AFB0-BD9291A7DFC9}" type="presParOf" srcId="{4824A98F-3CC5-473F-805D-1709A0F13E5A}" destId="{D0A09E57-71D7-43FA-92F5-2477171D4444}" srcOrd="1" destOrd="0" presId="urn:microsoft.com/office/officeart/2005/8/layout/orgChart1"/>
    <dgm:cxn modelId="{E51E46EF-A1CE-43D3-85AA-53CB40C50725}" type="presParOf" srcId="{1007AE0B-66FC-4D71-B333-81C08B029C92}" destId="{F8AB83F4-618A-4CC7-8137-0326B5C270D7}" srcOrd="1" destOrd="0" presId="urn:microsoft.com/office/officeart/2005/8/layout/orgChart1"/>
    <dgm:cxn modelId="{FDCDAA85-DD06-401E-8706-7C6DA68402B4}" type="presParOf" srcId="{1007AE0B-66FC-4D71-B333-81C08B029C92}" destId="{47591006-0698-4499-B533-93BD75D453D9}" srcOrd="2" destOrd="0" presId="urn:microsoft.com/office/officeart/2005/8/layout/orgChart1"/>
    <dgm:cxn modelId="{ED2B424A-B01A-4005-98F6-2604E329CEAF}" type="presParOf" srcId="{707BAC75-B4EB-4E82-8E96-908110CC795A}" destId="{0E29B22A-41CE-47B2-9D64-77A1FDE7D489}" srcOrd="8" destOrd="0" presId="urn:microsoft.com/office/officeart/2005/8/layout/orgChart1"/>
    <dgm:cxn modelId="{F9660C8F-967C-496A-ACD3-C25DD49C90D8}" type="presParOf" srcId="{707BAC75-B4EB-4E82-8E96-908110CC795A}" destId="{92872D02-FFC8-4E6A-B6BB-74CFC6F84821}" srcOrd="9" destOrd="0" presId="urn:microsoft.com/office/officeart/2005/8/layout/orgChart1"/>
    <dgm:cxn modelId="{E85BE3F6-2977-4B99-8F6B-796844F3AAC7}" type="presParOf" srcId="{92872D02-FFC8-4E6A-B6BB-74CFC6F84821}" destId="{098B7EC7-D4AF-4423-8CBC-2429BA5CAE43}" srcOrd="0" destOrd="0" presId="urn:microsoft.com/office/officeart/2005/8/layout/orgChart1"/>
    <dgm:cxn modelId="{097DEFCC-9602-4331-8804-B82C9D186862}" type="presParOf" srcId="{098B7EC7-D4AF-4423-8CBC-2429BA5CAE43}" destId="{A378EE17-61E4-413D-B676-50F5444414E2}" srcOrd="0" destOrd="0" presId="urn:microsoft.com/office/officeart/2005/8/layout/orgChart1"/>
    <dgm:cxn modelId="{9F8D03D4-1B8E-410E-9822-6059EE7B6C77}" type="presParOf" srcId="{098B7EC7-D4AF-4423-8CBC-2429BA5CAE43}" destId="{A68E7891-385C-4B6D-BF47-3E84E6F673EB}" srcOrd="1" destOrd="0" presId="urn:microsoft.com/office/officeart/2005/8/layout/orgChart1"/>
    <dgm:cxn modelId="{68239D66-92A7-4287-B7FE-7BF3460E5BFE}" type="presParOf" srcId="{92872D02-FFC8-4E6A-B6BB-74CFC6F84821}" destId="{BDD840CD-BD0D-4408-B678-430D873C1E15}" srcOrd="1" destOrd="0" presId="urn:microsoft.com/office/officeart/2005/8/layout/orgChart1"/>
    <dgm:cxn modelId="{8F212752-E496-4515-ABC9-83006F9285D8}" type="presParOf" srcId="{92872D02-FFC8-4E6A-B6BB-74CFC6F84821}" destId="{A8A2BA3E-1239-49C4-B937-BB52BC70F102}" srcOrd="2" destOrd="0" presId="urn:microsoft.com/office/officeart/2005/8/layout/orgChart1"/>
    <dgm:cxn modelId="{E26EB4F4-0D07-4E86-B5B1-3E702716F743}" type="presParOf" srcId="{EFCDCB35-23A8-46C3-8B82-F7F749FEED83}" destId="{DD187A07-1EDE-4F95-B92A-2E7B11E0140F}" srcOrd="2" destOrd="0" presId="urn:microsoft.com/office/officeart/2005/8/layout/orgChart1"/>
    <dgm:cxn modelId="{6465DD87-F22E-428E-B6B2-B9C83158B454}" type="presParOf" srcId="{027444BD-172B-4D0A-9328-B05A40ED4160}" destId="{E27E4A61-DB80-4F72-B523-7928BB7FE7CE}" srcOrd="4" destOrd="0" presId="urn:microsoft.com/office/officeart/2005/8/layout/orgChart1"/>
    <dgm:cxn modelId="{1768C54C-C3DF-49A3-A611-FD37577FEA10}" type="presParOf" srcId="{027444BD-172B-4D0A-9328-B05A40ED4160}" destId="{160E4F8B-30A4-44C5-A5A8-8EBEB006B728}" srcOrd="5" destOrd="0" presId="urn:microsoft.com/office/officeart/2005/8/layout/orgChart1"/>
    <dgm:cxn modelId="{A86BAA6B-C7D3-4667-9528-44A485E9D398}" type="presParOf" srcId="{160E4F8B-30A4-44C5-A5A8-8EBEB006B728}" destId="{C3AD9BCC-6293-4E65-A8AB-F1BBF9D392C0}" srcOrd="0" destOrd="0" presId="urn:microsoft.com/office/officeart/2005/8/layout/orgChart1"/>
    <dgm:cxn modelId="{D8EBEE3A-0CE0-42B6-9F1E-C4715562604A}" type="presParOf" srcId="{C3AD9BCC-6293-4E65-A8AB-F1BBF9D392C0}" destId="{4C5226C0-E404-43E1-BA89-FE68B8E3C100}" srcOrd="0" destOrd="0" presId="urn:microsoft.com/office/officeart/2005/8/layout/orgChart1"/>
    <dgm:cxn modelId="{3768D761-15EB-4B14-9501-BDD1CD5A7FA2}" type="presParOf" srcId="{C3AD9BCC-6293-4E65-A8AB-F1BBF9D392C0}" destId="{FE4E5798-AEA9-4415-BF86-AE02D56ABBC1}" srcOrd="1" destOrd="0" presId="urn:microsoft.com/office/officeart/2005/8/layout/orgChart1"/>
    <dgm:cxn modelId="{3407B458-BE52-4272-8843-C6890D38F656}" type="presParOf" srcId="{160E4F8B-30A4-44C5-A5A8-8EBEB006B728}" destId="{01CC1129-1B57-4D99-80A0-ACD613D2DD1A}" srcOrd="1" destOrd="0" presId="urn:microsoft.com/office/officeart/2005/8/layout/orgChart1"/>
    <dgm:cxn modelId="{3BB459E4-3F4F-4E77-82FB-F4CC48E29073}" type="presParOf" srcId="{160E4F8B-30A4-44C5-A5A8-8EBEB006B728}" destId="{362FA589-1210-43AF-B5B8-A7E7025B8616}" srcOrd="2" destOrd="0" presId="urn:microsoft.com/office/officeart/2005/8/layout/orgChart1"/>
    <dgm:cxn modelId="{C49A14F4-E2A8-4B00-837F-3A7A11A84F0E}" type="presParOf" srcId="{C595FCA7-F38F-4621-BD1F-4DECAA83BE88}" destId="{33055152-98BA-4315-992D-AA9CB3634937}" srcOrd="2" destOrd="0" presId="urn:microsoft.com/office/officeart/2005/8/layout/orgChart1"/>
    <dgm:cxn modelId="{5B57E7D3-5980-4E91-B86B-FA293046DB55}" type="presParOf" srcId="{898B347A-02F3-4409-8844-A9F2B63634A9}" destId="{82E3615D-177A-4984-84F1-5AC83CEC40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7E4A61-DB80-4F72-B523-7928BB7FE7CE}">
      <dsp:nvSpPr>
        <dsp:cNvPr id="0" name=""/>
        <dsp:cNvSpPr/>
      </dsp:nvSpPr>
      <dsp:spPr>
        <a:xfrm>
          <a:off x="7150757" y="1557392"/>
          <a:ext cx="1379984" cy="191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800"/>
              </a:lnTo>
              <a:lnTo>
                <a:pt x="1379984" y="95800"/>
              </a:lnTo>
              <a:lnTo>
                <a:pt x="1379984" y="1916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29B22A-41CE-47B2-9D64-77A1FDE7D489}">
      <dsp:nvSpPr>
        <dsp:cNvPr id="0" name=""/>
        <dsp:cNvSpPr/>
      </dsp:nvSpPr>
      <dsp:spPr>
        <a:xfrm>
          <a:off x="7061799" y="2205186"/>
          <a:ext cx="136857" cy="3010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0874"/>
              </a:lnTo>
              <a:lnTo>
                <a:pt x="136857" y="30108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02F91E-B8D5-42D9-84B7-D0AD34C40AC2}">
      <dsp:nvSpPr>
        <dsp:cNvPr id="0" name=""/>
        <dsp:cNvSpPr/>
      </dsp:nvSpPr>
      <dsp:spPr>
        <a:xfrm>
          <a:off x="7061799" y="2205186"/>
          <a:ext cx="136857" cy="23630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3080"/>
              </a:lnTo>
              <a:lnTo>
                <a:pt x="136857" y="23630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3136C1-9873-405D-8B91-93BE61E72B58}">
      <dsp:nvSpPr>
        <dsp:cNvPr id="0" name=""/>
        <dsp:cNvSpPr/>
      </dsp:nvSpPr>
      <dsp:spPr>
        <a:xfrm>
          <a:off x="7061799" y="2205186"/>
          <a:ext cx="136857" cy="17152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5285"/>
              </a:lnTo>
              <a:lnTo>
                <a:pt x="136857" y="17152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CE6120-4680-4441-97D7-A0A3FFDF4350}">
      <dsp:nvSpPr>
        <dsp:cNvPr id="0" name=""/>
        <dsp:cNvSpPr/>
      </dsp:nvSpPr>
      <dsp:spPr>
        <a:xfrm>
          <a:off x="7061799" y="2205186"/>
          <a:ext cx="136857" cy="1067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7491"/>
              </a:lnTo>
              <a:lnTo>
                <a:pt x="136857" y="10674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BDBC2-CE3C-4C9F-AB67-8638DAB21BAD}">
      <dsp:nvSpPr>
        <dsp:cNvPr id="0" name=""/>
        <dsp:cNvSpPr/>
      </dsp:nvSpPr>
      <dsp:spPr>
        <a:xfrm>
          <a:off x="7061799" y="2205186"/>
          <a:ext cx="136857" cy="419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697"/>
              </a:lnTo>
              <a:lnTo>
                <a:pt x="136857" y="4196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499E2D-9B12-4891-B366-DAEED3AF41BC}">
      <dsp:nvSpPr>
        <dsp:cNvPr id="0" name=""/>
        <dsp:cNvSpPr/>
      </dsp:nvSpPr>
      <dsp:spPr>
        <a:xfrm>
          <a:off x="7150757" y="1557392"/>
          <a:ext cx="275996" cy="191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800"/>
              </a:lnTo>
              <a:lnTo>
                <a:pt x="275996" y="95800"/>
              </a:lnTo>
              <a:lnTo>
                <a:pt x="275996" y="1916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1D51D0-6056-4917-ACB3-5831AC7EE5CE}">
      <dsp:nvSpPr>
        <dsp:cNvPr id="0" name=""/>
        <dsp:cNvSpPr/>
      </dsp:nvSpPr>
      <dsp:spPr>
        <a:xfrm>
          <a:off x="5957812" y="2852980"/>
          <a:ext cx="136857" cy="17152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5285"/>
              </a:lnTo>
              <a:lnTo>
                <a:pt x="136857" y="17152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AAC99-1B69-4150-A9FC-6DB949E2A6BE}">
      <dsp:nvSpPr>
        <dsp:cNvPr id="0" name=""/>
        <dsp:cNvSpPr/>
      </dsp:nvSpPr>
      <dsp:spPr>
        <a:xfrm>
          <a:off x="5957812" y="2852980"/>
          <a:ext cx="136857" cy="1067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7491"/>
              </a:lnTo>
              <a:lnTo>
                <a:pt x="136857" y="10674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CF4184-EF9B-4879-9B3E-A9AACB0A7229}">
      <dsp:nvSpPr>
        <dsp:cNvPr id="0" name=""/>
        <dsp:cNvSpPr/>
      </dsp:nvSpPr>
      <dsp:spPr>
        <a:xfrm>
          <a:off x="5957812" y="2852980"/>
          <a:ext cx="136857" cy="419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697"/>
              </a:lnTo>
              <a:lnTo>
                <a:pt x="136857" y="4196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5CA5CF-EABE-46C3-8B61-444F11455829}">
      <dsp:nvSpPr>
        <dsp:cNvPr id="0" name=""/>
        <dsp:cNvSpPr/>
      </dsp:nvSpPr>
      <dsp:spPr>
        <a:xfrm>
          <a:off x="5770772" y="2205186"/>
          <a:ext cx="551993" cy="191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800"/>
              </a:lnTo>
              <a:lnTo>
                <a:pt x="551993" y="95800"/>
              </a:lnTo>
              <a:lnTo>
                <a:pt x="551993" y="1916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86F853-342B-4A55-8B22-9D3CC318F81A}">
      <dsp:nvSpPr>
        <dsp:cNvPr id="0" name=""/>
        <dsp:cNvSpPr/>
      </dsp:nvSpPr>
      <dsp:spPr>
        <a:xfrm>
          <a:off x="5218779" y="2205186"/>
          <a:ext cx="551993" cy="191601"/>
        </a:xfrm>
        <a:custGeom>
          <a:avLst/>
          <a:gdLst/>
          <a:ahLst/>
          <a:cxnLst/>
          <a:rect l="0" t="0" r="0" b="0"/>
          <a:pathLst>
            <a:path>
              <a:moveTo>
                <a:pt x="551993" y="0"/>
              </a:moveTo>
              <a:lnTo>
                <a:pt x="551993" y="95800"/>
              </a:lnTo>
              <a:lnTo>
                <a:pt x="0" y="95800"/>
              </a:lnTo>
              <a:lnTo>
                <a:pt x="0" y="1916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DAB826-F496-4F51-BD34-0D4B8432F4D8}">
      <dsp:nvSpPr>
        <dsp:cNvPr id="0" name=""/>
        <dsp:cNvSpPr/>
      </dsp:nvSpPr>
      <dsp:spPr>
        <a:xfrm>
          <a:off x="5770772" y="1557392"/>
          <a:ext cx="1379984" cy="191601"/>
        </a:xfrm>
        <a:custGeom>
          <a:avLst/>
          <a:gdLst/>
          <a:ahLst/>
          <a:cxnLst/>
          <a:rect l="0" t="0" r="0" b="0"/>
          <a:pathLst>
            <a:path>
              <a:moveTo>
                <a:pt x="1379984" y="0"/>
              </a:moveTo>
              <a:lnTo>
                <a:pt x="1379984" y="95800"/>
              </a:lnTo>
              <a:lnTo>
                <a:pt x="0" y="95800"/>
              </a:lnTo>
              <a:lnTo>
                <a:pt x="0" y="1916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1BC3C9-D6F1-4C85-A678-FACD6E06EA69}">
      <dsp:nvSpPr>
        <dsp:cNvPr id="0" name=""/>
        <dsp:cNvSpPr/>
      </dsp:nvSpPr>
      <dsp:spPr>
        <a:xfrm>
          <a:off x="4633798" y="909598"/>
          <a:ext cx="2516958" cy="191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800"/>
              </a:lnTo>
              <a:lnTo>
                <a:pt x="2516958" y="95800"/>
              </a:lnTo>
              <a:lnTo>
                <a:pt x="2516958" y="1916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B47A5-CF0E-42F0-B4D2-93ADD0EFC2E4}">
      <dsp:nvSpPr>
        <dsp:cNvPr id="0" name=""/>
        <dsp:cNvSpPr/>
      </dsp:nvSpPr>
      <dsp:spPr>
        <a:xfrm>
          <a:off x="3407866" y="2205186"/>
          <a:ext cx="136857" cy="1226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6329"/>
              </a:lnTo>
              <a:lnTo>
                <a:pt x="136857" y="12263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784D9E-5F92-41FA-A363-4586B21A5EAD}">
      <dsp:nvSpPr>
        <dsp:cNvPr id="0" name=""/>
        <dsp:cNvSpPr/>
      </dsp:nvSpPr>
      <dsp:spPr>
        <a:xfrm>
          <a:off x="3407866" y="2205186"/>
          <a:ext cx="136857" cy="463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026"/>
              </a:lnTo>
              <a:lnTo>
                <a:pt x="136857" y="4630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F2C531-6DD2-41EB-B2B4-F4E8AA47D9C5}">
      <dsp:nvSpPr>
        <dsp:cNvPr id="0" name=""/>
        <dsp:cNvSpPr/>
      </dsp:nvSpPr>
      <dsp:spPr>
        <a:xfrm>
          <a:off x="2116839" y="1557392"/>
          <a:ext cx="1655980" cy="191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800"/>
              </a:lnTo>
              <a:lnTo>
                <a:pt x="1655980" y="95800"/>
              </a:lnTo>
              <a:lnTo>
                <a:pt x="1655980" y="1916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D5EB3A-0859-46A0-801F-222CD7585AC6}">
      <dsp:nvSpPr>
        <dsp:cNvPr id="0" name=""/>
        <dsp:cNvSpPr/>
      </dsp:nvSpPr>
      <dsp:spPr>
        <a:xfrm>
          <a:off x="2116839" y="1557392"/>
          <a:ext cx="551993" cy="191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800"/>
              </a:lnTo>
              <a:lnTo>
                <a:pt x="551993" y="95800"/>
              </a:lnTo>
              <a:lnTo>
                <a:pt x="551993" y="1916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238C8C-F0F6-431F-B8E3-ABBB8A7839B2}">
      <dsp:nvSpPr>
        <dsp:cNvPr id="0" name=""/>
        <dsp:cNvSpPr/>
      </dsp:nvSpPr>
      <dsp:spPr>
        <a:xfrm>
          <a:off x="1564846" y="1557392"/>
          <a:ext cx="551993" cy="191601"/>
        </a:xfrm>
        <a:custGeom>
          <a:avLst/>
          <a:gdLst/>
          <a:ahLst/>
          <a:cxnLst/>
          <a:rect l="0" t="0" r="0" b="0"/>
          <a:pathLst>
            <a:path>
              <a:moveTo>
                <a:pt x="551993" y="0"/>
              </a:moveTo>
              <a:lnTo>
                <a:pt x="551993" y="95800"/>
              </a:lnTo>
              <a:lnTo>
                <a:pt x="0" y="95800"/>
              </a:lnTo>
              <a:lnTo>
                <a:pt x="0" y="1916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DFCC8E-5295-4DDD-9F11-9A0306B8D376}">
      <dsp:nvSpPr>
        <dsp:cNvPr id="0" name=""/>
        <dsp:cNvSpPr/>
      </dsp:nvSpPr>
      <dsp:spPr>
        <a:xfrm>
          <a:off x="460858" y="1557392"/>
          <a:ext cx="1655980" cy="191601"/>
        </a:xfrm>
        <a:custGeom>
          <a:avLst/>
          <a:gdLst/>
          <a:ahLst/>
          <a:cxnLst/>
          <a:rect l="0" t="0" r="0" b="0"/>
          <a:pathLst>
            <a:path>
              <a:moveTo>
                <a:pt x="1655980" y="0"/>
              </a:moveTo>
              <a:lnTo>
                <a:pt x="1655980" y="95800"/>
              </a:lnTo>
              <a:lnTo>
                <a:pt x="0" y="95800"/>
              </a:lnTo>
              <a:lnTo>
                <a:pt x="0" y="1916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B477CA-46F5-44E2-946C-AC0657E175D6}">
      <dsp:nvSpPr>
        <dsp:cNvPr id="0" name=""/>
        <dsp:cNvSpPr/>
      </dsp:nvSpPr>
      <dsp:spPr>
        <a:xfrm>
          <a:off x="2116839" y="909598"/>
          <a:ext cx="2516958" cy="191601"/>
        </a:xfrm>
        <a:custGeom>
          <a:avLst/>
          <a:gdLst/>
          <a:ahLst/>
          <a:cxnLst/>
          <a:rect l="0" t="0" r="0" b="0"/>
          <a:pathLst>
            <a:path>
              <a:moveTo>
                <a:pt x="2516958" y="0"/>
              </a:moveTo>
              <a:lnTo>
                <a:pt x="2516958" y="95800"/>
              </a:lnTo>
              <a:lnTo>
                <a:pt x="0" y="95800"/>
              </a:lnTo>
              <a:lnTo>
                <a:pt x="0" y="1916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545A71-972A-4958-965A-8F4DEBD8332E}">
      <dsp:nvSpPr>
        <dsp:cNvPr id="0" name=""/>
        <dsp:cNvSpPr/>
      </dsp:nvSpPr>
      <dsp:spPr>
        <a:xfrm>
          <a:off x="4177605" y="453405"/>
          <a:ext cx="912386" cy="456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LAN MAC protocols</a:t>
          </a:r>
          <a:endParaRPr lang="en-US" sz="900" kern="1200" dirty="0"/>
        </a:p>
      </dsp:txBody>
      <dsp:txXfrm>
        <a:off x="4177605" y="453405"/>
        <a:ext cx="912386" cy="456193"/>
      </dsp:txXfrm>
    </dsp:sp>
    <dsp:sp modelId="{D915FF87-CC97-48B8-BE66-EF1110E77027}">
      <dsp:nvSpPr>
        <dsp:cNvPr id="0" name=""/>
        <dsp:cNvSpPr/>
      </dsp:nvSpPr>
      <dsp:spPr>
        <a:xfrm>
          <a:off x="1660646" y="1101199"/>
          <a:ext cx="912386" cy="456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Fixed assignment protocols</a:t>
          </a:r>
          <a:endParaRPr lang="en-US" sz="900" kern="1200" dirty="0"/>
        </a:p>
      </dsp:txBody>
      <dsp:txXfrm>
        <a:off x="1660646" y="1101199"/>
        <a:ext cx="912386" cy="456193"/>
      </dsp:txXfrm>
    </dsp:sp>
    <dsp:sp modelId="{7366CF3C-EF82-4CB6-A4F4-B0DE3EAAD4BE}">
      <dsp:nvSpPr>
        <dsp:cNvPr id="0" name=""/>
        <dsp:cNvSpPr/>
      </dsp:nvSpPr>
      <dsp:spPr>
        <a:xfrm>
          <a:off x="4665" y="1748993"/>
          <a:ext cx="912386" cy="456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Frequency division multiple access</a:t>
          </a:r>
          <a:endParaRPr lang="en-US" sz="900" kern="1200" dirty="0"/>
        </a:p>
      </dsp:txBody>
      <dsp:txXfrm>
        <a:off x="4665" y="1748993"/>
        <a:ext cx="912386" cy="456193"/>
      </dsp:txXfrm>
    </dsp:sp>
    <dsp:sp modelId="{C538EF52-7F3F-4393-AD42-FA8061C6BB4C}">
      <dsp:nvSpPr>
        <dsp:cNvPr id="0" name=""/>
        <dsp:cNvSpPr/>
      </dsp:nvSpPr>
      <dsp:spPr>
        <a:xfrm>
          <a:off x="1108653" y="1748993"/>
          <a:ext cx="912386" cy="456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Time division multiple access</a:t>
          </a:r>
          <a:endParaRPr lang="en-US" sz="900" kern="1200" dirty="0"/>
        </a:p>
      </dsp:txBody>
      <dsp:txXfrm>
        <a:off x="1108653" y="1748993"/>
        <a:ext cx="912386" cy="456193"/>
      </dsp:txXfrm>
    </dsp:sp>
    <dsp:sp modelId="{028A60D6-7DA4-4F4C-A146-404681FACD97}">
      <dsp:nvSpPr>
        <dsp:cNvPr id="0" name=""/>
        <dsp:cNvSpPr/>
      </dsp:nvSpPr>
      <dsp:spPr>
        <a:xfrm>
          <a:off x="2212640" y="1748993"/>
          <a:ext cx="912386" cy="456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Wavelength division multiple access’</a:t>
          </a:r>
          <a:endParaRPr lang="en-US" sz="900" kern="1200" dirty="0"/>
        </a:p>
      </dsp:txBody>
      <dsp:txXfrm>
        <a:off x="2212640" y="1748993"/>
        <a:ext cx="912386" cy="456193"/>
      </dsp:txXfrm>
    </dsp:sp>
    <dsp:sp modelId="{6D5CD2F1-72E5-4A53-983B-88D009D650DE}">
      <dsp:nvSpPr>
        <dsp:cNvPr id="0" name=""/>
        <dsp:cNvSpPr/>
      </dsp:nvSpPr>
      <dsp:spPr>
        <a:xfrm>
          <a:off x="3316627" y="1748993"/>
          <a:ext cx="912386" cy="456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Code division multiple access</a:t>
          </a:r>
          <a:endParaRPr lang="en-US" sz="900" kern="1200" dirty="0"/>
        </a:p>
      </dsp:txBody>
      <dsp:txXfrm>
        <a:off x="3316627" y="1748993"/>
        <a:ext cx="912386" cy="456193"/>
      </dsp:txXfrm>
    </dsp:sp>
    <dsp:sp modelId="{4D5C2C9B-4ADB-4811-9C8D-9D361C3A0A41}">
      <dsp:nvSpPr>
        <dsp:cNvPr id="0" name=""/>
        <dsp:cNvSpPr/>
      </dsp:nvSpPr>
      <dsp:spPr>
        <a:xfrm>
          <a:off x="3544724" y="2396787"/>
          <a:ext cx="1026261" cy="5428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Direct Sequence Spread Spectrum (DSSS)</a:t>
          </a:r>
          <a:endParaRPr lang="en-US" sz="900" kern="1200" dirty="0"/>
        </a:p>
      </dsp:txBody>
      <dsp:txXfrm>
        <a:off x="3544724" y="2396787"/>
        <a:ext cx="1026261" cy="542851"/>
      </dsp:txXfrm>
    </dsp:sp>
    <dsp:sp modelId="{9BF98F13-F9BD-4857-948A-976235DBB463}">
      <dsp:nvSpPr>
        <dsp:cNvPr id="0" name=""/>
        <dsp:cNvSpPr/>
      </dsp:nvSpPr>
      <dsp:spPr>
        <a:xfrm>
          <a:off x="3544724" y="3131240"/>
          <a:ext cx="1026261" cy="600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Frequency Hopping spread spectrum (FHSS)</a:t>
          </a:r>
        </a:p>
      </dsp:txBody>
      <dsp:txXfrm>
        <a:off x="3544724" y="3131240"/>
        <a:ext cx="1026261" cy="600550"/>
      </dsp:txXfrm>
    </dsp:sp>
    <dsp:sp modelId="{282CB013-7C80-4079-9099-6B2EF693E53A}">
      <dsp:nvSpPr>
        <dsp:cNvPr id="0" name=""/>
        <dsp:cNvSpPr/>
      </dsp:nvSpPr>
      <dsp:spPr>
        <a:xfrm>
          <a:off x="6694563" y="1101199"/>
          <a:ext cx="912386" cy="456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Dynamic MAC protocols</a:t>
          </a:r>
          <a:endParaRPr lang="en-US" sz="900" kern="1200" dirty="0"/>
        </a:p>
      </dsp:txBody>
      <dsp:txXfrm>
        <a:off x="6694563" y="1101199"/>
        <a:ext cx="912386" cy="456193"/>
      </dsp:txXfrm>
    </dsp:sp>
    <dsp:sp modelId="{579CB2F5-72BD-44E0-B696-CDCB0BB79741}">
      <dsp:nvSpPr>
        <dsp:cNvPr id="0" name=""/>
        <dsp:cNvSpPr/>
      </dsp:nvSpPr>
      <dsp:spPr>
        <a:xfrm>
          <a:off x="5314579" y="1748993"/>
          <a:ext cx="912386" cy="456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Round robin protocols:</a:t>
          </a:r>
          <a:endParaRPr lang="en-US" sz="900" kern="1200" dirty="0"/>
        </a:p>
      </dsp:txBody>
      <dsp:txXfrm>
        <a:off x="5314579" y="1748993"/>
        <a:ext cx="912386" cy="456193"/>
      </dsp:txXfrm>
    </dsp:sp>
    <dsp:sp modelId="{9F89F793-7169-4376-802D-4FA505ED9F1E}">
      <dsp:nvSpPr>
        <dsp:cNvPr id="0" name=""/>
        <dsp:cNvSpPr/>
      </dsp:nvSpPr>
      <dsp:spPr>
        <a:xfrm>
          <a:off x="4762586" y="2396787"/>
          <a:ext cx="912386" cy="456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Token pass </a:t>
          </a:r>
          <a:endParaRPr lang="en-US" sz="900" kern="1200" dirty="0"/>
        </a:p>
      </dsp:txBody>
      <dsp:txXfrm>
        <a:off x="4762586" y="2396787"/>
        <a:ext cx="912386" cy="456193"/>
      </dsp:txXfrm>
    </dsp:sp>
    <dsp:sp modelId="{1A926318-724F-4D79-B079-C78D6B77AD56}">
      <dsp:nvSpPr>
        <dsp:cNvPr id="0" name=""/>
        <dsp:cNvSpPr/>
      </dsp:nvSpPr>
      <dsp:spPr>
        <a:xfrm>
          <a:off x="5866573" y="2396787"/>
          <a:ext cx="912386" cy="456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Polling</a:t>
          </a:r>
        </a:p>
      </dsp:txBody>
      <dsp:txXfrm>
        <a:off x="5866573" y="2396787"/>
        <a:ext cx="912386" cy="456193"/>
      </dsp:txXfrm>
    </dsp:sp>
    <dsp:sp modelId="{4FC629BB-7844-41EA-9955-B1D8113311FC}">
      <dsp:nvSpPr>
        <dsp:cNvPr id="0" name=""/>
        <dsp:cNvSpPr/>
      </dsp:nvSpPr>
      <dsp:spPr>
        <a:xfrm>
          <a:off x="6094670" y="3044582"/>
          <a:ext cx="912386" cy="456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Hub-polling </a:t>
          </a:r>
          <a:endParaRPr lang="en-US" sz="900" kern="1200" dirty="0"/>
        </a:p>
      </dsp:txBody>
      <dsp:txXfrm>
        <a:off x="6094670" y="3044582"/>
        <a:ext cx="912386" cy="456193"/>
      </dsp:txXfrm>
    </dsp:sp>
    <dsp:sp modelId="{7D94AD45-5BF8-4157-8741-D5B15D223E52}">
      <dsp:nvSpPr>
        <dsp:cNvPr id="0" name=""/>
        <dsp:cNvSpPr/>
      </dsp:nvSpPr>
      <dsp:spPr>
        <a:xfrm>
          <a:off x="6094670" y="3692376"/>
          <a:ext cx="912386" cy="456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Roll-call Polling</a:t>
          </a:r>
          <a:endParaRPr lang="en-US" sz="900" kern="1200" dirty="0"/>
        </a:p>
      </dsp:txBody>
      <dsp:txXfrm>
        <a:off x="6094670" y="3692376"/>
        <a:ext cx="912386" cy="456193"/>
      </dsp:txXfrm>
    </dsp:sp>
    <dsp:sp modelId="{6C3303B4-09DF-4B99-80B6-66D876F6EA9F}">
      <dsp:nvSpPr>
        <dsp:cNvPr id="0" name=""/>
        <dsp:cNvSpPr/>
      </dsp:nvSpPr>
      <dsp:spPr>
        <a:xfrm>
          <a:off x="6094670" y="4340170"/>
          <a:ext cx="912386" cy="456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Binary Tree Polling</a:t>
          </a:r>
          <a:endParaRPr lang="en-US" sz="900" kern="1200" dirty="0"/>
        </a:p>
      </dsp:txBody>
      <dsp:txXfrm>
        <a:off x="6094670" y="4340170"/>
        <a:ext cx="912386" cy="456193"/>
      </dsp:txXfrm>
    </dsp:sp>
    <dsp:sp modelId="{2FBA05EA-C943-43E5-B94D-3BC2912E1A49}">
      <dsp:nvSpPr>
        <dsp:cNvPr id="0" name=""/>
        <dsp:cNvSpPr/>
      </dsp:nvSpPr>
      <dsp:spPr>
        <a:xfrm>
          <a:off x="6970560" y="1748993"/>
          <a:ext cx="912386" cy="456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Contention protocols</a:t>
          </a:r>
          <a:endParaRPr lang="en-US" sz="900" kern="1200" dirty="0"/>
        </a:p>
      </dsp:txBody>
      <dsp:txXfrm>
        <a:off x="6970560" y="1748993"/>
        <a:ext cx="912386" cy="456193"/>
      </dsp:txXfrm>
    </dsp:sp>
    <dsp:sp modelId="{B2749F73-BF10-48E3-A474-B2FCB72991A6}">
      <dsp:nvSpPr>
        <dsp:cNvPr id="0" name=""/>
        <dsp:cNvSpPr/>
      </dsp:nvSpPr>
      <dsp:spPr>
        <a:xfrm>
          <a:off x="7198657" y="2396787"/>
          <a:ext cx="912386" cy="456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Pure Aloha Multiple Access</a:t>
          </a:r>
          <a:endParaRPr lang="en-US" sz="900" kern="1200" dirty="0"/>
        </a:p>
      </dsp:txBody>
      <dsp:txXfrm>
        <a:off x="7198657" y="2396787"/>
        <a:ext cx="912386" cy="456193"/>
      </dsp:txXfrm>
    </dsp:sp>
    <dsp:sp modelId="{A1F6E96E-261B-4EC4-B81A-2029990FA5EF}">
      <dsp:nvSpPr>
        <dsp:cNvPr id="0" name=""/>
        <dsp:cNvSpPr/>
      </dsp:nvSpPr>
      <dsp:spPr>
        <a:xfrm>
          <a:off x="7198657" y="3044582"/>
          <a:ext cx="912386" cy="456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Slotted Aloha Multiple Access</a:t>
          </a:r>
          <a:endParaRPr lang="en-US" sz="900" kern="1200" dirty="0" smtClean="0"/>
        </a:p>
      </dsp:txBody>
      <dsp:txXfrm>
        <a:off x="7198657" y="3044582"/>
        <a:ext cx="912386" cy="456193"/>
      </dsp:txXfrm>
    </dsp:sp>
    <dsp:sp modelId="{995B8251-137E-4AB6-905E-ADD45B356A12}">
      <dsp:nvSpPr>
        <dsp:cNvPr id="0" name=""/>
        <dsp:cNvSpPr/>
      </dsp:nvSpPr>
      <dsp:spPr>
        <a:xfrm>
          <a:off x="7198657" y="3692376"/>
          <a:ext cx="997101" cy="456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Carrier Sense Multiple Access (CSMA)</a:t>
          </a:r>
        </a:p>
      </dsp:txBody>
      <dsp:txXfrm>
        <a:off x="7198657" y="3692376"/>
        <a:ext cx="997101" cy="456193"/>
      </dsp:txXfrm>
    </dsp:sp>
    <dsp:sp modelId="{459B9443-72D7-46AA-A1AD-4489128CE0F1}">
      <dsp:nvSpPr>
        <dsp:cNvPr id="0" name=""/>
        <dsp:cNvSpPr/>
      </dsp:nvSpPr>
      <dsp:spPr>
        <a:xfrm>
          <a:off x="7198657" y="4340170"/>
          <a:ext cx="1369592" cy="456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Carrier Sense  Multiple Access/ Collision Detection (CSMA/CD)</a:t>
          </a:r>
        </a:p>
      </dsp:txBody>
      <dsp:txXfrm>
        <a:off x="7198657" y="4340170"/>
        <a:ext cx="1369592" cy="456193"/>
      </dsp:txXfrm>
    </dsp:sp>
    <dsp:sp modelId="{A378EE17-61E4-413D-B676-50F5444414E2}">
      <dsp:nvSpPr>
        <dsp:cNvPr id="0" name=""/>
        <dsp:cNvSpPr/>
      </dsp:nvSpPr>
      <dsp:spPr>
        <a:xfrm>
          <a:off x="7198657" y="4987964"/>
          <a:ext cx="1606702" cy="456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Carrier Sense  Multiple Access/ Collision Avoidance (CSMA/CA)</a:t>
          </a:r>
          <a:endParaRPr lang="en-US" sz="900" kern="1200" dirty="0" smtClean="0"/>
        </a:p>
      </dsp:txBody>
      <dsp:txXfrm>
        <a:off x="7198657" y="4987964"/>
        <a:ext cx="1606702" cy="456193"/>
      </dsp:txXfrm>
    </dsp:sp>
    <dsp:sp modelId="{4C5226C0-E404-43E1-BA89-FE68B8E3C100}">
      <dsp:nvSpPr>
        <dsp:cNvPr id="0" name=""/>
        <dsp:cNvSpPr/>
      </dsp:nvSpPr>
      <dsp:spPr>
        <a:xfrm>
          <a:off x="8074548" y="1748993"/>
          <a:ext cx="912386" cy="456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Reservation</a:t>
          </a:r>
          <a:r>
            <a:rPr lang="en-US" sz="1400" kern="1200" dirty="0" smtClean="0"/>
            <a:t> protocols</a:t>
          </a:r>
          <a:endParaRPr lang="en-US" sz="1400" kern="1200" dirty="0"/>
        </a:p>
      </dsp:txBody>
      <dsp:txXfrm>
        <a:off x="8074548" y="1748993"/>
        <a:ext cx="912386" cy="4561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7175C-2524-4F63-ABEA-314687DA26E5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F527A-8188-44E0-B4CD-A9CC17DB7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5829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F527A-8188-44E0-B4CD-A9CC17DB7C8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4705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1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LECTURE 8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CT301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</a:t>
            </a:r>
            <a:r>
              <a:rPr lang="en-US" dirty="0" err="1" smtClean="0"/>
              <a:t>mac</a:t>
            </a:r>
            <a:r>
              <a:rPr lang="en-US" dirty="0" smtClean="0"/>
              <a:t> protocol:</a:t>
            </a:r>
            <a:br>
              <a:rPr lang="en-US" dirty="0" smtClean="0"/>
            </a:br>
            <a:r>
              <a:rPr lang="en-US" dirty="0" smtClean="0"/>
              <a:t> polling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Advantages: </a:t>
            </a:r>
          </a:p>
          <a:p>
            <a:pPr lvl="1" algn="l" rtl="0"/>
            <a:r>
              <a:rPr lang="en-US" dirty="0" smtClean="0"/>
              <a:t>Limited delay time; complete circle polling time.</a:t>
            </a:r>
          </a:p>
          <a:p>
            <a:pPr lvl="1" algn="l" rtl="0"/>
            <a:r>
              <a:rPr lang="en-US" dirty="0" smtClean="0"/>
              <a:t>transmission is guaranteed with full transmission media bandwidth and resources. </a:t>
            </a:r>
          </a:p>
          <a:p>
            <a:pPr algn="l" rtl="0"/>
            <a:r>
              <a:rPr lang="en-US" dirty="0" smtClean="0"/>
              <a:t>Disadvantages:</a:t>
            </a:r>
          </a:p>
          <a:p>
            <a:pPr lvl="1" algn="l" rtl="0"/>
            <a:r>
              <a:rPr lang="en-US" dirty="0" smtClean="0"/>
              <a:t>Time to poll data from each secondary device is wasted when it has not data to be sent. </a:t>
            </a:r>
          </a:p>
          <a:p>
            <a:pPr lvl="1" algn="l" rtl="0"/>
            <a:r>
              <a:rPr lang="en-US" dirty="0" smtClean="0"/>
              <a:t>If more secondary devices are connected, then wasted polling time increased.</a:t>
            </a:r>
          </a:p>
          <a:p>
            <a:pPr lvl="1" algn="l" rtl="0"/>
            <a:r>
              <a:rPr lang="en-US" dirty="0" smtClean="0"/>
              <a:t>Polling protocol stopped if primary device stopped or disabled.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</a:t>
            </a:r>
            <a:r>
              <a:rPr lang="en-US" dirty="0" err="1" smtClean="0"/>
              <a:t>mac</a:t>
            </a:r>
            <a:r>
              <a:rPr lang="en-US" dirty="0" smtClean="0"/>
              <a:t> protocol:</a:t>
            </a:r>
            <a:br>
              <a:rPr lang="en-US" dirty="0" smtClean="0"/>
            </a:br>
            <a:r>
              <a:rPr lang="en-US" dirty="0" smtClean="0"/>
              <a:t> polling protocol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9702" t="32461" r="18955" b="27749"/>
          <a:stretch>
            <a:fillRect/>
          </a:stretch>
        </p:blipFill>
        <p:spPr bwMode="auto">
          <a:xfrm>
            <a:off x="990600" y="1508052"/>
            <a:ext cx="6053888" cy="5349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</a:t>
            </a:r>
            <a:r>
              <a:rPr lang="en-US" dirty="0" err="1" smtClean="0"/>
              <a:t>mac</a:t>
            </a:r>
            <a:r>
              <a:rPr lang="en-US" dirty="0" smtClean="0"/>
              <a:t> protocol:</a:t>
            </a:r>
            <a:br>
              <a:rPr lang="en-US" dirty="0" smtClean="0"/>
            </a:br>
            <a:r>
              <a:rPr lang="en-US" dirty="0" smtClean="0"/>
              <a:t> polling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Polling protocols: </a:t>
            </a:r>
          </a:p>
          <a:p>
            <a:pPr lvl="1" algn="l" rtl="0"/>
            <a:r>
              <a:rPr lang="en-US" dirty="0" smtClean="0"/>
              <a:t>Roll-call Polling:</a:t>
            </a:r>
          </a:p>
          <a:p>
            <a:pPr lvl="2" algn="l" rtl="0"/>
            <a:r>
              <a:rPr lang="en-US" dirty="0" smtClean="0"/>
              <a:t>Primary device asks (polls) all secondary devices in one polling cycle.</a:t>
            </a:r>
          </a:p>
          <a:p>
            <a:pPr lvl="1" algn="l" rtl="0"/>
            <a:r>
              <a:rPr lang="en-US" dirty="0" smtClean="0"/>
              <a:t>Hub-polling :</a:t>
            </a:r>
          </a:p>
          <a:p>
            <a:pPr lvl="2" algn="l" rtl="0"/>
            <a:r>
              <a:rPr lang="en-US" dirty="0" smtClean="0"/>
              <a:t>Primary device start to poll first secondary device, and after it completes sending its data  it pass the polling to the next secondary device .. etc</a:t>
            </a:r>
          </a:p>
          <a:p>
            <a:pPr lvl="2" algn="l" rtl="0">
              <a:buNone/>
            </a:pPr>
            <a:r>
              <a:rPr lang="en-US" dirty="0" smtClean="0"/>
              <a:t>Save more time where secondary devices usually close to each other more than primary device, so save polling time.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</a:t>
            </a:r>
            <a:r>
              <a:rPr lang="en-US" dirty="0" err="1" smtClean="0"/>
              <a:t>mac</a:t>
            </a:r>
            <a:r>
              <a:rPr lang="en-US" dirty="0" smtClean="0"/>
              <a:t> protocol:</a:t>
            </a:r>
            <a:br>
              <a:rPr lang="en-US" dirty="0" smtClean="0"/>
            </a:br>
            <a:r>
              <a:rPr lang="en-US" dirty="0" smtClean="0"/>
              <a:t> polling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l" rtl="0"/>
            <a:r>
              <a:rPr lang="en-US" dirty="0" smtClean="0"/>
              <a:t>Binary Tree polling:</a:t>
            </a:r>
          </a:p>
          <a:p>
            <a:pPr lvl="2" algn="l" rtl="0"/>
            <a:r>
              <a:rPr lang="en-US" dirty="0" smtClean="0"/>
              <a:t>Divide the network to two sections, polls the first section, if there is ACK, re-divide the section into two sections and polls again. Until secondary device is allocated. </a:t>
            </a:r>
          </a:p>
          <a:p>
            <a:pPr lvl="2" algn="l" rtl="0"/>
            <a:r>
              <a:rPr lang="en-US" dirty="0" smtClean="0"/>
              <a:t>This type is preferred if number of nodes are huge with low traffic.</a:t>
            </a:r>
          </a:p>
          <a:p>
            <a:pPr lvl="2" algn="l" rtl="0"/>
            <a:r>
              <a:rPr lang="en-US" dirty="0" smtClean="0"/>
              <a:t>In case of high traffic in network, previous type are preferred more.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</a:t>
            </a:r>
            <a:r>
              <a:rPr lang="en-US" dirty="0" err="1" smtClean="0"/>
              <a:t>mac</a:t>
            </a:r>
            <a:r>
              <a:rPr lang="en-US" dirty="0" smtClean="0"/>
              <a:t> protocol:</a:t>
            </a:r>
            <a:br>
              <a:rPr lang="en-US" dirty="0" smtClean="0"/>
            </a:br>
            <a:r>
              <a:rPr lang="en-US" dirty="0" smtClean="0"/>
              <a:t>contention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Contention protocol:</a:t>
            </a:r>
          </a:p>
          <a:p>
            <a:pPr lvl="1" algn="l" rtl="0"/>
            <a:r>
              <a:rPr lang="en-US" dirty="0" smtClean="0"/>
              <a:t>Used to best utilize the channel. </a:t>
            </a:r>
          </a:p>
          <a:p>
            <a:pPr lvl="1" algn="l" rtl="0"/>
            <a:r>
              <a:rPr lang="en-US" dirty="0" smtClean="0"/>
              <a:t>Used effectively when nodes send data discontinuous; computer network.</a:t>
            </a:r>
          </a:p>
          <a:p>
            <a:pPr lvl="1" algn="l" rtl="0"/>
            <a:r>
              <a:rPr lang="en-US" dirty="0" smtClean="0"/>
              <a:t>Sometimes is called: Multiple Access </a:t>
            </a:r>
          </a:p>
          <a:p>
            <a:pPr lvl="1" algn="l" rtl="0"/>
            <a:r>
              <a:rPr lang="en-US" dirty="0" smtClean="0"/>
              <a:t>Nodes are connected to channel via two transmission media; one to send data and one to receive data.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</a:t>
            </a:r>
            <a:r>
              <a:rPr lang="en-US" dirty="0" err="1" smtClean="0"/>
              <a:t>mac</a:t>
            </a:r>
            <a:r>
              <a:rPr lang="en-US" dirty="0" smtClean="0"/>
              <a:t> protocol:</a:t>
            </a:r>
            <a:br>
              <a:rPr lang="en-US" dirty="0" smtClean="0"/>
            </a:br>
            <a:r>
              <a:rPr lang="en-US" dirty="0" smtClean="0"/>
              <a:t>contention protocol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7847" t="49011" r="14757" b="14931"/>
          <a:stretch/>
        </p:blipFill>
        <p:spPr bwMode="auto">
          <a:xfrm>
            <a:off x="1447800" y="2362200"/>
            <a:ext cx="6248400" cy="3187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</a:t>
            </a:r>
            <a:r>
              <a:rPr lang="en-US" dirty="0" err="1" smtClean="0"/>
              <a:t>mac</a:t>
            </a:r>
            <a:r>
              <a:rPr lang="en-US" dirty="0" smtClean="0"/>
              <a:t> protocol:</a:t>
            </a:r>
            <a:br>
              <a:rPr lang="en-US" dirty="0" smtClean="0"/>
            </a:br>
            <a:r>
              <a:rPr lang="en-US" dirty="0" smtClean="0"/>
              <a:t>contention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l" rtl="0"/>
            <a:r>
              <a:rPr lang="en-US" dirty="0" smtClean="0"/>
              <a:t>data is send in form of packets or data frame. </a:t>
            </a:r>
          </a:p>
          <a:p>
            <a:pPr lvl="1" algn="l" rtl="0"/>
            <a:r>
              <a:rPr lang="en-US" dirty="0" smtClean="0"/>
              <a:t>Packet, data frame consists of sender address, destination address, data, data used to control media.</a:t>
            </a:r>
          </a:p>
          <a:p>
            <a:pPr lvl="1" algn="l" rtl="0"/>
            <a:r>
              <a:rPr lang="en-US" dirty="0" smtClean="0"/>
              <a:t>Devices compete to transmit its data, therefore: </a:t>
            </a:r>
          </a:p>
          <a:p>
            <a:pPr lvl="1" algn="l" rtl="0"/>
            <a:r>
              <a:rPr lang="en-US" dirty="0" smtClean="0"/>
              <a:t>Collision may occur.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</a:t>
            </a:r>
            <a:r>
              <a:rPr lang="en-US" dirty="0" err="1" smtClean="0"/>
              <a:t>mac</a:t>
            </a:r>
            <a:r>
              <a:rPr lang="en-US" dirty="0" smtClean="0"/>
              <a:t> protocol:</a:t>
            </a:r>
            <a:br>
              <a:rPr lang="en-US" dirty="0" smtClean="0"/>
            </a:br>
            <a:r>
              <a:rPr lang="en-US" dirty="0" smtClean="0"/>
              <a:t>contention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l" rtl="0"/>
            <a:r>
              <a:rPr lang="en-US" dirty="0" smtClean="0"/>
              <a:t>Pure Aloha Multiple Access</a:t>
            </a:r>
          </a:p>
          <a:p>
            <a:pPr lvl="1" algn="l" rtl="0"/>
            <a:r>
              <a:rPr lang="en-US" dirty="0" smtClean="0"/>
              <a:t>Slotted Aloha Multiple Access</a:t>
            </a:r>
          </a:p>
          <a:p>
            <a:pPr lvl="1" algn="l" rtl="0"/>
            <a:r>
              <a:rPr lang="en-US" dirty="0" smtClean="0"/>
              <a:t>Carrier Sense Multiple Access (CSMA)</a:t>
            </a:r>
          </a:p>
          <a:p>
            <a:pPr lvl="1" algn="l" rtl="0"/>
            <a:r>
              <a:rPr lang="en-US" dirty="0" smtClean="0"/>
              <a:t>Carrier Sense  Multiple Access/ Collision Detection (CSMA/CD)</a:t>
            </a:r>
          </a:p>
          <a:p>
            <a:pPr lvl="1" algn="l" rtl="0"/>
            <a:r>
              <a:rPr lang="en-US" dirty="0" smtClean="0"/>
              <a:t>Carrier Sense  Multiple Access/ Collision Avoidance (CSMA/CA)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</a:t>
            </a:r>
            <a:r>
              <a:rPr lang="en-US" dirty="0" err="1" smtClean="0"/>
              <a:t>mac</a:t>
            </a:r>
            <a:r>
              <a:rPr lang="en-US" dirty="0" smtClean="0"/>
              <a:t> protocol:</a:t>
            </a:r>
            <a:br>
              <a:rPr lang="en-US" dirty="0" smtClean="0"/>
            </a:br>
            <a:r>
              <a:rPr lang="en-US" dirty="0" smtClean="0"/>
              <a:t>contention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Pure Aloha Multiple Access:</a:t>
            </a:r>
          </a:p>
          <a:p>
            <a:pPr lvl="1" algn="l" rtl="0"/>
            <a:r>
              <a:rPr lang="en-US" dirty="0" smtClean="0"/>
              <a:t>Used in wireless LAN.</a:t>
            </a:r>
          </a:p>
          <a:p>
            <a:pPr lvl="1" algn="l" rtl="0"/>
            <a:r>
              <a:rPr lang="en-US" dirty="0" smtClean="0"/>
              <a:t>First used in </a:t>
            </a:r>
            <a:r>
              <a:rPr lang="en-US" dirty="0" err="1" smtClean="0"/>
              <a:t>Haway</a:t>
            </a:r>
            <a:r>
              <a:rPr lang="en-US" dirty="0" smtClean="0"/>
              <a:t> </a:t>
            </a:r>
            <a:r>
              <a:rPr lang="en-US" dirty="0" err="1" smtClean="0"/>
              <a:t>uni</a:t>
            </a:r>
            <a:r>
              <a:rPr lang="en-US" dirty="0" smtClean="0"/>
              <a:t>, in ALOHA.</a:t>
            </a:r>
          </a:p>
          <a:p>
            <a:pPr lvl="1" algn="l" rtl="0"/>
            <a:r>
              <a:rPr lang="en-US" dirty="0" smtClean="0"/>
              <a:t>Best used when traffic is low. </a:t>
            </a:r>
          </a:p>
          <a:p>
            <a:pPr lvl="1" algn="l" rtl="0"/>
            <a:r>
              <a:rPr lang="en-US" dirty="0" smtClean="0"/>
              <a:t>Node transmits data frame, then wait to receive it.</a:t>
            </a:r>
          </a:p>
          <a:p>
            <a:pPr lvl="1" algn="l" rtl="0"/>
            <a:r>
              <a:rPr lang="en-US" dirty="0" smtClean="0"/>
              <a:t>If it receives it as transmit , the transmission is OK. </a:t>
            </a:r>
          </a:p>
          <a:p>
            <a:pPr lvl="1" algn="l" rtl="0"/>
            <a:r>
              <a:rPr lang="en-US" dirty="0" smtClean="0"/>
              <a:t>If the received frame is different, then collision is occur, and node needed to re-transmit the data frame again after a random delay time 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</a:t>
            </a:r>
            <a:r>
              <a:rPr lang="en-US" dirty="0" err="1" smtClean="0"/>
              <a:t>mac</a:t>
            </a:r>
            <a:r>
              <a:rPr lang="en-US" dirty="0" smtClean="0"/>
              <a:t> protocol:</a:t>
            </a:r>
            <a:br>
              <a:rPr lang="en-US" dirty="0" smtClean="0"/>
            </a:br>
            <a:r>
              <a:rPr lang="en-US" dirty="0" smtClean="0"/>
              <a:t>contention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Advantages:</a:t>
            </a:r>
          </a:p>
          <a:p>
            <a:pPr lvl="1" algn="l" rtl="0"/>
            <a:r>
              <a:rPr lang="en-US" dirty="0" smtClean="0"/>
              <a:t>Simple to implement.</a:t>
            </a:r>
          </a:p>
          <a:p>
            <a:pPr lvl="1" algn="l" rtl="0"/>
            <a:r>
              <a:rPr lang="en-US" dirty="0" smtClean="0"/>
              <a:t>Transmission only when needed.</a:t>
            </a:r>
          </a:p>
          <a:p>
            <a:pPr algn="l" rtl="0"/>
            <a:r>
              <a:rPr lang="en-US" dirty="0" smtClean="0"/>
              <a:t>Disadvantages:</a:t>
            </a:r>
          </a:p>
          <a:p>
            <a:pPr lvl="1" algn="l" rtl="0"/>
            <a:r>
              <a:rPr lang="en-US" dirty="0" smtClean="0"/>
              <a:t>Unlimited delay if number of connected nodes are huge; lots of collisions.</a:t>
            </a:r>
          </a:p>
          <a:p>
            <a:pPr lvl="1" algn="l" rtl="0"/>
            <a:r>
              <a:rPr lang="en-US" dirty="0" smtClean="0"/>
              <a:t>No effective utilizing to channel due to collisions.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</a:t>
            </a:r>
            <a:r>
              <a:rPr lang="en-US" dirty="0" err="1" smtClean="0"/>
              <a:t>mac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No fixed assignment for transmission media or any network resources .. It allows transmission when needed.</a:t>
            </a:r>
          </a:p>
          <a:p>
            <a:pPr algn="l" rtl="0"/>
            <a:r>
              <a:rPr lang="en-US" dirty="0" smtClean="0"/>
              <a:t>Round Robin Protocols</a:t>
            </a:r>
          </a:p>
          <a:p>
            <a:pPr algn="l" rtl="0"/>
            <a:r>
              <a:rPr lang="en-US" dirty="0" smtClean="0"/>
              <a:t>Contention Protocols</a:t>
            </a:r>
          </a:p>
          <a:p>
            <a:pPr algn="l" rtl="0"/>
            <a:r>
              <a:rPr lang="en-US" dirty="0" smtClean="0"/>
              <a:t>Reservation Protocols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12985" t="31414" r="24925" b="14136"/>
          <a:stretch>
            <a:fillRect/>
          </a:stretch>
        </p:blipFill>
        <p:spPr bwMode="auto">
          <a:xfrm>
            <a:off x="1371600" y="1143000"/>
            <a:ext cx="5257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</a:t>
            </a:r>
            <a:r>
              <a:rPr lang="en-US" dirty="0" err="1" smtClean="0"/>
              <a:t>mac</a:t>
            </a:r>
            <a:r>
              <a:rPr lang="en-US" dirty="0" smtClean="0"/>
              <a:t> protocol:</a:t>
            </a:r>
            <a:br>
              <a:rPr lang="en-US" dirty="0" smtClean="0"/>
            </a:br>
            <a:r>
              <a:rPr lang="en-US" dirty="0" smtClean="0"/>
              <a:t>contention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Slotted Aloha Multiple Access:</a:t>
            </a:r>
          </a:p>
          <a:p>
            <a:pPr lvl="1" algn="l" rtl="0"/>
            <a:r>
              <a:rPr lang="en-US" dirty="0" smtClean="0"/>
              <a:t>Similar to Pure Aloha, but; </a:t>
            </a:r>
          </a:p>
          <a:p>
            <a:pPr lvl="1" algn="l" rtl="0"/>
            <a:r>
              <a:rPr lang="en-US" dirty="0" smtClean="0"/>
              <a:t>Time is divided into slots.</a:t>
            </a:r>
          </a:p>
          <a:p>
            <a:pPr lvl="1" algn="l" rtl="0"/>
            <a:r>
              <a:rPr lang="en-US" dirty="0" smtClean="0"/>
              <a:t>Node send data in starting of time slot not any time.</a:t>
            </a:r>
          </a:p>
          <a:p>
            <a:pPr lvl="1" algn="l" rtl="0"/>
            <a:r>
              <a:rPr lang="en-US" dirty="0" smtClean="0"/>
              <a:t>Node receives data frame when the next time slot starts, if data frame is exactly same as the data packet being sent, transmission  is OK, otherwise; collision may occur, re-transmit packet again after a random delay time.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</a:t>
            </a:r>
            <a:r>
              <a:rPr lang="en-US" dirty="0" err="1" smtClean="0"/>
              <a:t>mac</a:t>
            </a:r>
            <a:r>
              <a:rPr lang="en-US" dirty="0" smtClean="0"/>
              <a:t> protocol:</a:t>
            </a:r>
            <a:br>
              <a:rPr lang="en-US" dirty="0" smtClean="0"/>
            </a:br>
            <a:r>
              <a:rPr lang="en-US" dirty="0" smtClean="0"/>
              <a:t>contention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Advantages:</a:t>
            </a:r>
          </a:p>
          <a:p>
            <a:pPr lvl="1" algn="l" rtl="0"/>
            <a:r>
              <a:rPr lang="en-US" dirty="0" smtClean="0"/>
              <a:t>Decrease collisions.</a:t>
            </a:r>
          </a:p>
          <a:p>
            <a:pPr lvl="1" algn="l" rtl="0"/>
            <a:r>
              <a:rPr lang="en-US" dirty="0" smtClean="0"/>
              <a:t>Collision may occur only at starting of time slot not at any time as Pure Aloha Multiple Access.</a:t>
            </a:r>
          </a:p>
          <a:p>
            <a:pPr lvl="1" algn="l" rtl="0"/>
            <a:r>
              <a:rPr lang="en-US" dirty="0" smtClean="0"/>
              <a:t> better in utilizing channel than Pure Aloha Multiple Access.</a:t>
            </a:r>
          </a:p>
          <a:p>
            <a:pPr lvl="1" algn="l" rtl="0"/>
            <a:r>
              <a:rPr lang="en-US" dirty="0" smtClean="0"/>
              <a:t>Simple to implement.</a:t>
            </a:r>
          </a:p>
          <a:p>
            <a:pPr algn="l" rtl="0"/>
            <a:r>
              <a:rPr lang="en-US" dirty="0" smtClean="0"/>
              <a:t>Disadvantages:</a:t>
            </a:r>
          </a:p>
          <a:p>
            <a:pPr lvl="1" algn="l" rtl="0"/>
            <a:r>
              <a:rPr lang="en-US" dirty="0" smtClean="0"/>
              <a:t>Collisions still may occur .</a:t>
            </a:r>
          </a:p>
          <a:p>
            <a:pPr lvl="1" algn="l" rtl="0"/>
            <a:r>
              <a:rPr lang="en-US" dirty="0" smtClean="0"/>
              <a:t>Unlimited delay if number of connected nodes are huge; lots of collisions.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l="15373" t="34555" r="21343" b="5759"/>
          <a:stretch>
            <a:fillRect/>
          </a:stretch>
        </p:blipFill>
        <p:spPr bwMode="auto">
          <a:xfrm>
            <a:off x="1981200" y="914400"/>
            <a:ext cx="5005137" cy="5382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507310492"/>
              </p:ext>
            </p:extLst>
          </p:nvPr>
        </p:nvGraphicFramePr>
        <p:xfrm>
          <a:off x="0" y="228600"/>
          <a:ext cx="8991600" cy="5897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1138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</a:t>
            </a:r>
            <a:r>
              <a:rPr lang="en-US" dirty="0" err="1" smtClean="0"/>
              <a:t>mac</a:t>
            </a:r>
            <a:r>
              <a:rPr lang="en-US" dirty="0" smtClean="0"/>
              <a:t> protocol:</a:t>
            </a:r>
            <a:br>
              <a:rPr lang="en-US" dirty="0" smtClean="0"/>
            </a:br>
            <a:r>
              <a:rPr lang="en-US" dirty="0" smtClean="0"/>
              <a:t>Round Robin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 smtClean="0"/>
              <a:t>Round Robin Protocol:</a:t>
            </a:r>
          </a:p>
          <a:p>
            <a:pPr lvl="1" algn="l" rtl="0"/>
            <a:r>
              <a:rPr lang="en-US" dirty="0" smtClean="0"/>
              <a:t>an arrangement of choosing all elements in a group equally in some rational order.</a:t>
            </a:r>
          </a:p>
          <a:p>
            <a:pPr lvl="1" algn="l" rtl="0"/>
            <a:endParaRPr lang="en-US" dirty="0" smtClean="0"/>
          </a:p>
          <a:p>
            <a:pPr algn="l" rtl="0"/>
            <a:r>
              <a:rPr lang="en-US" b="1" dirty="0" smtClean="0"/>
              <a:t>Token pass </a:t>
            </a:r>
          </a:p>
          <a:p>
            <a:pPr algn="l" rtl="0"/>
            <a:r>
              <a:rPr lang="en-US" b="1" dirty="0" smtClean="0"/>
              <a:t>Polling.</a:t>
            </a:r>
          </a:p>
          <a:p>
            <a:pPr lvl="1" algn="l" rtl="0"/>
            <a:endParaRPr lang="en-US" dirty="0" smtClean="0"/>
          </a:p>
          <a:p>
            <a:pPr algn="l" rtl="0"/>
            <a:r>
              <a:rPr lang="en-US" dirty="0" smtClean="0"/>
              <a:t>Token pass protocol:</a:t>
            </a:r>
          </a:p>
          <a:p>
            <a:pPr lvl="1" algn="l" rtl="0"/>
            <a:r>
              <a:rPr lang="en-US" dirty="0" smtClean="0"/>
              <a:t>Ring Topology.</a:t>
            </a:r>
          </a:p>
          <a:p>
            <a:pPr lvl="1" algn="l" rtl="0"/>
            <a:r>
              <a:rPr lang="en-US" dirty="0" smtClean="0"/>
              <a:t>A signal called a </a:t>
            </a:r>
            <a:r>
              <a:rPr lang="en-US" i="1" dirty="0" smtClean="0"/>
              <a:t>token</a:t>
            </a:r>
            <a:r>
              <a:rPr lang="en-US" dirty="0" smtClean="0"/>
              <a:t> is passed between nodes that authorizes the node to communicate</a:t>
            </a:r>
          </a:p>
          <a:p>
            <a:pPr lvl="1" algn="l" rtl="0"/>
            <a:r>
              <a:rPr lang="en-US" dirty="0" smtClean="0"/>
              <a:t>Token is needed to allow transmission of data.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</a:t>
            </a:r>
            <a:r>
              <a:rPr lang="en-US" dirty="0" err="1" smtClean="0"/>
              <a:t>mac</a:t>
            </a:r>
            <a:r>
              <a:rPr lang="en-US" dirty="0" smtClean="0"/>
              <a:t> protocol:</a:t>
            </a:r>
            <a:br>
              <a:rPr lang="en-US" dirty="0" smtClean="0"/>
            </a:br>
            <a:r>
              <a:rPr lang="en-US" dirty="0" smtClean="0"/>
              <a:t>Token pass protocol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2090" t="20942" r="26119" b="13089"/>
          <a:stretch>
            <a:fillRect/>
          </a:stretch>
        </p:blipFill>
        <p:spPr bwMode="auto">
          <a:xfrm>
            <a:off x="2400299" y="1219200"/>
            <a:ext cx="3886201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</a:t>
            </a:r>
            <a:r>
              <a:rPr lang="en-US" dirty="0" err="1" smtClean="0"/>
              <a:t>mac</a:t>
            </a:r>
            <a:r>
              <a:rPr lang="en-US" dirty="0" smtClean="0"/>
              <a:t> protocol:</a:t>
            </a:r>
            <a:br>
              <a:rPr lang="en-US" dirty="0" smtClean="0"/>
            </a:br>
            <a:r>
              <a:rPr lang="en-US" dirty="0" smtClean="0"/>
              <a:t> Token pass protocol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1343" t="18848" r="16567" b="19372"/>
          <a:stretch>
            <a:fillRect/>
          </a:stretch>
        </p:blipFill>
        <p:spPr bwMode="auto">
          <a:xfrm>
            <a:off x="1219200" y="1371599"/>
            <a:ext cx="5486400" cy="5446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</a:t>
            </a:r>
            <a:r>
              <a:rPr lang="en-US" dirty="0" err="1" smtClean="0"/>
              <a:t>mac</a:t>
            </a:r>
            <a:r>
              <a:rPr lang="en-US" dirty="0" smtClean="0"/>
              <a:t> protocol:</a:t>
            </a:r>
            <a:br>
              <a:rPr lang="en-US" dirty="0" smtClean="0"/>
            </a:br>
            <a:r>
              <a:rPr lang="en-US" dirty="0" smtClean="0"/>
              <a:t> Token pass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Advantages: </a:t>
            </a:r>
          </a:p>
          <a:p>
            <a:pPr lvl="1" algn="l" rtl="0"/>
            <a:r>
              <a:rPr lang="en-US" dirty="0" smtClean="0"/>
              <a:t>Allow transmission only when needed.</a:t>
            </a:r>
          </a:p>
          <a:p>
            <a:pPr lvl="1" algn="l" rtl="0"/>
            <a:r>
              <a:rPr lang="en-US" dirty="0" smtClean="0"/>
              <a:t>Limited delay time; where maximum delay time is not more than time needed to pass the token over network.</a:t>
            </a:r>
          </a:p>
          <a:p>
            <a:pPr lvl="2" algn="l" rtl="0">
              <a:buNone/>
            </a:pPr>
            <a:r>
              <a:rPr lang="en-US" dirty="0" smtClean="0"/>
              <a:t>D: n T+ t </a:t>
            </a:r>
          </a:p>
          <a:p>
            <a:pPr lvl="2" algn="l" rtl="0">
              <a:buNone/>
            </a:pPr>
            <a:endParaRPr lang="en-US" dirty="0" smtClean="0"/>
          </a:p>
          <a:p>
            <a:pPr lvl="2" algn="l" rtl="0"/>
            <a:r>
              <a:rPr lang="en-US" dirty="0" smtClean="0"/>
              <a:t>D: maximum delay time</a:t>
            </a:r>
          </a:p>
          <a:p>
            <a:pPr lvl="2" algn="l" rtl="0"/>
            <a:r>
              <a:rPr lang="en-US" dirty="0" smtClean="0"/>
              <a:t>n: number of nodes in Ring network.</a:t>
            </a:r>
          </a:p>
          <a:p>
            <a:pPr lvl="2" algn="l" rtl="0"/>
            <a:r>
              <a:rPr lang="en-US" dirty="0" smtClean="0"/>
              <a:t>T: time needed to transmit data.</a:t>
            </a:r>
          </a:p>
          <a:p>
            <a:pPr lvl="2" algn="l" rtl="0"/>
            <a:r>
              <a:rPr lang="en-US" dirty="0" smtClean="0"/>
              <a:t>t:  total time needed to pass the token.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</a:t>
            </a:r>
            <a:r>
              <a:rPr lang="en-US" dirty="0" err="1" smtClean="0"/>
              <a:t>mac</a:t>
            </a:r>
            <a:r>
              <a:rPr lang="en-US" dirty="0" smtClean="0"/>
              <a:t> protocol:</a:t>
            </a:r>
            <a:br>
              <a:rPr lang="en-US" dirty="0" smtClean="0"/>
            </a:br>
            <a:r>
              <a:rPr lang="en-US" dirty="0" smtClean="0"/>
              <a:t> Token pass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Disadvantages: </a:t>
            </a:r>
          </a:p>
          <a:p>
            <a:pPr lvl="1" algn="l" rtl="0"/>
            <a:r>
              <a:rPr lang="en-US" dirty="0" smtClean="0"/>
              <a:t>Losing the token resulting in disabling all network. </a:t>
            </a:r>
          </a:p>
          <a:p>
            <a:pPr lvl="1" algn="l" rtl="0"/>
            <a:r>
              <a:rPr lang="en-US" dirty="0" smtClean="0"/>
              <a:t>If token doesn’t work, network will stop.</a:t>
            </a:r>
          </a:p>
          <a:p>
            <a:pPr lvl="1" algn="l" rtl="0"/>
            <a:r>
              <a:rPr lang="en-US" b="1" dirty="0" smtClean="0"/>
              <a:t>t </a:t>
            </a:r>
            <a:r>
              <a:rPr lang="en-US" dirty="0" smtClean="0"/>
              <a:t>time needed to pass the token is wasted and not  being used to transmit data. </a:t>
            </a:r>
          </a:p>
          <a:p>
            <a:pPr lvl="1" algn="l" rtl="0"/>
            <a:r>
              <a:rPr lang="en-US" dirty="0" smtClean="0"/>
              <a:t>t time increase if network is large and token needed to transmit to farther places. </a:t>
            </a:r>
          </a:p>
          <a:p>
            <a:pPr lvl="1" algn="l" rtl="0"/>
            <a:r>
              <a:rPr lang="en-US" dirty="0" smtClean="0"/>
              <a:t>Ring topology disadvantage applies as this protocol applies with ring topology.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</a:t>
            </a:r>
            <a:r>
              <a:rPr lang="en-US" dirty="0" err="1" smtClean="0"/>
              <a:t>mac</a:t>
            </a:r>
            <a:r>
              <a:rPr lang="en-US" dirty="0" smtClean="0"/>
              <a:t> protocol:</a:t>
            </a:r>
            <a:br>
              <a:rPr lang="en-US" dirty="0" smtClean="0"/>
            </a:br>
            <a:r>
              <a:rPr lang="en-US" dirty="0" smtClean="0"/>
              <a:t> polling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Polling Protocol: </a:t>
            </a:r>
          </a:p>
          <a:p>
            <a:pPr lvl="1" algn="l" rtl="0"/>
            <a:r>
              <a:rPr lang="en-US" dirty="0" smtClean="0"/>
              <a:t>used usually with tree topology. </a:t>
            </a:r>
          </a:p>
          <a:p>
            <a:pPr lvl="1" algn="l" rtl="0"/>
            <a:r>
              <a:rPr lang="en-US" dirty="0" smtClean="0"/>
              <a:t>Used in networks with mainframe. Or one central station control the network.	</a:t>
            </a:r>
          </a:p>
          <a:p>
            <a:pPr lvl="1" algn="l" rtl="0"/>
            <a:r>
              <a:rPr lang="en-US" dirty="0" smtClean="0"/>
              <a:t>Works with topologies in which one device is designated as a primary station and the other devices are secondary.</a:t>
            </a:r>
          </a:p>
          <a:p>
            <a:pPr lvl="1" algn="l" rtl="0"/>
            <a:r>
              <a:rPr lang="en-US" dirty="0" smtClean="0"/>
              <a:t>All data exchange must be made through the primary device.</a:t>
            </a:r>
          </a:p>
          <a:p>
            <a:pPr lvl="1" algn="l" rtl="0"/>
            <a:r>
              <a:rPr lang="en-US" dirty="0" smtClean="0"/>
              <a:t>The primary device controls the link, secondary devices follow its instructions.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</a:t>
            </a:r>
            <a:r>
              <a:rPr lang="en-US" dirty="0" err="1" smtClean="0"/>
              <a:t>mac</a:t>
            </a:r>
            <a:r>
              <a:rPr lang="en-US" dirty="0" smtClean="0"/>
              <a:t> protocol:</a:t>
            </a:r>
            <a:br>
              <a:rPr lang="en-US" dirty="0" smtClean="0"/>
            </a:br>
            <a:r>
              <a:rPr lang="en-US" dirty="0" smtClean="0"/>
              <a:t> polling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l" rtl="0"/>
            <a:r>
              <a:rPr lang="en-US" dirty="0" smtClean="0"/>
              <a:t>Primary station asks all secondary devices if they have data to be  sent.</a:t>
            </a:r>
          </a:p>
          <a:p>
            <a:pPr lvl="1" algn="l" rtl="0"/>
            <a:r>
              <a:rPr lang="en-US" dirty="0" smtClean="0"/>
              <a:t>Secondary devices reply with data or not.</a:t>
            </a:r>
          </a:p>
          <a:p>
            <a:pPr lvl="1" algn="l" rtl="0"/>
            <a:r>
              <a:rPr lang="en-US" dirty="0" smtClean="0"/>
              <a:t>Primary receive the data and determine where to send it to other secondary devices or keep it for it self. </a:t>
            </a:r>
          </a:p>
          <a:p>
            <a:pPr lvl="1" algn="l" rtl="0"/>
            <a:r>
              <a:rPr lang="en-US" dirty="0" smtClean="0"/>
              <a:t>Primary device asks the secondary devices again if they have data to be sent …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 8       NET301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EDF122C878F5448B8FFEAD953BC777" ma:contentTypeVersion="0" ma:contentTypeDescription="Create a new document." ma:contentTypeScope="" ma:versionID="6ea09659bca41ea10aa76cd94e3595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785B6E-DCB1-4780-893D-6B34F52D40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6430EFF-8C29-447A-B85E-CF5C9DF42E3F}">
  <ds:schemaRefs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B68CA96-4926-47A5-B14B-3E4BA8BD21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433</TotalTime>
  <Words>1138</Words>
  <Application>Microsoft Office PowerPoint</Application>
  <PresentationFormat>On-screen Show (4:3)</PresentationFormat>
  <Paragraphs>213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Apothecary</vt:lpstr>
      <vt:lpstr>CT301</vt:lpstr>
      <vt:lpstr>Dynamic mac protocol</vt:lpstr>
      <vt:lpstr>Dynamic mac protocol: Round Robin Protocols</vt:lpstr>
      <vt:lpstr>Dynamic mac protocol: Token pass protocol</vt:lpstr>
      <vt:lpstr>Dynamic mac protocol:  Token pass protocol</vt:lpstr>
      <vt:lpstr>Dynamic mac protocol:  Token pass protocol</vt:lpstr>
      <vt:lpstr>Dynamic mac protocol:  Token pass protocol</vt:lpstr>
      <vt:lpstr>Dynamic mac protocol:  polling protocol</vt:lpstr>
      <vt:lpstr>Dynamic mac protocol:  polling protocol</vt:lpstr>
      <vt:lpstr>Dynamic mac protocol:  polling protocol</vt:lpstr>
      <vt:lpstr>Dynamic mac protocol:  polling protocol</vt:lpstr>
      <vt:lpstr>Dynamic mac protocol:  polling protocol</vt:lpstr>
      <vt:lpstr>Dynamic mac protocol:  polling protocol</vt:lpstr>
      <vt:lpstr>Dynamic mac protocol: contention protocol</vt:lpstr>
      <vt:lpstr>Dynamic mac protocol: contention protocol</vt:lpstr>
      <vt:lpstr>Dynamic mac protocol: contention protocol</vt:lpstr>
      <vt:lpstr>Dynamic mac protocol: contention protocol</vt:lpstr>
      <vt:lpstr>Dynamic mac protocol: contention protocol</vt:lpstr>
      <vt:lpstr>Dynamic mac protocol: contention protocol</vt:lpstr>
      <vt:lpstr>Slide 20</vt:lpstr>
      <vt:lpstr>Dynamic mac protocol: contention protocol</vt:lpstr>
      <vt:lpstr>Dynamic mac protocol: contention protocol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CT1303 LAN</dc:title>
  <dc:creator>Sony</dc:creator>
  <cp:lastModifiedBy>balqrashi</cp:lastModifiedBy>
  <cp:revision>42</cp:revision>
  <dcterms:created xsi:type="dcterms:W3CDTF">2006-08-16T00:00:00Z</dcterms:created>
  <dcterms:modified xsi:type="dcterms:W3CDTF">2017-11-02T07:47:04Z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0x0101004AEDF122C878F5448B8FFEAD953BC777</vt:lpwstr>
  </property>
</Properties>
</file>