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0" r:id="rId3"/>
    <p:sldId id="274" r:id="rId4"/>
    <p:sldId id="260" r:id="rId5"/>
    <p:sldId id="262" r:id="rId6"/>
    <p:sldId id="264" r:id="rId7"/>
    <p:sldId id="272" r:id="rId8"/>
    <p:sldId id="265" r:id="rId9"/>
    <p:sldId id="25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00FF00"/>
    <a:srgbClr val="0000FF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2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25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066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D8652A-C717-44DB-98EA-D4C287DD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3348"/>
            <a:ext cx="4191000" cy="743639"/>
          </a:xfr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b="1" u="sng" dirty="0">
              <a:solidFill>
                <a:srgbClr val="00FF00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D2849AB-8C5D-4D40-BA9C-CD85B8F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" y="999780"/>
            <a:ext cx="9042094" cy="2635786"/>
          </a:xfrm>
          <a:solidFill>
            <a:srgbClr val="FFFF00"/>
          </a:solidFill>
          <a:ln>
            <a:solidFill>
              <a:srgbClr val="3333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The Control of Metabolism.</a:t>
            </a:r>
          </a:p>
          <a:p>
            <a:pPr marL="457200" lvl="1" indent="0">
              <a:buNone/>
            </a:pPr>
            <a:endParaRPr lang="en-US" altLang="en-US" sz="1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Allosteric Regulation of Enzymes 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Activation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Inhibition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Feedback 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Inhibition </a:t>
            </a:r>
            <a:endParaRPr lang="en-US" alt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517525" lvl="3" indent="166688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Cooperativity regulation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58756" y="3733799"/>
            <a:ext cx="9063210" cy="31515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067799" cy="990601"/>
            <a:chOff x="0" y="0"/>
            <a:chExt cx="9067799" cy="9906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14400" y="9144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0" y="0"/>
              <a:ext cx="876300" cy="96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292962" y="1293"/>
              <a:ext cx="774837" cy="98930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027">
            <a:off x="5712415" y="2062102"/>
            <a:ext cx="3438595" cy="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4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Allosteric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b="1" dirty="0"/>
              <a:t>التنظيم الألوستير</a:t>
            </a:r>
            <a:r>
              <a:rPr lang="ar-SA" altLang="en-US" b="1" dirty="0"/>
              <a:t>ي</a:t>
            </a:r>
            <a:endParaRPr lang="en-US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allosterically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0"/>
            <a:ext cx="9029700" cy="1266444"/>
            <a:chOff x="38100" y="-151108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43000" y="991892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74908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51108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418820"/>
            <a:ext cx="8915400" cy="2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sites.</a:t>
            </a: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may be products and substrates of a metabolic pathway.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some catabolic pathways have allosteric sites that are inhibited 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binds, but activated 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(adenosine monophosphate) binds.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are low,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are high, and the pathway is turned on until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rise,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fall and inhibition by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2088"/>
            <a:ext cx="4114800" cy="6500241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التثبيط</a:t>
            </a:r>
            <a:r>
              <a:rPr lang="ar-EG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بالأثر الراجع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الناتج النهائ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</a:rPr>
              <a:t>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867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298" b="56558"/>
          <a:stretch/>
        </p:blipFill>
        <p:spPr>
          <a:xfrm>
            <a:off x="1981200" y="152400"/>
            <a:ext cx="5638800" cy="553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Cooperativity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Lending 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d40770c-c3b3-4b12-8441-cb5df1f726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7060"/>
  <p:tag name="TAG_BACKING_FORM_KEY" val="3081834-d:\ashraf\d\faculty file\e-larning\1433-1434\المحتوى الرقمي\109-lectures\lms-2\lecture-12 enzyme\lecture 12.pptx"/>
  <p:tag name="ARTICULATE_PRESENTER_VERSION" val="7"/>
  <p:tag name="ARTICULATE_USED_PAGE_ORIENTATION" val="1"/>
  <p:tag name="ARTICULATE_USED_PAGE_SIZE" val="1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3f5430707f488e89f2d2b5b0ea0b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156870de8423583e4172feed25d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7182327a6432290ef1bbda97e14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532a57357a408997d6966d3b81e2b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0ccc2da76a4b7c8fb4ab354a1f88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b3558cc114ac09757ea0d6f4256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73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afa9aaeecb4b01b3dfede2d21a52b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f147880e4648f1b4ab571a5fbfdde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b355de5740dcb1d32544ba88fae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4599993e841b39aa365f55f70dfb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AUDIO_RECORDED" val="1"/>
  <p:tag name="ELAPSEDTIME" val="79.6"/>
  <p:tag name="ANNOTATION_TYPE_1" val="0"/>
  <p:tag name="ANNOTATION_START_1" val="5.6"/>
  <p:tag name="ANNOTATION_END_1" val="14.9"/>
  <p:tag name="ANNOTATION_TOP_1" val="130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34.1"/>
  <p:tag name="ANNOTATION_TOP_2" val="193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8.7"/>
  <p:tag name="ANNOTATION_TOP_3" val="241"/>
  <p:tag name="ANNOTATION_LEFT_3" val="132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4.1"/>
  <p:tag name="ANNOTATION_TOP_4" val="267"/>
  <p:tag name="ANNOTATION_LEFT_4" val="13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1"/>
  <p:tag name="ANNOTATION_END_5" val="54.3"/>
  <p:tag name="ANNOTATION_TOP_5" val="303"/>
  <p:tag name="ANNOTATION_LEFT_5" val="1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3"/>
  <p:tag name="ANNOTATION_END_6" val="72.8"/>
  <p:tag name="ANNOTATION_TOP_6" val="344"/>
  <p:tag name="ANNOTATION_LEFT_6" val="9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3.4"/>
  <p:tag name="ANNOTATION_TOP_7" val="237"/>
  <p:tag name="ANNOTATION_LEFT_7" val="7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4"/>
  <p:tag name="ANNOTATION_END_8" val="73.9"/>
  <p:tag name="ANNOTATION_TOP_8" val="182"/>
  <p:tag name="ANNOTATION_LEFT_8" val="77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74.4"/>
  <p:tag name="ANNOTATION_TOP_9" val="246"/>
  <p:tag name="ANNOTATION_LEFT_9" val="72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4"/>
  <p:tag name="ANNOTATION_TOP_10" val="300"/>
  <p:tag name="ANNOTATION_LEFT_10" val="70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2795c7faa948d5ba6085dadd3e1e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550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Impact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231</cp:revision>
  <dcterms:created xsi:type="dcterms:W3CDTF">2006-03-14T19:43:05Z</dcterms:created>
  <dcterms:modified xsi:type="dcterms:W3CDTF">2019-12-30T05:04:42Z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D:\Ashraf\D\Faculty file\e-Larning\1433-1434\المحتوى الرقمي\109-Lectures\LMS-2\Lecture-12 Enzyme\Lecture 12.ppta</vt:lpwstr>
  </property>
</Properties>
</file>