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71" r:id="rId4"/>
    <p:sldId id="259" r:id="rId5"/>
    <p:sldId id="260" r:id="rId6"/>
    <p:sldId id="262" r:id="rId7"/>
    <p:sldId id="264" r:id="rId8"/>
    <p:sldId id="272" r:id="rId9"/>
    <p:sldId id="265" r:id="rId10"/>
    <p:sldId id="257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33CC"/>
    <a:srgbClr val="FF0000"/>
    <a:srgbClr val="3333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8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5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15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.xml"/><Relationship Id="rId7" Type="http://schemas.openxmlformats.org/officeDocument/2006/relationships/image" Target="../media/image2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5.png"/><Relationship Id="rId5" Type="http://schemas.openxmlformats.org/officeDocument/2006/relationships/tags" Target="../tags/tag37.xml"/><Relationship Id="rId10" Type="http://schemas.openxmlformats.org/officeDocument/2006/relationships/image" Target="../media/image24.png"/><Relationship Id="rId4" Type="http://schemas.openxmlformats.org/officeDocument/2006/relationships/tags" Target="../tags/tag36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9.xml"/><Relationship Id="rId7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5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2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</a:t>
            </a:r>
            <a:r>
              <a:rPr lang="en-GB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i.e.</a:t>
            </a:r>
            <a:r>
              <a:rPr lang="en-GB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activity</a:t>
            </a:r>
            <a:r>
              <a:rPr lang="en-GB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567B-9411-4FAD-B054-985EAABCAF9F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8124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Enzymes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567B-9411-4FAD-B054-985EAABCAF9F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6205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92A572-C86E-4727-A2A0-8A7C4D052C4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3429000"/>
            <a:ext cx="8991600" cy="3429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91600" cy="15240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1905000" y="10668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2400" y="2498724"/>
            <a:ext cx="891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Metabolic control often depends on </a:t>
            </a:r>
            <a:r>
              <a:rPr lang="en-US" alt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allosteric</a:t>
            </a:r>
            <a:r>
              <a:rPr lang="en-US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regulation </a:t>
            </a:r>
            <a:r>
              <a:rPr lang="ar-EG" altLang="en-US" dirty="0">
                <a:ln w="11430"/>
              </a:rPr>
              <a:t>التحكم الجانب</a:t>
            </a:r>
            <a:r>
              <a:rPr lang="ar-SA" altLang="en-US" dirty="0">
                <a:ln w="11430"/>
              </a:rPr>
              <a:t>ي</a:t>
            </a:r>
            <a:r>
              <a:rPr lang="en-US" alt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alt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localization of enzymes within a cell helps order metabolism.</a:t>
            </a:r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868487"/>
            <a:ext cx="4346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b="1" dirty="0"/>
              <a:t>التنظيم الألوستير</a:t>
            </a:r>
            <a:r>
              <a:rPr lang="ar-SA" altLang="en-US" b="1" dirty="0"/>
              <a:t>ي</a:t>
            </a:r>
            <a:endParaRPr lang="en-US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allosterically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418820"/>
            <a:ext cx="8915400" cy="2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sites.</a:t>
            </a: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may be products and substrates of a metabolic pathway.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some catabolic pathways have allosteric sites that are inhibited 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binds, but activated 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(adenosine monophosphate) binds.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are low,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are high, and the pathway is turned on until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rise,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levels fall and inhibition by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2088"/>
            <a:ext cx="4114800" cy="6500241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التثبيط</a:t>
            </a:r>
            <a:r>
              <a:rPr lang="ar-EG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بالأثر الراجع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الناتج النهائ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Source: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3" name="se43725b3a9f4c5f8dec87cf7c8854e7" r:id="rId3" imgW="6039348" imgH="6095238"/>
        </mc:Choice>
        <mc:Fallback>
          <p:control name="se43725b3a9f4c5f8dec87cf7c8854e7" r:id="rId3" imgW="6039348" imgH="6095238">
            <p:pic>
              <p:nvPicPr>
                <p:cNvPr id="0" name="se43725b3a9f4c5f8dec87cf7c8854e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</a:t>
            </a:r>
            <a:r>
              <a:rPr lang="en-US" altLang="en-US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Lending 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7013876-c:\users\amahmedkeele\desktop\lectures\lecture-12 enzyme\lecture 12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7"/>
  <p:tag name="ANNOTATION_TYPE_1" val="0"/>
  <p:tag name="ANNOTATION_START_1" val="34.9"/>
  <p:tag name="ANNOTATION_END_1" val="39.7"/>
  <p:tag name="ANNOTATION_TOP_1" val="287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56.0"/>
  <p:tag name="ANNOTATION_TOP_2" val="290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TOP_3" val="328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f24f179e8b4d76bdefedc0e54156d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150504ec88458591e02db3718e82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51d489ca77460f8ad2926db8e29f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5df44d3c6545f5874230cabfbc45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49c8330e8b4532935494ffda2298a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923d5ba-cb37-4460-b712-f8bb27292970"/>
  <p:tag name="VIDEO_SOURCE_TYPE" val="local"/>
  <p:tag name="VIDEO_TITLE" val="Enzyme-Feadback inhibition.swf"/>
  <p:tag name="OVERRIDE_SWF" val="YES"/>
  <p:tag name="THUMBNAIL_IS_PLACEHOLDER" val="False"/>
  <p:tag name="SWF_MOVIE_PATH" val="Enzyme-Feadback inhibition.swf"/>
  <p:tag name="SWF_MOVIE_PATH_ORIGINAL" val="Enzyme-Feadback inhibition.swf"/>
  <p:tag name="SWF_MOVIE_PATH_SOURCE" val="C:\Users\amahmedkeele\Desktop\Lectures\Lecture-12 Enzyme\Enzyme-Feadback inhibition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4000"/>
  <p:tag name="VIDEO_KEY" val="cf2fbd51-b099-448c-a2a0-5cf49fb7c4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c40a4e89ac45ea830da87dac4129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fdf07b69414da2812f685280075b9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6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ec613ebe094731bea897964f8528e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71e56946e649a9a1086fea7b58598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0 Lecture-Enzyme\Quiz1.quiz"/>
  <p:tag name="QUIZMAKER_QUIZ_SLIDE_ID" val="267"/>
  <p:tag name="OVERRIDE" val="QUIZMAKER_QUIZ_SLIDE"/>
  <p:tag name="QUIZMAKER_QUIZ_TITLE" val="Quiz1"/>
  <p:tag name="ARTICULATE_DESCRIPTION" val="Quiz - 4 questions"/>
  <p:tag name="AQP_PASS_SCORE" val="60"/>
  <p:tag name="QUIZMAKER_LAST_MODIFY_DATE" val="41652.9739699074"/>
  <p:tag name="EMBEDDEDCONTENT_LASTWRITETIMEUTC" val="2014-01-13 20:22:31Z"/>
  <p:tag name="ELAPSEDTIME" val="5"/>
  <p:tag name="AUDIO_ID" val="267"/>
  <p:tag name="AQP_PASS_ACTION" val="2"/>
  <p:tag name="AQP_FAIL_ACTION" val="2"/>
  <p:tag name="ARTICULATE_SHOW_IN_MENU" val="multipleitems"/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99669452-3c2e-43a2-aa7f-5054437c823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2bb39bb9f74fd9a7fb212bd9feb7e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98f142bea147f28d6627ca59c366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2 Enzyme\Main.intr"/>
  <p:tag name="ENGAGE_INTERACTION_SLIDE_ID" val="271"/>
  <p:tag name="ENGAGE_INTERACTION_FINISH" val="2"/>
  <p:tag name="ENGAGE_INTERACTION_FINISH_MESSAGE" val="Next Slide"/>
  <p:tag name="ENGAGE_INTERACTION_TITLE" val="Enzymes"/>
  <p:tag name="ARTICULATE_DESCRIPTION" val="Accordion - 1 Panel "/>
  <p:tag name="ENGAGE_LAST_MODIFY_DATE" val="41656.7240625"/>
  <p:tag name="EMBEDDEDCONTENT_LASTWRITETIMEUTC" val="2014-01-17 14:22:39Z"/>
  <p:tag name="ELAPSEDTIME" val="158"/>
  <p:tag name="ARTICULATE_SHOW_IN_MENU" val="multipleitems"/>
  <p:tag name="AUDIO_ID" val="271"/>
  <p:tag name="ARTICULATE_NAV_LEVEL" val="1"/>
  <p:tag name="ARTICULATE_SLIDE_PRESENTER_GUID" val="99669452-3c2e-43a2-aa7f-5054437c823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553</Words>
  <Application>Microsoft Office PowerPoint</Application>
  <PresentationFormat>On-screen Show (4:3)</PresentationFormat>
  <Paragraphs>79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(i.e. enzyme activity) 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146</cp:revision>
  <dcterms:created xsi:type="dcterms:W3CDTF">2006-03-14T19:43:05Z</dcterms:created>
  <dcterms:modified xsi:type="dcterms:W3CDTF">2015-03-15T06:18:59Z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C:\Users\amahmedkeele\Desktop\Lectures\Lecture-12 Enzyme\Lecture 12.ppta</vt:lpwstr>
  </property>
</Properties>
</file>