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9900"/>
    <a:srgbClr val="FF0000"/>
    <a:srgbClr val="FF3300"/>
    <a:srgbClr val="66FF33"/>
    <a:srgbClr val="FF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101" d="100"/>
          <a:sy n="101" d="100"/>
        </p:scale>
        <p:origin x="1157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1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3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2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3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28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85871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 sugar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nitrogenous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atom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81534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are synthesized by connecting the sugars of one nucleotide to the phosphate of the next with a </a:t>
            </a:r>
            <a:r>
              <a:rPr lang="en-US" altLang="en-US" sz="2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nitrogenous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Genes are normally hundreds to thousands of nucleotides long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152400"/>
            <a:ext cx="7009106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flow of genetic information is from DNA        mRNA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        protein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(at the ribosome).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by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DNA is </a:t>
            </a:r>
            <a:r>
              <a:rPr lang="en-US" altLang="en-US" sz="2400" b="1" u="sng" dirty="0" smtClean="0">
                <a:solidFill>
                  <a:srgbClr val="FF00FF"/>
                </a:solidFill>
              </a:rPr>
              <a:t/>
            </a:r>
            <a:br>
              <a:rPr lang="en-US" altLang="en-US" sz="2400" b="1" u="sng" dirty="0" smtClean="0">
                <a:solidFill>
                  <a:srgbClr val="FF00FF"/>
                </a:solidFill>
              </a:rPr>
            </a:br>
            <a:r>
              <a:rPr lang="en-US" altLang="en-US" sz="2400" b="1" u="sng" dirty="0" smtClean="0">
                <a:solidFill>
                  <a:srgbClr val="000000"/>
                </a:solidFill>
              </a:rPr>
              <a:t>located in the nucleus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599" y="1790090"/>
            <a:ext cx="4214813" cy="49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010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85800" y="1752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know the sequence of bases on one strand, we know the sequence on the opposite strand </a:t>
            </a:r>
            <a:r>
              <a:rPr lang="ar-EG" altLang="en-US" sz="2000" dirty="0" smtClean="0">
                <a:solidFill>
                  <a:srgbClr val="000000"/>
                </a:solidFill>
              </a:rPr>
              <a:t> </a:t>
            </a:r>
            <a:r>
              <a:rPr lang="ar-SA" altLang="en-US" sz="2000" dirty="0" smtClean="0">
                <a:solidFill>
                  <a:srgbClr val="000000"/>
                </a:solidFill>
              </a:rPr>
              <a:t>الشريط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المقابل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 (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meiosis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dirty="0"/>
              <a:t>النموزج 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eoxy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ibonucleic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 or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dirty="0"/>
              <a:t>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dirty="0" smtClean="0"/>
              <a:t>المعلومات الوراثية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dirty="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dirty="0" smtClean="0"/>
              <a:t>تنقسم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interacts 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direct the synthesis of amino acids in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(protein).</a:t>
            </a:r>
            <a:endParaRPr lang="en-US" altLang="en-US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</a:t>
              </a:r>
              <a:r>
                <a:rPr lang="en-GB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nucleotide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ar-SA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نيوكليوتيدة واحدة</a:t>
              </a:r>
              <a:endPara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on 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is missed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solidFill>
                  <a:srgbClr val="FF0000"/>
                </a:solidFill>
              </a:rPr>
              <a:t>D</a:t>
            </a:r>
            <a:r>
              <a:rPr lang="en-GB" altLang="en-US" sz="2000" b="1" dirty="0" err="1"/>
              <a:t>eoxiribo</a:t>
            </a:r>
            <a:r>
              <a:rPr lang="en-GB" altLang="en-US" sz="2000" b="1" dirty="0"/>
              <a:t>-</a:t>
            </a:r>
            <a:r>
              <a:rPr lang="en-GB" altLang="en-US" sz="2800" b="1" u="sng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ucleic-</a:t>
            </a:r>
            <a:r>
              <a:rPr lang="en-GB" altLang="en-US" sz="2800" b="1" u="sng" dirty="0">
                <a:solidFill>
                  <a:srgbClr val="FF0000"/>
                </a:solidFill>
              </a:rPr>
              <a:t>A</a:t>
            </a:r>
            <a:r>
              <a:rPr lang="en-GB" altLang="en-US" sz="2000" b="1" dirty="0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5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1042</Words>
  <Application>Microsoft Office PowerPoint</Application>
  <PresentationFormat>On-screen Show (4:3)</PresentationFormat>
  <Paragraphs>209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Articulate Extrabold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188</cp:revision>
  <dcterms:created xsi:type="dcterms:W3CDTF">2006-03-10T18:25:44Z</dcterms:created>
  <dcterms:modified xsi:type="dcterms:W3CDTF">2020-08-01T07:40:32Z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